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ags/tag1.xml" ContentType="application/vnd.openxmlformats-officedocument.presentationml.tags+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theme/theme2.xml" ContentType="application/vnd.openxmlformats-officedocument.theme+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theme/theme3.xml" ContentType="application/vnd.openxmlformats-officedocument.theme+xml"/>
  <Override PartName="/ppt/tags/tag2.xml" ContentType="application/vnd.openxmlformats-officedocument.presentationml.tags+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theme/theme4.xml" ContentType="application/vnd.openxmlformats-officedocument.theme+xml"/>
  <Override PartName="/ppt/tags/tag3.xml" ContentType="application/vnd.openxmlformats-officedocument.presentationml.tags+xml"/>
  <Override PartName="/ppt/theme/theme5.xml" ContentType="application/vnd.openxmlformats-officedocument.theme+xml"/>
  <Override PartName="/ppt/theme/theme6.xml" ContentType="application/vnd.openxmlformats-officedocument.theme+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notesSlides/notesSlide2.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3.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4.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tags/tag10.xml" ContentType="application/vnd.openxmlformats-officedocument.presentationml.tags+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tags/tag11.xml" ContentType="application/vnd.openxmlformats-officedocument.presentationml.tags+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tags/tag12.xml" ContentType="application/vnd.openxmlformats-officedocument.presentationml.tags+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tags/tag13.xml" ContentType="application/vnd.openxmlformats-officedocument.presentationml.tags+xml"/>
  <Override PartName="/ppt/tags/tag14.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700" r:id="rId5"/>
    <p:sldMasterId id="2147483733" r:id="rId6"/>
    <p:sldMasterId id="2147483768" r:id="rId7"/>
  </p:sldMasterIdLst>
  <p:notesMasterIdLst>
    <p:notesMasterId r:id="rId40"/>
  </p:notesMasterIdLst>
  <p:handoutMasterIdLst>
    <p:handoutMasterId r:id="rId41"/>
  </p:handoutMasterIdLst>
  <p:sldIdLst>
    <p:sldId id="4566" r:id="rId8"/>
    <p:sldId id="524" r:id="rId9"/>
    <p:sldId id="265" r:id="rId10"/>
    <p:sldId id="4574" r:id="rId11"/>
    <p:sldId id="266" r:id="rId12"/>
    <p:sldId id="2134805924" r:id="rId13"/>
    <p:sldId id="5970" r:id="rId14"/>
    <p:sldId id="4567" r:id="rId15"/>
    <p:sldId id="267" r:id="rId16"/>
    <p:sldId id="631" r:id="rId17"/>
    <p:sldId id="633" r:id="rId18"/>
    <p:sldId id="638" r:id="rId19"/>
    <p:sldId id="4577" r:id="rId20"/>
    <p:sldId id="4575" r:id="rId21"/>
    <p:sldId id="269" r:id="rId22"/>
    <p:sldId id="403" r:id="rId23"/>
    <p:sldId id="276" r:id="rId24"/>
    <p:sldId id="392" r:id="rId25"/>
    <p:sldId id="4576" r:id="rId26"/>
    <p:sldId id="298" r:id="rId27"/>
    <p:sldId id="318" r:id="rId28"/>
    <p:sldId id="2147476120" r:id="rId29"/>
    <p:sldId id="2147476119" r:id="rId30"/>
    <p:sldId id="4571" r:id="rId31"/>
    <p:sldId id="2147476100" r:id="rId32"/>
    <p:sldId id="4573" r:id="rId33"/>
    <p:sldId id="270" r:id="rId34"/>
    <p:sldId id="260" r:id="rId35"/>
    <p:sldId id="630" r:id="rId36"/>
    <p:sldId id="417" r:id="rId37"/>
    <p:sldId id="316" r:id="rId38"/>
    <p:sldId id="629" r:id="rId39"/>
  </p:sldIdLst>
  <p:sldSz cx="12192000" cy="6858000"/>
  <p:notesSz cx="6858000" cy="9144000"/>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Grundlagen" id="{437F8857-F59A-4775-B086-1A0A8271B011}">
          <p14:sldIdLst/>
        </p14:section>
        <p14:section name="Master Layouts" id="{15F5F9AA-CC96-432A-A3DD-34883BB8C797}">
          <p14:sldIdLst>
            <p14:sldId id="4566"/>
            <p14:sldId id="524"/>
            <p14:sldId id="265"/>
            <p14:sldId id="4574"/>
            <p14:sldId id="266"/>
            <p14:sldId id="2134805924"/>
            <p14:sldId id="5970"/>
            <p14:sldId id="4567"/>
            <p14:sldId id="267"/>
            <p14:sldId id="631"/>
            <p14:sldId id="633"/>
            <p14:sldId id="638"/>
            <p14:sldId id="4577"/>
            <p14:sldId id="4575"/>
            <p14:sldId id="269"/>
            <p14:sldId id="403"/>
            <p14:sldId id="276"/>
            <p14:sldId id="392"/>
            <p14:sldId id="4576"/>
            <p14:sldId id="298"/>
            <p14:sldId id="318"/>
            <p14:sldId id="2147476120"/>
            <p14:sldId id="2147476119"/>
            <p14:sldId id="4571"/>
            <p14:sldId id="2147476100"/>
            <p14:sldId id="4573"/>
            <p14:sldId id="270"/>
            <p14:sldId id="260"/>
            <p14:sldId id="630"/>
            <p14:sldId id="417"/>
            <p14:sldId id="316"/>
            <p14:sldId id="629"/>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B383D"/>
    <a:srgbClr val="A0D4F4"/>
    <a:srgbClr val="F56B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tableStyles.xml><?xml version="1.0" encoding="utf-8"?>
<a:tblStyleLst xmlns:a="http://schemas.openxmlformats.org/drawingml/2006/main" def="{5C22544A-7EE6-4342-B048-85BDC9FD1C3A}">
  <a:tblStyle styleId="{5C22544A-7EE6-4342-B048-85BDC9FD1C3A}" styleName="Mittlere Formatvorlage 2 - Akz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Keine Formatvorlage, kein Raster">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6" d="100"/>
          <a:sy n="106" d="100"/>
        </p:scale>
        <p:origin x="756" y="114"/>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1.xml"/><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3" Type="http://schemas.openxmlformats.org/officeDocument/2006/relationships/customXml" Target="../customXml/item3.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presProps" Target="presProps.xml"/><Relationship Id="rId7" Type="http://schemas.openxmlformats.org/officeDocument/2006/relationships/slideMaster" Target="slideMasters/slideMaster4.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openxmlformats.org/officeDocument/2006/relationships/handoutMaster" Target="handoutMasters/handoutMaster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viewProps" Target="viewProp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10.xml.rels><?xml version="1.0" encoding="UTF-8" standalone="yes"?>
<Relationships xmlns="http://schemas.openxmlformats.org/package/2006/relationships"><Relationship Id="rId3" Type="http://schemas.openxmlformats.org/officeDocument/2006/relationships/oleObject" Target="Mappe1" TargetMode="External"/><Relationship Id="rId2" Type="http://schemas.microsoft.com/office/2011/relationships/chartColorStyle" Target="colors10.xml"/><Relationship Id="rId1" Type="http://schemas.microsoft.com/office/2011/relationships/chartStyle" Target="style10.xml"/></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4.xml"/><Relationship Id="rId2" Type="http://schemas.microsoft.com/office/2011/relationships/chartColorStyle" Target="colors4.xml"/><Relationship Id="rId1" Type="http://schemas.microsoft.com/office/2011/relationships/chartStyle" Target="style4.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5.xml"/><Relationship Id="rId2" Type="http://schemas.microsoft.com/office/2011/relationships/chartColorStyle" Target="colors5.xml"/><Relationship Id="rId1" Type="http://schemas.microsoft.com/office/2011/relationships/chartStyle" Target="style5.xml"/><Relationship Id="rId4" Type="http://schemas.openxmlformats.org/officeDocument/2006/relationships/package" Target="../embeddings/Microsoft_Excel_Worksheet4.xlsx"/></Relationships>
</file>

<file path=ppt/charts/_rels/chart6.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5.xlsx"/></Relationships>
</file>

<file path=ppt/charts/_rels/chart7.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6.xlsx"/></Relationships>
</file>

<file path=ppt/charts/_rels/chart8.xml.rels><?xml version="1.0" encoding="UTF-8" standalone="yes"?>
<Relationships xmlns="http://schemas.openxmlformats.org/package/2006/relationships"><Relationship Id="rId3" Type="http://schemas.openxmlformats.org/officeDocument/2006/relationships/themeOverride" Target="../theme/themeOverride8.xml"/><Relationship Id="rId2" Type="http://schemas.microsoft.com/office/2011/relationships/chartColorStyle" Target="colors8.xml"/><Relationship Id="rId1" Type="http://schemas.microsoft.com/office/2011/relationships/chartStyle" Target="style8.xml"/><Relationship Id="rId4" Type="http://schemas.openxmlformats.org/officeDocument/2006/relationships/package" Target="../embeddings/Microsoft_Excel_Worksheet7.xlsx"/></Relationships>
</file>

<file path=ppt/charts/_rels/chart9.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8.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a:t>Gasnetzanschlüsse</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1"/>
          <c:order val="1"/>
          <c:tx>
            <c:strRef>
              <c:f>GNA!$A$10</c:f>
              <c:strCache>
                <c:ptCount val="1"/>
                <c:pt idx="0">
                  <c:v>erneuert</c:v>
                </c:pt>
              </c:strCache>
            </c:strRef>
          </c:tx>
          <c:spPr>
            <a:solidFill>
              <a:srgbClr val="FFC000"/>
            </a:solidFill>
            <a:ln>
              <a:noFill/>
            </a:ln>
            <a:effectLst/>
          </c:spPr>
          <c:invertIfNegative val="0"/>
          <c:cat>
            <c:numRef>
              <c:f>GNA!$B$8:$I$8</c:f>
              <c:numCache>
                <c:formatCode>General</c:formatCode>
                <c:ptCount val="8"/>
                <c:pt idx="0">
                  <c:v>2017</c:v>
                </c:pt>
                <c:pt idx="1">
                  <c:v>2018</c:v>
                </c:pt>
                <c:pt idx="2">
                  <c:v>2019</c:v>
                </c:pt>
                <c:pt idx="3">
                  <c:v>2020</c:v>
                </c:pt>
                <c:pt idx="4">
                  <c:v>2021</c:v>
                </c:pt>
                <c:pt idx="5">
                  <c:v>2022</c:v>
                </c:pt>
                <c:pt idx="6">
                  <c:v>2023</c:v>
                </c:pt>
                <c:pt idx="7">
                  <c:v>2024</c:v>
                </c:pt>
              </c:numCache>
            </c:numRef>
          </c:cat>
          <c:val>
            <c:numRef>
              <c:f>GNA!$B$10:$I$10</c:f>
              <c:numCache>
                <c:formatCode>General</c:formatCode>
                <c:ptCount val="8"/>
                <c:pt idx="0">
                  <c:v>405</c:v>
                </c:pt>
                <c:pt idx="1">
                  <c:v>347</c:v>
                </c:pt>
                <c:pt idx="2">
                  <c:v>407</c:v>
                </c:pt>
                <c:pt idx="3">
                  <c:v>345</c:v>
                </c:pt>
                <c:pt idx="4">
                  <c:v>264</c:v>
                </c:pt>
                <c:pt idx="5">
                  <c:v>206</c:v>
                </c:pt>
                <c:pt idx="6">
                  <c:v>212</c:v>
                </c:pt>
                <c:pt idx="7">
                  <c:v>171</c:v>
                </c:pt>
              </c:numCache>
            </c:numRef>
          </c:val>
          <c:extLst>
            <c:ext xmlns:c16="http://schemas.microsoft.com/office/drawing/2014/chart" uri="{C3380CC4-5D6E-409C-BE32-E72D297353CC}">
              <c16:uniqueId val="{00000000-3366-42C1-8182-D7C49048123F}"/>
            </c:ext>
          </c:extLst>
        </c:ser>
        <c:ser>
          <c:idx val="2"/>
          <c:order val="2"/>
          <c:tx>
            <c:strRef>
              <c:f>GNA!$A$11</c:f>
              <c:strCache>
                <c:ptCount val="1"/>
                <c:pt idx="0">
                  <c:v>Neubau</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GNA!$B$8:$I$8</c:f>
              <c:numCache>
                <c:formatCode>General</c:formatCode>
                <c:ptCount val="8"/>
                <c:pt idx="0">
                  <c:v>2017</c:v>
                </c:pt>
                <c:pt idx="1">
                  <c:v>2018</c:v>
                </c:pt>
                <c:pt idx="2">
                  <c:v>2019</c:v>
                </c:pt>
                <c:pt idx="3">
                  <c:v>2020</c:v>
                </c:pt>
                <c:pt idx="4">
                  <c:v>2021</c:v>
                </c:pt>
                <c:pt idx="5">
                  <c:v>2022</c:v>
                </c:pt>
                <c:pt idx="6">
                  <c:v>2023</c:v>
                </c:pt>
                <c:pt idx="7">
                  <c:v>2024</c:v>
                </c:pt>
              </c:numCache>
            </c:numRef>
          </c:cat>
          <c:val>
            <c:numRef>
              <c:f>GNA!$B$11:$I$11</c:f>
              <c:numCache>
                <c:formatCode>General</c:formatCode>
                <c:ptCount val="8"/>
                <c:pt idx="0">
                  <c:v>437</c:v>
                </c:pt>
                <c:pt idx="1">
                  <c:v>401</c:v>
                </c:pt>
                <c:pt idx="2">
                  <c:v>355</c:v>
                </c:pt>
                <c:pt idx="3">
                  <c:v>394</c:v>
                </c:pt>
                <c:pt idx="4">
                  <c:v>264</c:v>
                </c:pt>
                <c:pt idx="5">
                  <c:v>146</c:v>
                </c:pt>
                <c:pt idx="6">
                  <c:v>66</c:v>
                </c:pt>
                <c:pt idx="7">
                  <c:v>54</c:v>
                </c:pt>
              </c:numCache>
            </c:numRef>
          </c:val>
          <c:extLst>
            <c:ext xmlns:c16="http://schemas.microsoft.com/office/drawing/2014/chart" uri="{C3380CC4-5D6E-409C-BE32-E72D297353CC}">
              <c16:uniqueId val="{00000001-3366-42C1-8182-D7C49048123F}"/>
            </c:ext>
          </c:extLst>
        </c:ser>
        <c:dLbls>
          <c:showLegendKey val="0"/>
          <c:showVal val="0"/>
          <c:showCatName val="0"/>
          <c:showSerName val="0"/>
          <c:showPercent val="0"/>
          <c:showBubbleSize val="0"/>
        </c:dLbls>
        <c:gapWidth val="150"/>
        <c:axId val="702927760"/>
        <c:axId val="702928120"/>
      </c:barChart>
      <c:lineChart>
        <c:grouping val="stacked"/>
        <c:varyColors val="0"/>
        <c:ser>
          <c:idx val="0"/>
          <c:order val="0"/>
          <c:tx>
            <c:strRef>
              <c:f>GNA!$A$9</c:f>
              <c:strCache>
                <c:ptCount val="1"/>
                <c:pt idx="0">
                  <c:v>Bestand Netzanschlüsse </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tx>
                <c:rich>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r>
                      <a:rPr lang="en-US" sz="1200">
                        <a:solidFill>
                          <a:schemeClr val="bg1"/>
                        </a:solidFill>
                      </a:rPr>
                      <a:t>81142</a:t>
                    </a:r>
                  </a:p>
                </c:rich>
              </c:tx>
              <c:spPr>
                <a:solidFill>
                  <a:srgbClr val="0070C0"/>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3366-42C1-8182-D7C49048123F}"/>
                </c:ext>
              </c:extLst>
            </c:dLbl>
            <c:dLbl>
              <c:idx val="1"/>
              <c:delete val="1"/>
              <c:extLst>
                <c:ext xmlns:c15="http://schemas.microsoft.com/office/drawing/2012/chart" uri="{CE6537A1-D6FC-4f65-9D91-7224C49458BB}"/>
                <c:ext xmlns:c16="http://schemas.microsoft.com/office/drawing/2014/chart" uri="{C3380CC4-5D6E-409C-BE32-E72D297353CC}">
                  <c16:uniqueId val="{00000003-3366-42C1-8182-D7C49048123F}"/>
                </c:ext>
              </c:extLst>
            </c:dLbl>
            <c:dLbl>
              <c:idx val="2"/>
              <c:delete val="1"/>
              <c:extLst>
                <c:ext xmlns:c15="http://schemas.microsoft.com/office/drawing/2012/chart" uri="{CE6537A1-D6FC-4f65-9D91-7224C49458BB}"/>
                <c:ext xmlns:c16="http://schemas.microsoft.com/office/drawing/2014/chart" uri="{C3380CC4-5D6E-409C-BE32-E72D297353CC}">
                  <c16:uniqueId val="{00000004-3366-42C1-8182-D7C49048123F}"/>
                </c:ext>
              </c:extLst>
            </c:dLbl>
            <c:dLbl>
              <c:idx val="3"/>
              <c:delete val="1"/>
              <c:extLst>
                <c:ext xmlns:c15="http://schemas.microsoft.com/office/drawing/2012/chart" uri="{CE6537A1-D6FC-4f65-9D91-7224C49458BB}"/>
                <c:ext xmlns:c16="http://schemas.microsoft.com/office/drawing/2014/chart" uri="{C3380CC4-5D6E-409C-BE32-E72D297353CC}">
                  <c16:uniqueId val="{00000005-3366-42C1-8182-D7C49048123F}"/>
                </c:ext>
              </c:extLst>
            </c:dLbl>
            <c:dLbl>
              <c:idx val="4"/>
              <c:delete val="1"/>
              <c:extLst>
                <c:ext xmlns:c15="http://schemas.microsoft.com/office/drawing/2012/chart" uri="{CE6537A1-D6FC-4f65-9D91-7224C49458BB}"/>
                <c:ext xmlns:c16="http://schemas.microsoft.com/office/drawing/2014/chart" uri="{C3380CC4-5D6E-409C-BE32-E72D297353CC}">
                  <c16:uniqueId val="{00000006-3366-42C1-8182-D7C49048123F}"/>
                </c:ext>
              </c:extLst>
            </c:dLbl>
            <c:dLbl>
              <c:idx val="5"/>
              <c:tx>
                <c:rich>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r>
                      <a:rPr lang="en-US" sz="1200">
                        <a:solidFill>
                          <a:schemeClr val="bg1"/>
                        </a:solidFill>
                      </a:rPr>
                      <a:t>82415</a:t>
                    </a:r>
                  </a:p>
                </c:rich>
              </c:tx>
              <c:spPr>
                <a:solidFill>
                  <a:srgbClr val="0070C0"/>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7-3366-42C1-8182-D7C49048123F}"/>
                </c:ext>
              </c:extLst>
            </c:dLbl>
            <c:dLbl>
              <c:idx val="6"/>
              <c:delete val="1"/>
              <c:extLst>
                <c:ext xmlns:c15="http://schemas.microsoft.com/office/drawing/2012/chart" uri="{CE6537A1-D6FC-4f65-9D91-7224C49458BB}"/>
                <c:ext xmlns:c16="http://schemas.microsoft.com/office/drawing/2014/chart" uri="{C3380CC4-5D6E-409C-BE32-E72D297353CC}">
                  <c16:uniqueId val="{00000008-3366-42C1-8182-D7C49048123F}"/>
                </c:ext>
              </c:extLst>
            </c:dLbl>
            <c:dLbl>
              <c:idx val="7"/>
              <c:tx>
                <c:rich>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r>
                      <a:rPr lang="en-US" sz="1200">
                        <a:solidFill>
                          <a:schemeClr val="bg1"/>
                        </a:solidFill>
                      </a:rPr>
                      <a:t>82347</a:t>
                    </a:r>
                  </a:p>
                </c:rich>
              </c:tx>
              <c:spPr>
                <a:solidFill>
                  <a:srgbClr val="0070C0"/>
                </a:solid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3366-42C1-8182-D7C49048123F}"/>
                </c:ext>
              </c:extLst>
            </c:dLbl>
            <c:spPr>
              <a:noFill/>
              <a:ln>
                <a:noFill/>
              </a:ln>
              <a:effectLst/>
            </c:spPr>
            <c:txPr>
              <a:bodyPr rot="0" spcFirstLastPara="1" vertOverflow="ellipsis" vert="horz" wrap="square" lIns="38100" tIns="19050" rIns="38100" bIns="19050" anchor="ctr" anchorCtr="1">
                <a:spAutoFit/>
              </a:bodyPr>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GNA!$B$8:$I$8</c:f>
              <c:numCache>
                <c:formatCode>General</c:formatCode>
                <c:ptCount val="8"/>
                <c:pt idx="0">
                  <c:v>2017</c:v>
                </c:pt>
                <c:pt idx="1">
                  <c:v>2018</c:v>
                </c:pt>
                <c:pt idx="2">
                  <c:v>2019</c:v>
                </c:pt>
                <c:pt idx="3">
                  <c:v>2020</c:v>
                </c:pt>
                <c:pt idx="4">
                  <c:v>2021</c:v>
                </c:pt>
                <c:pt idx="5">
                  <c:v>2022</c:v>
                </c:pt>
                <c:pt idx="6">
                  <c:v>2023</c:v>
                </c:pt>
                <c:pt idx="7">
                  <c:v>2024</c:v>
                </c:pt>
              </c:numCache>
            </c:numRef>
          </c:cat>
          <c:val>
            <c:numRef>
              <c:f>GNA!$B$9:$I$9</c:f>
              <c:numCache>
                <c:formatCode>General</c:formatCode>
                <c:ptCount val="8"/>
                <c:pt idx="0">
                  <c:v>81142</c:v>
                </c:pt>
                <c:pt idx="1">
                  <c:v>81558</c:v>
                </c:pt>
                <c:pt idx="2" formatCode="0.00">
                  <c:v>81840</c:v>
                </c:pt>
                <c:pt idx="3">
                  <c:v>82125</c:v>
                </c:pt>
                <c:pt idx="4">
                  <c:v>82313</c:v>
                </c:pt>
                <c:pt idx="5">
                  <c:v>82415</c:v>
                </c:pt>
                <c:pt idx="6">
                  <c:v>82408</c:v>
                </c:pt>
                <c:pt idx="7">
                  <c:v>82347</c:v>
                </c:pt>
              </c:numCache>
            </c:numRef>
          </c:val>
          <c:smooth val="0"/>
          <c:extLst>
            <c:ext xmlns:c16="http://schemas.microsoft.com/office/drawing/2014/chart" uri="{C3380CC4-5D6E-409C-BE32-E72D297353CC}">
              <c16:uniqueId val="{0000000A-3366-42C1-8182-D7C49048123F}"/>
            </c:ext>
          </c:extLst>
        </c:ser>
        <c:dLbls>
          <c:showLegendKey val="0"/>
          <c:showVal val="0"/>
          <c:showCatName val="0"/>
          <c:showSerName val="0"/>
          <c:showPercent val="0"/>
          <c:showBubbleSize val="0"/>
        </c:dLbls>
        <c:marker val="1"/>
        <c:smooth val="0"/>
        <c:axId val="441420664"/>
        <c:axId val="441418864"/>
      </c:lineChart>
      <c:catAx>
        <c:axId val="702927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702928120"/>
        <c:crosses val="autoZero"/>
        <c:auto val="1"/>
        <c:lblAlgn val="ctr"/>
        <c:lblOffset val="100"/>
        <c:noMultiLvlLbl val="0"/>
      </c:catAx>
      <c:valAx>
        <c:axId val="70292812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de-DE" sz="1200"/>
                  <a:t>Anzahl Erneuerung / Neubau</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702927760"/>
        <c:crosses val="autoZero"/>
        <c:crossBetween val="between"/>
      </c:valAx>
      <c:valAx>
        <c:axId val="441418864"/>
        <c:scaling>
          <c:orientation val="minMax"/>
          <c:max val="82500"/>
          <c:min val="80000"/>
        </c:scaling>
        <c:delete val="0"/>
        <c:axPos val="r"/>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de-DE" sz="1200"/>
                  <a:t>Anzahl Netzanschlüsse  </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441420664"/>
        <c:crosses val="max"/>
        <c:crossBetween val="between"/>
      </c:valAx>
      <c:catAx>
        <c:axId val="441420664"/>
        <c:scaling>
          <c:orientation val="minMax"/>
        </c:scaling>
        <c:delete val="1"/>
        <c:axPos val="b"/>
        <c:numFmt formatCode="General" sourceLinked="1"/>
        <c:majorTickMark val="out"/>
        <c:minorTickMark val="none"/>
        <c:tickLblPos val="nextTo"/>
        <c:crossAx val="441418864"/>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4">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r>
              <a:rPr lang="en-US" dirty="0" err="1"/>
              <a:t>Ist-Bestand</a:t>
            </a:r>
            <a:r>
              <a:rPr lang="en-US" dirty="0"/>
              <a:t>
</a:t>
            </a:r>
            <a:r>
              <a:rPr lang="en-US" dirty="0" err="1"/>
              <a:t>iMSys-Geräte</a:t>
            </a:r>
            <a:r>
              <a:rPr lang="en-US" dirty="0"/>
              <a:t> [Stk.]</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solidFill>
              <a:latin typeface="+mn-lt"/>
              <a:ea typeface="+mn-ea"/>
              <a:cs typeface="+mn-cs"/>
            </a:defRPr>
          </a:pPr>
          <a:endParaRPr lang="de-DE"/>
        </a:p>
      </c:txPr>
    </c:title>
    <c:autoTitleDeleted val="0"/>
    <c:plotArea>
      <c:layout/>
      <c:barChart>
        <c:barDir val="col"/>
        <c:grouping val="clustered"/>
        <c:varyColors val="0"/>
        <c:ser>
          <c:idx val="0"/>
          <c:order val="0"/>
          <c:tx>
            <c:strRef>
              <c:f>Tabelle1!$B$3</c:f>
              <c:strCache>
                <c:ptCount val="1"/>
                <c:pt idx="0">
                  <c:v>Ist-Bestand
iMSys-Geräte</c:v>
                </c:pt>
              </c:strCache>
            </c:strRef>
          </c:tx>
          <c:spPr>
            <a:solidFill>
              <a:srgbClr val="A0D4F4"/>
            </a:solidFill>
            <a:ln>
              <a:solidFill>
                <a:srgbClr val="050048"/>
              </a:solidFill>
            </a:ln>
            <a:effectLst/>
          </c:spPr>
          <c:invertIfNegative val="0"/>
          <c:dLbls>
            <c:dLbl>
              <c:idx val="1"/>
              <c:delete val="1"/>
              <c:extLst>
                <c:ext xmlns:c15="http://schemas.microsoft.com/office/drawing/2012/chart" uri="{CE6537A1-D6FC-4f65-9D91-7224C49458BB}"/>
                <c:ext xmlns:c16="http://schemas.microsoft.com/office/drawing/2014/chart" uri="{C3380CC4-5D6E-409C-BE32-E72D297353CC}">
                  <c16:uniqueId val="{00000007-CF10-440B-85B5-548C70E8268C}"/>
                </c:ext>
              </c:extLst>
            </c:dLbl>
            <c:dLbl>
              <c:idx val="2"/>
              <c:delete val="1"/>
              <c:extLst>
                <c:ext xmlns:c15="http://schemas.microsoft.com/office/drawing/2012/chart" uri="{CE6537A1-D6FC-4f65-9D91-7224C49458BB}"/>
                <c:ext xmlns:c16="http://schemas.microsoft.com/office/drawing/2014/chart" uri="{C3380CC4-5D6E-409C-BE32-E72D297353CC}">
                  <c16:uniqueId val="{00000006-CF10-440B-85B5-548C70E8268C}"/>
                </c:ext>
              </c:extLst>
            </c:dLbl>
            <c:dLbl>
              <c:idx val="3"/>
              <c:delete val="1"/>
              <c:extLst>
                <c:ext xmlns:c15="http://schemas.microsoft.com/office/drawing/2012/chart" uri="{CE6537A1-D6FC-4f65-9D91-7224C49458BB}"/>
                <c:ext xmlns:c16="http://schemas.microsoft.com/office/drawing/2014/chart" uri="{C3380CC4-5D6E-409C-BE32-E72D297353CC}">
                  <c16:uniqueId val="{00000009-CF10-440B-85B5-548C70E8268C}"/>
                </c:ext>
              </c:extLst>
            </c:dLbl>
            <c:dLbl>
              <c:idx val="4"/>
              <c:delete val="1"/>
              <c:extLst>
                <c:ext xmlns:c15="http://schemas.microsoft.com/office/drawing/2012/chart" uri="{CE6537A1-D6FC-4f65-9D91-7224C49458BB}"/>
                <c:ext xmlns:c16="http://schemas.microsoft.com/office/drawing/2014/chart" uri="{C3380CC4-5D6E-409C-BE32-E72D297353CC}">
                  <c16:uniqueId val="{00000008-CF10-440B-85B5-548C70E8268C}"/>
                </c:ext>
              </c:extLst>
            </c:dLbl>
            <c:dLbl>
              <c:idx val="5"/>
              <c:delete val="1"/>
              <c:extLst>
                <c:ext xmlns:c15="http://schemas.microsoft.com/office/drawing/2012/chart" uri="{CE6537A1-D6FC-4f65-9D91-7224C49458BB}"/>
                <c:ext xmlns:c16="http://schemas.microsoft.com/office/drawing/2014/chart" uri="{C3380CC4-5D6E-409C-BE32-E72D297353CC}">
                  <c16:uniqueId val="{0000000B-CF10-440B-85B5-548C70E8268C}"/>
                </c:ext>
              </c:extLst>
            </c:dLbl>
            <c:dLbl>
              <c:idx val="6"/>
              <c:delete val="1"/>
              <c:extLst>
                <c:ext xmlns:c15="http://schemas.microsoft.com/office/drawing/2012/chart" uri="{CE6537A1-D6FC-4f65-9D91-7224C49458BB}"/>
                <c:ext xmlns:c16="http://schemas.microsoft.com/office/drawing/2014/chart" uri="{C3380CC4-5D6E-409C-BE32-E72D297353CC}">
                  <c16:uniqueId val="{0000000A-CF10-440B-85B5-548C70E8268C}"/>
                </c:ext>
              </c:extLst>
            </c:dLbl>
            <c:dLbl>
              <c:idx val="7"/>
              <c:delete val="1"/>
              <c:extLst>
                <c:ext xmlns:c15="http://schemas.microsoft.com/office/drawing/2012/chart" uri="{CE6537A1-D6FC-4f65-9D91-7224C49458BB}"/>
                <c:ext xmlns:c16="http://schemas.microsoft.com/office/drawing/2014/chart" uri="{C3380CC4-5D6E-409C-BE32-E72D297353CC}">
                  <c16:uniqueId val="{0000000C-CF10-440B-85B5-548C70E8268C}"/>
                </c:ext>
              </c:extLst>
            </c:dLbl>
            <c:dLbl>
              <c:idx val="9"/>
              <c:delete val="1"/>
              <c:extLst>
                <c:ext xmlns:c15="http://schemas.microsoft.com/office/drawing/2012/chart" uri="{CE6537A1-D6FC-4f65-9D91-7224C49458BB}"/>
                <c:ext xmlns:c16="http://schemas.microsoft.com/office/drawing/2014/chart" uri="{C3380CC4-5D6E-409C-BE32-E72D297353CC}">
                  <c16:uniqueId val="{0000000D-CF10-440B-85B5-548C70E8268C}"/>
                </c:ext>
              </c:extLst>
            </c:dLbl>
            <c:dLbl>
              <c:idx val="10"/>
              <c:delete val="1"/>
              <c:extLst>
                <c:ext xmlns:c15="http://schemas.microsoft.com/office/drawing/2012/chart" uri="{CE6537A1-D6FC-4f65-9D91-7224C49458BB}"/>
                <c:ext xmlns:c16="http://schemas.microsoft.com/office/drawing/2014/chart" uri="{C3380CC4-5D6E-409C-BE32-E72D297353CC}">
                  <c16:uniqueId val="{0000000F-CF10-440B-85B5-548C70E8268C}"/>
                </c:ext>
              </c:extLst>
            </c:dLbl>
            <c:dLbl>
              <c:idx val="11"/>
              <c:delete val="1"/>
              <c:extLst>
                <c:ext xmlns:c15="http://schemas.microsoft.com/office/drawing/2012/chart" uri="{CE6537A1-D6FC-4f65-9D91-7224C49458BB}"/>
                <c:ext xmlns:c16="http://schemas.microsoft.com/office/drawing/2014/chart" uri="{C3380CC4-5D6E-409C-BE32-E72D297353CC}">
                  <c16:uniqueId val="{0000000E-CF10-440B-85B5-548C70E8268C}"/>
                </c:ext>
              </c:extLst>
            </c:dLbl>
            <c:dLbl>
              <c:idx val="12"/>
              <c:delete val="1"/>
              <c:extLst>
                <c:ext xmlns:c15="http://schemas.microsoft.com/office/drawing/2012/chart" uri="{CE6537A1-D6FC-4f65-9D91-7224C49458BB}"/>
                <c:ext xmlns:c16="http://schemas.microsoft.com/office/drawing/2014/chart" uri="{C3380CC4-5D6E-409C-BE32-E72D297353CC}">
                  <c16:uniqueId val="{00000014-CF10-440B-85B5-548C70E8268C}"/>
                </c:ext>
              </c:extLst>
            </c:dLbl>
            <c:dLbl>
              <c:idx val="13"/>
              <c:delete val="1"/>
              <c:extLst>
                <c:ext xmlns:c15="http://schemas.microsoft.com/office/drawing/2012/chart" uri="{CE6537A1-D6FC-4f65-9D91-7224C49458BB}"/>
                <c:ext xmlns:c16="http://schemas.microsoft.com/office/drawing/2014/chart" uri="{C3380CC4-5D6E-409C-BE32-E72D297353CC}">
                  <c16:uniqueId val="{00000010-CF10-440B-85B5-548C70E8268C}"/>
                </c:ext>
              </c:extLst>
            </c:dLbl>
            <c:dLbl>
              <c:idx val="14"/>
              <c:delete val="1"/>
              <c:extLst>
                <c:ext xmlns:c15="http://schemas.microsoft.com/office/drawing/2012/chart" uri="{CE6537A1-D6FC-4f65-9D91-7224C49458BB}"/>
                <c:ext xmlns:c16="http://schemas.microsoft.com/office/drawing/2014/chart" uri="{C3380CC4-5D6E-409C-BE32-E72D297353CC}">
                  <c16:uniqueId val="{00000013-CF10-440B-85B5-548C70E8268C}"/>
                </c:ext>
              </c:extLst>
            </c:dLbl>
            <c:dLbl>
              <c:idx val="15"/>
              <c:delete val="1"/>
              <c:extLst>
                <c:ext xmlns:c15="http://schemas.microsoft.com/office/drawing/2012/chart" uri="{CE6537A1-D6FC-4f65-9D91-7224C49458BB}"/>
                <c:ext xmlns:c16="http://schemas.microsoft.com/office/drawing/2014/chart" uri="{C3380CC4-5D6E-409C-BE32-E72D297353CC}">
                  <c16:uniqueId val="{00000012-CF10-440B-85B5-548C70E8268C}"/>
                </c:ext>
              </c:extLst>
            </c:dLbl>
            <c:dLbl>
              <c:idx val="16"/>
              <c:delete val="1"/>
              <c:extLst>
                <c:ext xmlns:c15="http://schemas.microsoft.com/office/drawing/2012/chart" uri="{CE6537A1-D6FC-4f65-9D91-7224C49458BB}"/>
                <c:ext xmlns:c16="http://schemas.microsoft.com/office/drawing/2014/chart" uri="{C3380CC4-5D6E-409C-BE32-E72D297353CC}">
                  <c16:uniqueId val="{00000011-CF10-440B-85B5-548C70E8268C}"/>
                </c:ext>
              </c:extLst>
            </c:dLbl>
            <c:dLbl>
              <c:idx val="18"/>
              <c:delete val="1"/>
              <c:extLst>
                <c:ext xmlns:c15="http://schemas.microsoft.com/office/drawing/2012/chart" uri="{CE6537A1-D6FC-4f65-9D91-7224C49458BB}"/>
                <c:ext xmlns:c16="http://schemas.microsoft.com/office/drawing/2014/chart" uri="{C3380CC4-5D6E-409C-BE32-E72D297353CC}">
                  <c16:uniqueId val="{00000017-CF10-440B-85B5-548C70E8268C}"/>
                </c:ext>
              </c:extLst>
            </c:dLbl>
            <c:dLbl>
              <c:idx val="19"/>
              <c:delete val="1"/>
              <c:extLst>
                <c:ext xmlns:c15="http://schemas.microsoft.com/office/drawing/2012/chart" uri="{CE6537A1-D6FC-4f65-9D91-7224C49458BB}"/>
                <c:ext xmlns:c16="http://schemas.microsoft.com/office/drawing/2014/chart" uri="{C3380CC4-5D6E-409C-BE32-E72D297353CC}">
                  <c16:uniqueId val="{00000016-CF10-440B-85B5-548C70E8268C}"/>
                </c:ext>
              </c:extLst>
            </c:dLbl>
            <c:dLbl>
              <c:idx val="20"/>
              <c:delete val="1"/>
              <c:extLst>
                <c:ext xmlns:c15="http://schemas.microsoft.com/office/drawing/2012/chart" uri="{CE6537A1-D6FC-4f65-9D91-7224C49458BB}"/>
                <c:ext xmlns:c16="http://schemas.microsoft.com/office/drawing/2014/chart" uri="{C3380CC4-5D6E-409C-BE32-E72D297353CC}">
                  <c16:uniqueId val="{00000015-CF10-440B-85B5-548C70E8268C}"/>
                </c:ext>
              </c:extLst>
            </c:dLbl>
            <c:dLbl>
              <c:idx val="21"/>
              <c:delete val="1"/>
              <c:extLst>
                <c:ext xmlns:c15="http://schemas.microsoft.com/office/drawing/2012/chart" uri="{CE6537A1-D6FC-4f65-9D91-7224C49458BB}"/>
                <c:ext xmlns:c16="http://schemas.microsoft.com/office/drawing/2014/chart" uri="{C3380CC4-5D6E-409C-BE32-E72D297353CC}">
                  <c16:uniqueId val="{00000018-CF10-440B-85B5-548C70E8268C}"/>
                </c:ext>
              </c:extLst>
            </c:dLbl>
            <c:dLbl>
              <c:idx val="22"/>
              <c:delete val="1"/>
              <c:extLst>
                <c:ext xmlns:c15="http://schemas.microsoft.com/office/drawing/2012/chart" uri="{CE6537A1-D6FC-4f65-9D91-7224C49458BB}"/>
                <c:ext xmlns:c16="http://schemas.microsoft.com/office/drawing/2014/chart" uri="{C3380CC4-5D6E-409C-BE32-E72D297353CC}">
                  <c16:uniqueId val="{0000001A-CF10-440B-85B5-548C70E8268C}"/>
                </c:ext>
              </c:extLst>
            </c:dLbl>
            <c:dLbl>
              <c:idx val="23"/>
              <c:delete val="1"/>
              <c:extLst>
                <c:ext xmlns:c15="http://schemas.microsoft.com/office/drawing/2012/chart" uri="{CE6537A1-D6FC-4f65-9D91-7224C49458BB}"/>
                <c:ext xmlns:c16="http://schemas.microsoft.com/office/drawing/2014/chart" uri="{C3380CC4-5D6E-409C-BE32-E72D297353CC}">
                  <c16:uniqueId val="{00000019-CF10-440B-85B5-548C70E8268C}"/>
                </c:ext>
              </c:extLst>
            </c:dLbl>
            <c:dLbl>
              <c:idx val="24"/>
              <c:delete val="1"/>
              <c:extLst>
                <c:ext xmlns:c15="http://schemas.microsoft.com/office/drawing/2012/chart" uri="{CE6537A1-D6FC-4f65-9D91-7224C49458BB}"/>
                <c:ext xmlns:c16="http://schemas.microsoft.com/office/drawing/2014/chart" uri="{C3380CC4-5D6E-409C-BE32-E72D297353CC}">
                  <c16:uniqueId val="{0000001C-CF10-440B-85B5-548C70E8268C}"/>
                </c:ext>
              </c:extLst>
            </c:dLbl>
            <c:dLbl>
              <c:idx val="26"/>
              <c:delete val="1"/>
              <c:extLst>
                <c:ext xmlns:c15="http://schemas.microsoft.com/office/drawing/2012/chart" uri="{CE6537A1-D6FC-4f65-9D91-7224C49458BB}"/>
                <c:ext xmlns:c16="http://schemas.microsoft.com/office/drawing/2014/chart" uri="{C3380CC4-5D6E-409C-BE32-E72D297353CC}">
                  <c16:uniqueId val="{0000001B-CF10-440B-85B5-548C70E8268C}"/>
                </c:ext>
              </c:extLst>
            </c:dLbl>
            <c:dLbl>
              <c:idx val="27"/>
              <c:delete val="1"/>
              <c:extLst>
                <c:ext xmlns:c15="http://schemas.microsoft.com/office/drawing/2012/chart" uri="{CE6537A1-D6FC-4f65-9D91-7224C49458BB}"/>
                <c:ext xmlns:c16="http://schemas.microsoft.com/office/drawing/2014/chart" uri="{C3380CC4-5D6E-409C-BE32-E72D297353CC}">
                  <c16:uniqueId val="{00000005-CF10-440B-85B5-548C70E8268C}"/>
                </c:ext>
              </c:extLst>
            </c:dLbl>
            <c:dLbl>
              <c:idx val="28"/>
              <c:delete val="1"/>
              <c:extLst>
                <c:ext xmlns:c15="http://schemas.microsoft.com/office/drawing/2012/chart" uri="{CE6537A1-D6FC-4f65-9D91-7224C49458BB}"/>
                <c:ext xmlns:c16="http://schemas.microsoft.com/office/drawing/2014/chart" uri="{C3380CC4-5D6E-409C-BE32-E72D297353CC}">
                  <c16:uniqueId val="{00000004-CF10-440B-85B5-548C70E8268C}"/>
                </c:ext>
              </c:extLst>
            </c:dLbl>
            <c:dLbl>
              <c:idx val="29"/>
              <c:delete val="1"/>
              <c:extLst>
                <c:ext xmlns:c15="http://schemas.microsoft.com/office/drawing/2012/chart" uri="{CE6537A1-D6FC-4f65-9D91-7224C49458BB}"/>
                <c:ext xmlns:c16="http://schemas.microsoft.com/office/drawing/2014/chart" uri="{C3380CC4-5D6E-409C-BE32-E72D297353CC}">
                  <c16:uniqueId val="{00000003-CF10-440B-85B5-548C70E8268C}"/>
                </c:ext>
              </c:extLst>
            </c:dLbl>
            <c:dLbl>
              <c:idx val="30"/>
              <c:delete val="1"/>
              <c:extLst>
                <c:ext xmlns:c15="http://schemas.microsoft.com/office/drawing/2012/chart" uri="{CE6537A1-D6FC-4f65-9D91-7224C49458BB}"/>
                <c:ext xmlns:c16="http://schemas.microsoft.com/office/drawing/2014/chart" uri="{C3380CC4-5D6E-409C-BE32-E72D297353CC}">
                  <c16:uniqueId val="{00000002-CF10-440B-85B5-548C70E8268C}"/>
                </c:ext>
              </c:extLst>
            </c:dLbl>
            <c:dLbl>
              <c:idx val="31"/>
              <c:delete val="1"/>
              <c:extLst>
                <c:ext xmlns:c15="http://schemas.microsoft.com/office/drawing/2012/chart" uri="{CE6537A1-D6FC-4f65-9D91-7224C49458BB}"/>
                <c:ext xmlns:c16="http://schemas.microsoft.com/office/drawing/2014/chart" uri="{C3380CC4-5D6E-409C-BE32-E72D297353CC}">
                  <c16:uniqueId val="{00000001-CF10-440B-85B5-548C70E8268C}"/>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solidFill>
                    <a:latin typeface="+mn-lt"/>
                    <a:ea typeface="+mn-ea"/>
                    <a:cs typeface="+mn-cs"/>
                  </a:defRPr>
                </a:pPr>
                <a:endParaRPr lang="de-DE"/>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Tabelle1!$A$4:$A$36</c:f>
              <c:numCache>
                <c:formatCode>mmm\-yy</c:formatCode>
                <c:ptCount val="33"/>
                <c:pt idx="0">
                  <c:v>44958</c:v>
                </c:pt>
                <c:pt idx="1">
                  <c:v>44986</c:v>
                </c:pt>
                <c:pt idx="2">
                  <c:v>45017</c:v>
                </c:pt>
                <c:pt idx="3">
                  <c:v>45047</c:v>
                </c:pt>
                <c:pt idx="4">
                  <c:v>45078</c:v>
                </c:pt>
                <c:pt idx="5">
                  <c:v>45108</c:v>
                </c:pt>
                <c:pt idx="6">
                  <c:v>45139</c:v>
                </c:pt>
                <c:pt idx="7">
                  <c:v>45170</c:v>
                </c:pt>
                <c:pt idx="8">
                  <c:v>45200</c:v>
                </c:pt>
                <c:pt idx="9">
                  <c:v>45231</c:v>
                </c:pt>
                <c:pt idx="10">
                  <c:v>45261</c:v>
                </c:pt>
                <c:pt idx="11">
                  <c:v>45292</c:v>
                </c:pt>
                <c:pt idx="12">
                  <c:v>45323</c:v>
                </c:pt>
                <c:pt idx="13">
                  <c:v>45352</c:v>
                </c:pt>
                <c:pt idx="14">
                  <c:v>45383</c:v>
                </c:pt>
                <c:pt idx="15">
                  <c:v>45413</c:v>
                </c:pt>
                <c:pt idx="16">
                  <c:v>45444</c:v>
                </c:pt>
                <c:pt idx="17">
                  <c:v>45474</c:v>
                </c:pt>
                <c:pt idx="18">
                  <c:v>45505</c:v>
                </c:pt>
                <c:pt idx="19">
                  <c:v>45536</c:v>
                </c:pt>
                <c:pt idx="20">
                  <c:v>45566</c:v>
                </c:pt>
                <c:pt idx="21">
                  <c:v>45597</c:v>
                </c:pt>
                <c:pt idx="22">
                  <c:v>45627</c:v>
                </c:pt>
                <c:pt idx="23">
                  <c:v>45658</c:v>
                </c:pt>
                <c:pt idx="24">
                  <c:v>45689</c:v>
                </c:pt>
                <c:pt idx="25">
                  <c:v>45717</c:v>
                </c:pt>
                <c:pt idx="26">
                  <c:v>45748</c:v>
                </c:pt>
                <c:pt idx="27">
                  <c:v>45778</c:v>
                </c:pt>
                <c:pt idx="28">
                  <c:v>45809</c:v>
                </c:pt>
                <c:pt idx="29">
                  <c:v>45839</c:v>
                </c:pt>
                <c:pt idx="30">
                  <c:v>45870</c:v>
                </c:pt>
                <c:pt idx="31">
                  <c:v>45901</c:v>
                </c:pt>
                <c:pt idx="32">
                  <c:v>45931</c:v>
                </c:pt>
              </c:numCache>
            </c:numRef>
          </c:cat>
          <c:val>
            <c:numRef>
              <c:f>Tabelle1!$B$4:$B$36</c:f>
              <c:numCache>
                <c:formatCode>General</c:formatCode>
                <c:ptCount val="33"/>
                <c:pt idx="0">
                  <c:v>2159</c:v>
                </c:pt>
                <c:pt idx="1">
                  <c:v>2160</c:v>
                </c:pt>
                <c:pt idx="2">
                  <c:v>2305</c:v>
                </c:pt>
                <c:pt idx="3">
                  <c:v>2551</c:v>
                </c:pt>
                <c:pt idx="4">
                  <c:v>2653</c:v>
                </c:pt>
                <c:pt idx="5">
                  <c:v>2833</c:v>
                </c:pt>
                <c:pt idx="6">
                  <c:v>2948</c:v>
                </c:pt>
                <c:pt idx="7">
                  <c:v>2952</c:v>
                </c:pt>
                <c:pt idx="8">
                  <c:v>2962</c:v>
                </c:pt>
                <c:pt idx="9">
                  <c:v>2967</c:v>
                </c:pt>
                <c:pt idx="10">
                  <c:v>3010</c:v>
                </c:pt>
                <c:pt idx="11">
                  <c:v>3051</c:v>
                </c:pt>
                <c:pt idx="12">
                  <c:v>3068</c:v>
                </c:pt>
                <c:pt idx="13">
                  <c:v>3080</c:v>
                </c:pt>
                <c:pt idx="14">
                  <c:v>3085</c:v>
                </c:pt>
                <c:pt idx="15">
                  <c:v>3087</c:v>
                </c:pt>
                <c:pt idx="16">
                  <c:v>3090</c:v>
                </c:pt>
                <c:pt idx="17">
                  <c:v>3092</c:v>
                </c:pt>
                <c:pt idx="18">
                  <c:v>3093</c:v>
                </c:pt>
                <c:pt idx="19">
                  <c:v>3163</c:v>
                </c:pt>
                <c:pt idx="20">
                  <c:v>3261</c:v>
                </c:pt>
                <c:pt idx="21">
                  <c:v>3268</c:v>
                </c:pt>
                <c:pt idx="22">
                  <c:v>3333</c:v>
                </c:pt>
                <c:pt idx="23">
                  <c:v>3345</c:v>
                </c:pt>
                <c:pt idx="24">
                  <c:v>3350</c:v>
                </c:pt>
                <c:pt idx="25">
                  <c:v>3399</c:v>
                </c:pt>
                <c:pt idx="26">
                  <c:v>3561</c:v>
                </c:pt>
                <c:pt idx="27">
                  <c:v>3784</c:v>
                </c:pt>
                <c:pt idx="28">
                  <c:v>3916</c:v>
                </c:pt>
                <c:pt idx="29">
                  <c:v>4193</c:v>
                </c:pt>
                <c:pt idx="30">
                  <c:v>4459</c:v>
                </c:pt>
                <c:pt idx="31">
                  <c:v>4559</c:v>
                </c:pt>
                <c:pt idx="32">
                  <c:v>4659</c:v>
                </c:pt>
              </c:numCache>
            </c:numRef>
          </c:val>
          <c:extLst>
            <c:ext xmlns:c16="http://schemas.microsoft.com/office/drawing/2014/chart" uri="{C3380CC4-5D6E-409C-BE32-E72D297353CC}">
              <c16:uniqueId val="{00000000-CF10-440B-85B5-548C70E8268C}"/>
            </c:ext>
          </c:extLst>
        </c:ser>
        <c:dLbls>
          <c:showLegendKey val="0"/>
          <c:showVal val="0"/>
          <c:showCatName val="0"/>
          <c:showSerName val="0"/>
          <c:showPercent val="0"/>
          <c:showBubbleSize val="0"/>
        </c:dLbls>
        <c:gapWidth val="219"/>
        <c:overlap val="-27"/>
        <c:axId val="591546280"/>
        <c:axId val="591541600"/>
      </c:barChart>
      <c:dateAx>
        <c:axId val="591546280"/>
        <c:scaling>
          <c:orientation val="minMax"/>
        </c:scaling>
        <c:delete val="0"/>
        <c:axPos val="b"/>
        <c:numFmt formatCode="mmm\-yy" sourceLinked="1"/>
        <c:majorTickMark val="out"/>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de-DE"/>
          </a:p>
        </c:txPr>
        <c:crossAx val="591541600"/>
        <c:crosses val="autoZero"/>
        <c:auto val="1"/>
        <c:lblOffset val="100"/>
        <c:baseTimeUnit val="months"/>
      </c:dateAx>
      <c:valAx>
        <c:axId val="591541600"/>
        <c:scaling>
          <c:orientation val="minMax"/>
        </c:scaling>
        <c:delete val="0"/>
        <c:axPos val="l"/>
        <c:majorGridlines>
          <c:spPr>
            <a:ln w="9525" cap="flat" cmpd="sng" algn="ctr">
              <a:solidFill>
                <a:schemeClr val="bg1">
                  <a:lumMod val="7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solidFill>
                <a:latin typeface="+mn-lt"/>
                <a:ea typeface="+mn-ea"/>
                <a:cs typeface="+mn-cs"/>
              </a:defRPr>
            </a:pPr>
            <a:endParaRPr lang="de-DE"/>
          </a:p>
        </c:txPr>
        <c:crossAx val="59154628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solidFill>
            <a:schemeClr val="tx1"/>
          </a:solidFill>
        </a:defRPr>
      </a:pPr>
      <a:endParaRPr lang="de-DE"/>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r>
              <a:rPr lang="de-DE"/>
              <a:t>Stromnetzanschlüsse</a:t>
            </a:r>
          </a:p>
        </c:rich>
      </c:tx>
      <c:overlay val="0"/>
      <c:spPr>
        <a:noFill/>
        <a:ln>
          <a:noFill/>
        </a:ln>
        <a:effectLst/>
      </c:spPr>
      <c:txPr>
        <a:bodyPr rot="0" spcFirstLastPara="1" vertOverflow="ellipsis" vert="horz" wrap="square" anchor="ctr" anchorCtr="1"/>
        <a:lstStyle/>
        <a:p>
          <a:pPr>
            <a:defRPr sz="144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manualLayout>
          <c:layoutTarget val="inner"/>
          <c:xMode val="edge"/>
          <c:yMode val="edge"/>
          <c:x val="0.14160034799556148"/>
          <c:y val="0.1251486175254127"/>
          <c:w val="0.6947785143784786"/>
          <c:h val="0.68968178365146915"/>
        </c:manualLayout>
      </c:layout>
      <c:barChart>
        <c:barDir val="col"/>
        <c:grouping val="clustered"/>
        <c:varyColors val="0"/>
        <c:ser>
          <c:idx val="1"/>
          <c:order val="1"/>
          <c:tx>
            <c:strRef>
              <c:f>SNA!$A$10</c:f>
              <c:strCache>
                <c:ptCount val="1"/>
                <c:pt idx="0">
                  <c:v>erneuert / verstärkt</c:v>
                </c:pt>
              </c:strCache>
            </c:strRef>
          </c:tx>
          <c:spPr>
            <a:solidFill>
              <a:srgbClr val="FFC000"/>
            </a:solidFill>
            <a:ln>
              <a:noFill/>
            </a:ln>
            <a:effectLst/>
          </c:spPr>
          <c:invertIfNegative val="0"/>
          <c:cat>
            <c:numRef>
              <c:f>SNA!$B$8:$I$8</c:f>
              <c:numCache>
                <c:formatCode>General</c:formatCode>
                <c:ptCount val="8"/>
                <c:pt idx="0">
                  <c:v>2017</c:v>
                </c:pt>
                <c:pt idx="1">
                  <c:v>2018</c:v>
                </c:pt>
                <c:pt idx="2">
                  <c:v>2019</c:v>
                </c:pt>
                <c:pt idx="3">
                  <c:v>2020</c:v>
                </c:pt>
                <c:pt idx="4">
                  <c:v>2021</c:v>
                </c:pt>
                <c:pt idx="5">
                  <c:v>2022</c:v>
                </c:pt>
                <c:pt idx="6">
                  <c:v>2023</c:v>
                </c:pt>
                <c:pt idx="7">
                  <c:v>2024</c:v>
                </c:pt>
              </c:numCache>
            </c:numRef>
          </c:cat>
          <c:val>
            <c:numRef>
              <c:f>SNA!$B$10:$I$10</c:f>
              <c:numCache>
                <c:formatCode>General</c:formatCode>
                <c:ptCount val="8"/>
                <c:pt idx="0">
                  <c:v>281</c:v>
                </c:pt>
                <c:pt idx="1">
                  <c:v>418</c:v>
                </c:pt>
                <c:pt idx="2">
                  <c:v>356</c:v>
                </c:pt>
                <c:pt idx="3">
                  <c:v>482</c:v>
                </c:pt>
                <c:pt idx="4">
                  <c:v>541</c:v>
                </c:pt>
                <c:pt idx="5">
                  <c:v>378</c:v>
                </c:pt>
                <c:pt idx="6">
                  <c:v>961</c:v>
                </c:pt>
                <c:pt idx="7">
                  <c:v>1052</c:v>
                </c:pt>
              </c:numCache>
            </c:numRef>
          </c:val>
          <c:extLst>
            <c:ext xmlns:c16="http://schemas.microsoft.com/office/drawing/2014/chart" uri="{C3380CC4-5D6E-409C-BE32-E72D297353CC}">
              <c16:uniqueId val="{00000000-595C-4F22-8179-1798CA574999}"/>
            </c:ext>
          </c:extLst>
        </c:ser>
        <c:ser>
          <c:idx val="2"/>
          <c:order val="2"/>
          <c:tx>
            <c:strRef>
              <c:f>SNA!$A$11</c:f>
              <c:strCache>
                <c:ptCount val="1"/>
                <c:pt idx="0">
                  <c:v>Neubau</c:v>
                </c:pt>
              </c:strCache>
            </c:strRef>
          </c:tx>
          <c:spPr>
            <a:solidFill>
              <a:schemeClr val="bg1">
                <a:lumMod val="85000"/>
              </a:schemeClr>
            </a:solidFill>
            <a:ln>
              <a:noFill/>
            </a:ln>
            <a:effectLst/>
          </c:spPr>
          <c:invertIfNegative val="0"/>
          <c:dLbls>
            <c:spPr>
              <a:noFill/>
              <a:ln>
                <a:noFill/>
              </a:ln>
              <a:effectLst/>
            </c:spPr>
            <c:txPr>
              <a:bodyPr rot="0" spcFirstLastPara="1" vertOverflow="ellipsis" vert="horz" wrap="square" anchor="ctr" anchorCtr="1"/>
              <a:lstStyle/>
              <a:p>
                <a:pPr>
                  <a:defRPr sz="12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SNA!$B$8:$I$8</c:f>
              <c:numCache>
                <c:formatCode>General</c:formatCode>
                <c:ptCount val="8"/>
                <c:pt idx="0">
                  <c:v>2017</c:v>
                </c:pt>
                <c:pt idx="1">
                  <c:v>2018</c:v>
                </c:pt>
                <c:pt idx="2">
                  <c:v>2019</c:v>
                </c:pt>
                <c:pt idx="3">
                  <c:v>2020</c:v>
                </c:pt>
                <c:pt idx="4">
                  <c:v>2021</c:v>
                </c:pt>
                <c:pt idx="5">
                  <c:v>2022</c:v>
                </c:pt>
                <c:pt idx="6">
                  <c:v>2023</c:v>
                </c:pt>
                <c:pt idx="7">
                  <c:v>2024</c:v>
                </c:pt>
              </c:numCache>
            </c:numRef>
          </c:cat>
          <c:val>
            <c:numRef>
              <c:f>SNA!$B$11:$I$11</c:f>
              <c:numCache>
                <c:formatCode>General</c:formatCode>
                <c:ptCount val="8"/>
                <c:pt idx="0">
                  <c:v>351</c:v>
                </c:pt>
                <c:pt idx="1">
                  <c:v>313</c:v>
                </c:pt>
                <c:pt idx="2">
                  <c:v>335</c:v>
                </c:pt>
                <c:pt idx="3">
                  <c:v>326</c:v>
                </c:pt>
                <c:pt idx="4">
                  <c:v>198</c:v>
                </c:pt>
                <c:pt idx="5">
                  <c:v>58</c:v>
                </c:pt>
                <c:pt idx="6">
                  <c:v>127</c:v>
                </c:pt>
                <c:pt idx="7">
                  <c:v>112</c:v>
                </c:pt>
              </c:numCache>
            </c:numRef>
          </c:val>
          <c:extLst>
            <c:ext xmlns:c16="http://schemas.microsoft.com/office/drawing/2014/chart" uri="{C3380CC4-5D6E-409C-BE32-E72D297353CC}">
              <c16:uniqueId val="{00000001-595C-4F22-8179-1798CA574999}"/>
            </c:ext>
          </c:extLst>
        </c:ser>
        <c:dLbls>
          <c:showLegendKey val="0"/>
          <c:showVal val="0"/>
          <c:showCatName val="0"/>
          <c:showSerName val="0"/>
          <c:showPercent val="0"/>
          <c:showBubbleSize val="0"/>
        </c:dLbls>
        <c:gapWidth val="150"/>
        <c:axId val="437307752"/>
        <c:axId val="437309912"/>
      </c:barChart>
      <c:lineChart>
        <c:grouping val="standard"/>
        <c:varyColors val="0"/>
        <c:ser>
          <c:idx val="0"/>
          <c:order val="0"/>
          <c:tx>
            <c:strRef>
              <c:f>SNA!$A$9</c:f>
              <c:strCache>
                <c:ptCount val="1"/>
                <c:pt idx="0">
                  <c:v>Bestand Netzanschlüsse </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1.8583164720509006E-2"/>
                  <c:y val="-4.2640464680707056E-2"/>
                </c:manualLayout>
              </c:layout>
              <c:tx>
                <c:rich>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r>
                      <a:rPr lang="en-US">
                        <a:solidFill>
                          <a:schemeClr val="bg1"/>
                        </a:solidFill>
                      </a:rPr>
                      <a:t>100340</a:t>
                    </a:r>
                  </a:p>
                </c:rich>
              </c:tx>
              <c:spPr>
                <a:solidFill>
                  <a:srgbClr val="0070C0"/>
                </a:solid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2-595C-4F22-8179-1798CA574999}"/>
                </c:ext>
              </c:extLst>
            </c:dLbl>
            <c:dLbl>
              <c:idx val="1"/>
              <c:delete val="1"/>
              <c:extLst>
                <c:ext xmlns:c15="http://schemas.microsoft.com/office/drawing/2012/chart" uri="{CE6537A1-D6FC-4f65-9D91-7224C49458BB}"/>
                <c:ext xmlns:c16="http://schemas.microsoft.com/office/drawing/2014/chart" uri="{C3380CC4-5D6E-409C-BE32-E72D297353CC}">
                  <c16:uniqueId val="{00000003-595C-4F22-8179-1798CA574999}"/>
                </c:ext>
              </c:extLst>
            </c:dLbl>
            <c:dLbl>
              <c:idx val="2"/>
              <c:delete val="1"/>
              <c:extLst>
                <c:ext xmlns:c15="http://schemas.microsoft.com/office/drawing/2012/chart" uri="{CE6537A1-D6FC-4f65-9D91-7224C49458BB}"/>
                <c:ext xmlns:c16="http://schemas.microsoft.com/office/drawing/2014/chart" uri="{C3380CC4-5D6E-409C-BE32-E72D297353CC}">
                  <c16:uniqueId val="{00000004-595C-4F22-8179-1798CA574999}"/>
                </c:ext>
              </c:extLst>
            </c:dLbl>
            <c:dLbl>
              <c:idx val="3"/>
              <c:delete val="1"/>
              <c:extLst>
                <c:ext xmlns:c15="http://schemas.microsoft.com/office/drawing/2012/chart" uri="{CE6537A1-D6FC-4f65-9D91-7224C49458BB}"/>
                <c:ext xmlns:c16="http://schemas.microsoft.com/office/drawing/2014/chart" uri="{C3380CC4-5D6E-409C-BE32-E72D297353CC}">
                  <c16:uniqueId val="{00000005-595C-4F22-8179-1798CA574999}"/>
                </c:ext>
              </c:extLst>
            </c:dLbl>
            <c:dLbl>
              <c:idx val="4"/>
              <c:delete val="1"/>
              <c:extLst>
                <c:ext xmlns:c15="http://schemas.microsoft.com/office/drawing/2012/chart" uri="{CE6537A1-D6FC-4f65-9D91-7224C49458BB}"/>
                <c:ext xmlns:c16="http://schemas.microsoft.com/office/drawing/2014/chart" uri="{C3380CC4-5D6E-409C-BE32-E72D297353CC}">
                  <c16:uniqueId val="{00000006-595C-4F22-8179-1798CA574999}"/>
                </c:ext>
              </c:extLst>
            </c:dLbl>
            <c:dLbl>
              <c:idx val="5"/>
              <c:delete val="1"/>
              <c:extLst>
                <c:ext xmlns:c15="http://schemas.microsoft.com/office/drawing/2012/chart" uri="{CE6537A1-D6FC-4f65-9D91-7224C49458BB}"/>
                <c:ext xmlns:c16="http://schemas.microsoft.com/office/drawing/2014/chart" uri="{C3380CC4-5D6E-409C-BE32-E72D297353CC}">
                  <c16:uniqueId val="{00000007-595C-4F22-8179-1798CA574999}"/>
                </c:ext>
              </c:extLst>
            </c:dLbl>
            <c:dLbl>
              <c:idx val="6"/>
              <c:delete val="1"/>
              <c:extLst>
                <c:ext xmlns:c15="http://schemas.microsoft.com/office/drawing/2012/chart" uri="{CE6537A1-D6FC-4f65-9D91-7224C49458BB}"/>
                <c:ext xmlns:c16="http://schemas.microsoft.com/office/drawing/2014/chart" uri="{C3380CC4-5D6E-409C-BE32-E72D297353CC}">
                  <c16:uniqueId val="{00000008-595C-4F22-8179-1798CA574999}"/>
                </c:ext>
              </c:extLst>
            </c:dLbl>
            <c:dLbl>
              <c:idx val="7"/>
              <c:layout>
                <c:manualLayout>
                  <c:x val="-3.0644195791315561E-2"/>
                  <c:y val="-2.7746448329749814E-2"/>
                </c:manualLayout>
              </c:layout>
              <c:tx>
                <c:rich>
                  <a:bodyPr rot="0" spcFirstLastPara="1" vertOverflow="ellipsis" vert="horz" wrap="square" anchor="ctr" anchorCtr="1"/>
                  <a:lstStyle/>
                  <a:p>
                    <a:pPr algn="ctr" rtl="0">
                      <a:defRPr sz="1200" b="0" i="0" u="none" strike="noStrike" kern="1200" baseline="0">
                        <a:solidFill>
                          <a:schemeClr val="bg1"/>
                        </a:solidFill>
                        <a:latin typeface="+mn-lt"/>
                        <a:ea typeface="+mn-ea"/>
                        <a:cs typeface="+mn-cs"/>
                      </a:defRPr>
                    </a:pPr>
                    <a:r>
                      <a:rPr lang="en-US">
                        <a:solidFill>
                          <a:schemeClr val="bg1"/>
                        </a:solidFill>
                      </a:rPr>
                      <a:t>103469</a:t>
                    </a:r>
                  </a:p>
                </c:rich>
              </c:tx>
              <c:spPr>
                <a:solidFill>
                  <a:srgbClr val="0070C0"/>
                </a:solidFill>
                <a:ln>
                  <a:noFill/>
                </a:ln>
                <a:effectLst/>
              </c:spPr>
              <c:txPr>
                <a:bodyPr rot="0" spcFirstLastPara="1" vertOverflow="ellipsis" vert="horz" wrap="square" anchor="ctr" anchorCtr="1"/>
                <a:lstStyle/>
                <a:p>
                  <a:pPr algn="ctr" rtl="0">
                    <a:defRPr sz="12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extLst>
                <c:ext xmlns:c15="http://schemas.microsoft.com/office/drawing/2012/chart" uri="{CE6537A1-D6FC-4f65-9D91-7224C49458BB}">
                  <c15:showDataLabelsRange val="0"/>
                </c:ext>
                <c:ext xmlns:c16="http://schemas.microsoft.com/office/drawing/2014/chart" uri="{C3380CC4-5D6E-409C-BE32-E72D297353CC}">
                  <c16:uniqueId val="{00000009-595C-4F22-8179-1798CA574999}"/>
                </c:ext>
              </c:extLst>
            </c:dLbl>
            <c:spPr>
              <a:noFill/>
              <a:ln>
                <a:noFill/>
              </a:ln>
              <a:effectLst/>
            </c:spPr>
            <c:txPr>
              <a:bodyPr rot="0" spcFirstLastPara="1" vertOverflow="ellipsis" vert="horz" wrap="square" anchor="ctr" anchorCtr="1"/>
              <a:lstStyle/>
              <a:p>
                <a:pPr>
                  <a:defRPr sz="1200" b="0" i="0" u="none" strike="noStrike" kern="1200" baseline="0">
                    <a:solidFill>
                      <a:schemeClr val="bg1"/>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SNA!$B$8:$I$8</c:f>
              <c:numCache>
                <c:formatCode>General</c:formatCode>
                <c:ptCount val="8"/>
                <c:pt idx="0">
                  <c:v>2017</c:v>
                </c:pt>
                <c:pt idx="1">
                  <c:v>2018</c:v>
                </c:pt>
                <c:pt idx="2">
                  <c:v>2019</c:v>
                </c:pt>
                <c:pt idx="3">
                  <c:v>2020</c:v>
                </c:pt>
                <c:pt idx="4">
                  <c:v>2021</c:v>
                </c:pt>
                <c:pt idx="5">
                  <c:v>2022</c:v>
                </c:pt>
                <c:pt idx="6">
                  <c:v>2023</c:v>
                </c:pt>
                <c:pt idx="7">
                  <c:v>2024</c:v>
                </c:pt>
              </c:numCache>
            </c:numRef>
          </c:cat>
          <c:val>
            <c:numRef>
              <c:f>SNA!$B$9:$I$9</c:f>
              <c:numCache>
                <c:formatCode>General</c:formatCode>
                <c:ptCount val="8"/>
                <c:pt idx="0">
                  <c:v>100340</c:v>
                </c:pt>
                <c:pt idx="1">
                  <c:v>100763</c:v>
                </c:pt>
                <c:pt idx="2">
                  <c:v>101222</c:v>
                </c:pt>
                <c:pt idx="3">
                  <c:v>101660</c:v>
                </c:pt>
                <c:pt idx="4">
                  <c:v>102206</c:v>
                </c:pt>
                <c:pt idx="5">
                  <c:v>102695</c:v>
                </c:pt>
                <c:pt idx="6">
                  <c:v>103075</c:v>
                </c:pt>
                <c:pt idx="7">
                  <c:v>103469</c:v>
                </c:pt>
              </c:numCache>
            </c:numRef>
          </c:val>
          <c:smooth val="0"/>
          <c:extLst>
            <c:ext xmlns:c16="http://schemas.microsoft.com/office/drawing/2014/chart" uri="{C3380CC4-5D6E-409C-BE32-E72D297353CC}">
              <c16:uniqueId val="{0000000A-595C-4F22-8179-1798CA574999}"/>
            </c:ext>
          </c:extLst>
        </c:ser>
        <c:dLbls>
          <c:showLegendKey val="0"/>
          <c:showVal val="0"/>
          <c:showCatName val="0"/>
          <c:showSerName val="0"/>
          <c:showPercent val="0"/>
          <c:showBubbleSize val="0"/>
        </c:dLbls>
        <c:marker val="1"/>
        <c:smooth val="0"/>
        <c:axId val="660973256"/>
        <c:axId val="660970736"/>
      </c:lineChart>
      <c:catAx>
        <c:axId val="437307752"/>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437309912"/>
        <c:crosses val="autoZero"/>
        <c:auto val="1"/>
        <c:lblAlgn val="ctr"/>
        <c:lblOffset val="100"/>
        <c:noMultiLvlLbl val="0"/>
      </c:catAx>
      <c:valAx>
        <c:axId val="437309912"/>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de-DE"/>
                  <a:t>Anzahl Erneuerung / Neubau</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437307752"/>
        <c:crosses val="autoZero"/>
        <c:crossBetween val="between"/>
      </c:valAx>
      <c:valAx>
        <c:axId val="660970736"/>
        <c:scaling>
          <c:orientation val="minMax"/>
          <c:max val="104000"/>
          <c:min val="100000"/>
        </c:scaling>
        <c:delete val="0"/>
        <c:axPos val="r"/>
        <c:title>
          <c:tx>
            <c:rich>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r>
                  <a:rPr lang="de-DE"/>
                  <a:t>Anzahl Netzanshclüsse </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crossAx val="660973256"/>
        <c:crosses val="max"/>
        <c:crossBetween val="between"/>
      </c:valAx>
      <c:catAx>
        <c:axId val="660973256"/>
        <c:scaling>
          <c:orientation val="minMax"/>
        </c:scaling>
        <c:delete val="1"/>
        <c:axPos val="b"/>
        <c:numFmt formatCode="General" sourceLinked="1"/>
        <c:majorTickMark val="out"/>
        <c:minorTickMark val="none"/>
        <c:tickLblPos val="nextTo"/>
        <c:crossAx val="660970736"/>
        <c:crosses val="autoZero"/>
        <c:auto val="1"/>
        <c:lblAlgn val="ctr"/>
        <c:lblOffset val="100"/>
        <c:noMultiLvlLbl val="0"/>
      </c:catAx>
      <c:spPr>
        <a:noFill/>
        <a:ln w="25400">
          <a:noFill/>
        </a:ln>
        <a:effectLst/>
      </c:spPr>
    </c:plotArea>
    <c:legend>
      <c:legendPos val="b"/>
      <c:layout>
        <c:manualLayout>
          <c:xMode val="edge"/>
          <c:yMode val="edge"/>
          <c:x val="5.2011177350910293E-2"/>
          <c:y val="0.90605469004231698"/>
          <c:w val="0.89383598854098167"/>
          <c:h val="9.394536823785235E-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200"/>
      </a:pPr>
      <a:endParaRPr lang="de-DE"/>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dirty="0" err="1"/>
              <a:t>Strombezug</a:t>
            </a:r>
            <a:r>
              <a:rPr lang="en-US" b="1" dirty="0"/>
              <a:t> </a:t>
            </a:r>
            <a:r>
              <a:rPr lang="en-US" b="1" dirty="0" err="1"/>
              <a:t>aus</a:t>
            </a:r>
            <a:r>
              <a:rPr lang="en-US" b="1" dirty="0"/>
              <a:t> </a:t>
            </a:r>
            <a:r>
              <a:rPr lang="en-US" b="1" dirty="0" err="1"/>
              <a:t>Umspannanlagen</a:t>
            </a:r>
            <a:r>
              <a:rPr lang="en-US" b="1" dirty="0"/>
              <a:t> -8 %</a:t>
            </a:r>
            <a:br>
              <a:rPr lang="en-US" b="1" dirty="0"/>
            </a:br>
            <a:r>
              <a:rPr lang="en-US" b="1" dirty="0"/>
              <a:t>(2019 – 2024)</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Tabelle1!$C$7</c:f>
              <c:strCache>
                <c:ptCount val="1"/>
                <c:pt idx="0">
                  <c:v>Strombezug UA [MWh/a]</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numRef>
              <c:f>Tabelle1!$B$8:$B$13</c:f>
              <c:numCache>
                <c:formatCode>General</c:formatCode>
                <c:ptCount val="6"/>
                <c:pt idx="0">
                  <c:v>2019</c:v>
                </c:pt>
                <c:pt idx="1">
                  <c:v>2020</c:v>
                </c:pt>
                <c:pt idx="2">
                  <c:v>2021</c:v>
                </c:pt>
                <c:pt idx="3">
                  <c:v>2022</c:v>
                </c:pt>
                <c:pt idx="4">
                  <c:v>2023</c:v>
                </c:pt>
                <c:pt idx="5">
                  <c:v>2024</c:v>
                </c:pt>
              </c:numCache>
            </c:numRef>
          </c:cat>
          <c:val>
            <c:numRef>
              <c:f>Tabelle1!$C$8:$C$13</c:f>
              <c:numCache>
                <c:formatCode>#,##0</c:formatCode>
                <c:ptCount val="6"/>
                <c:pt idx="0">
                  <c:v>1953006</c:v>
                </c:pt>
                <c:pt idx="1">
                  <c:v>1920864</c:v>
                </c:pt>
                <c:pt idx="2">
                  <c:v>1938009</c:v>
                </c:pt>
                <c:pt idx="3">
                  <c:v>1837325</c:v>
                </c:pt>
                <c:pt idx="4">
                  <c:v>1785907</c:v>
                </c:pt>
                <c:pt idx="5">
                  <c:v>1799128</c:v>
                </c:pt>
              </c:numCache>
            </c:numRef>
          </c:val>
          <c:extLst>
            <c:ext xmlns:c16="http://schemas.microsoft.com/office/drawing/2014/chart" uri="{C3380CC4-5D6E-409C-BE32-E72D297353CC}">
              <c16:uniqueId val="{00000000-DCEB-4A3B-8C7F-16DAC184FCB0}"/>
            </c:ext>
          </c:extLst>
        </c:ser>
        <c:dLbls>
          <c:showLegendKey val="0"/>
          <c:showVal val="0"/>
          <c:showCatName val="0"/>
          <c:showSerName val="0"/>
          <c:showPercent val="0"/>
          <c:showBubbleSize val="0"/>
        </c:dLbls>
        <c:gapWidth val="219"/>
        <c:overlap val="-27"/>
        <c:axId val="610906184"/>
        <c:axId val="610906544"/>
      </c:barChart>
      <c:catAx>
        <c:axId val="61090618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610906544"/>
        <c:crosses val="autoZero"/>
        <c:auto val="1"/>
        <c:lblAlgn val="ctr"/>
        <c:lblOffset val="100"/>
        <c:noMultiLvlLbl val="0"/>
      </c:catAx>
      <c:valAx>
        <c:axId val="6109065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MWh</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61090618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b="1" dirty="0"/>
              <a:t>Rückgang Gasabgabe Dortmund / Herdecke -17 % </a:t>
            </a:r>
            <a:br>
              <a:rPr lang="de-DE" b="1" dirty="0"/>
            </a:br>
            <a:r>
              <a:rPr lang="de-DE" b="1" dirty="0"/>
              <a:t>(2019 -2024)</a:t>
            </a:r>
          </a:p>
        </c:rich>
      </c:tx>
      <c:layout>
        <c:manualLayout>
          <c:xMode val="edge"/>
          <c:yMode val="edge"/>
          <c:x val="0.10082704911449121"/>
          <c:y val="0"/>
        </c:manualLayout>
      </c:layout>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0"/>
          <c:order val="0"/>
          <c:tx>
            <c:strRef>
              <c:f>Tabelle1!$C$4</c:f>
              <c:strCache>
                <c:ptCount val="1"/>
                <c:pt idx="0">
                  <c:v>Gasabgabe [MWh/a]</c:v>
                </c:pt>
              </c:strCache>
            </c:strRef>
          </c:tx>
          <c:spPr>
            <a:solidFill>
              <a:schemeClr val="accent1"/>
            </a:solidFill>
            <a:ln>
              <a:noFill/>
            </a:ln>
            <a:effectLst/>
          </c:spPr>
          <c:invertIfNegative val="0"/>
          <c:dLbls>
            <c:numFmt formatCode="#,##0" sourceLinked="0"/>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trendline>
            <c:spPr>
              <a:ln w="19050" cap="rnd">
                <a:solidFill>
                  <a:schemeClr val="accent1"/>
                </a:solidFill>
                <a:prstDash val="sysDot"/>
              </a:ln>
              <a:effectLst/>
            </c:spPr>
            <c:trendlineType val="linear"/>
            <c:dispRSqr val="0"/>
            <c:dispEq val="0"/>
          </c:trendline>
          <c:cat>
            <c:numRef>
              <c:f>Tabelle1!$B$5:$B$10</c:f>
              <c:numCache>
                <c:formatCode>General</c:formatCode>
                <c:ptCount val="6"/>
                <c:pt idx="0">
                  <c:v>2019</c:v>
                </c:pt>
                <c:pt idx="1">
                  <c:v>2020</c:v>
                </c:pt>
                <c:pt idx="2">
                  <c:v>2021</c:v>
                </c:pt>
                <c:pt idx="3">
                  <c:v>2022</c:v>
                </c:pt>
                <c:pt idx="4">
                  <c:v>2023</c:v>
                </c:pt>
                <c:pt idx="5">
                  <c:v>2024</c:v>
                </c:pt>
              </c:numCache>
            </c:numRef>
          </c:cat>
          <c:val>
            <c:numRef>
              <c:f>Tabelle1!$C$5:$C$10</c:f>
              <c:numCache>
                <c:formatCode>#,##0</c:formatCode>
                <c:ptCount val="6"/>
                <c:pt idx="0">
                  <c:v>5253866.6169999996</c:v>
                </c:pt>
                <c:pt idx="1">
                  <c:v>4964957.1289999997</c:v>
                </c:pt>
                <c:pt idx="2">
                  <c:v>5526568.4620000003</c:v>
                </c:pt>
                <c:pt idx="3">
                  <c:v>4482990.51</c:v>
                </c:pt>
                <c:pt idx="4">
                  <c:v>4312468.8509999998</c:v>
                </c:pt>
                <c:pt idx="5">
                  <c:v>4376749.7740000002</c:v>
                </c:pt>
              </c:numCache>
            </c:numRef>
          </c:val>
          <c:extLst>
            <c:ext xmlns:c16="http://schemas.microsoft.com/office/drawing/2014/chart" uri="{C3380CC4-5D6E-409C-BE32-E72D297353CC}">
              <c16:uniqueId val="{00000000-ADE2-4097-87FF-07E66680735A}"/>
            </c:ext>
          </c:extLst>
        </c:ser>
        <c:dLbls>
          <c:showLegendKey val="0"/>
          <c:showVal val="0"/>
          <c:showCatName val="0"/>
          <c:showSerName val="0"/>
          <c:showPercent val="0"/>
          <c:showBubbleSize val="0"/>
        </c:dLbls>
        <c:gapWidth val="219"/>
        <c:axId val="609724776"/>
        <c:axId val="496975344"/>
      </c:barChart>
      <c:lineChart>
        <c:grouping val="standard"/>
        <c:varyColors val="0"/>
        <c:ser>
          <c:idx val="1"/>
          <c:order val="1"/>
          <c:tx>
            <c:strRef>
              <c:f>Tabelle1!$E$4</c:f>
              <c:strCache>
                <c:ptCount val="1"/>
                <c:pt idx="0">
                  <c:v>%uale Veränderung (Referenzjahr 2019)</c:v>
                </c:pt>
              </c:strCache>
            </c:strRef>
          </c:tx>
          <c:spPr>
            <a:ln w="28575" cap="rnd">
              <a:solidFill>
                <a:schemeClr val="accent2"/>
              </a:solidFill>
              <a:round/>
            </a:ln>
            <a:effectLst/>
          </c:spPr>
          <c:marker>
            <c:symbol val="none"/>
          </c:marker>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numRef>
              <c:f>Tabelle1!$B$5:$B$10</c:f>
              <c:numCache>
                <c:formatCode>General</c:formatCode>
                <c:ptCount val="6"/>
                <c:pt idx="0">
                  <c:v>2019</c:v>
                </c:pt>
                <c:pt idx="1">
                  <c:v>2020</c:v>
                </c:pt>
                <c:pt idx="2">
                  <c:v>2021</c:v>
                </c:pt>
                <c:pt idx="3">
                  <c:v>2022</c:v>
                </c:pt>
                <c:pt idx="4">
                  <c:v>2023</c:v>
                </c:pt>
                <c:pt idx="5">
                  <c:v>2024</c:v>
                </c:pt>
              </c:numCache>
            </c:numRef>
          </c:cat>
          <c:val>
            <c:numRef>
              <c:f>Tabelle1!$E$5:$E$10</c:f>
              <c:numCache>
                <c:formatCode>0.00%</c:formatCode>
                <c:ptCount val="6"/>
                <c:pt idx="1">
                  <c:v>8.3218464892953585E-3</c:v>
                </c:pt>
                <c:pt idx="2">
                  <c:v>-1.9167550643393254E-2</c:v>
                </c:pt>
                <c:pt idx="3">
                  <c:v>-8.5042277298111327E-2</c:v>
                </c:pt>
                <c:pt idx="4">
                  <c:v>-0.12637711652720271</c:v>
                </c:pt>
                <c:pt idx="5">
                  <c:v>-8.8156874894585235E-2</c:v>
                </c:pt>
              </c:numCache>
            </c:numRef>
          </c:val>
          <c:smooth val="0"/>
          <c:extLst>
            <c:ext xmlns:c16="http://schemas.microsoft.com/office/drawing/2014/chart" uri="{C3380CC4-5D6E-409C-BE32-E72D297353CC}">
              <c16:uniqueId val="{00000001-ADE2-4097-87FF-07E66680735A}"/>
            </c:ext>
          </c:extLst>
        </c:ser>
        <c:dLbls>
          <c:showLegendKey val="0"/>
          <c:showVal val="0"/>
          <c:showCatName val="0"/>
          <c:showSerName val="0"/>
          <c:showPercent val="0"/>
          <c:showBubbleSize val="0"/>
        </c:dLbls>
        <c:marker val="1"/>
        <c:smooth val="0"/>
        <c:axId val="676336768"/>
        <c:axId val="676331368"/>
      </c:lineChart>
      <c:catAx>
        <c:axId val="609724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96975344"/>
        <c:crosses val="autoZero"/>
        <c:auto val="1"/>
        <c:lblAlgn val="ctr"/>
        <c:lblOffset val="100"/>
        <c:noMultiLvlLbl val="0"/>
      </c:catAx>
      <c:valAx>
        <c:axId val="496975344"/>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Gasabgabe</a:t>
                </a:r>
                <a:r>
                  <a:rPr lang="de-DE" baseline="0"/>
                  <a:t> [MWh]</a:t>
                </a:r>
                <a:endParaRPr lang="de-DE"/>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609724776"/>
        <c:crosses val="autoZero"/>
        <c:crossBetween val="between"/>
      </c:valAx>
      <c:valAx>
        <c:axId val="676331368"/>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0.0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676336768"/>
        <c:crosses val="max"/>
        <c:crossBetween val="between"/>
      </c:valAx>
      <c:catAx>
        <c:axId val="676336768"/>
        <c:scaling>
          <c:orientation val="minMax"/>
        </c:scaling>
        <c:delete val="1"/>
        <c:axPos val="b"/>
        <c:numFmt formatCode="General" sourceLinked="1"/>
        <c:majorTickMark val="out"/>
        <c:minorTickMark val="none"/>
        <c:tickLblPos val="nextTo"/>
        <c:crossAx val="67633136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Ladepunkte!$D$15</c:f>
              <c:strCache>
                <c:ptCount val="1"/>
                <c:pt idx="0">
                  <c:v>Anzahl Ladepunkte</c:v>
                </c:pt>
              </c:strCache>
            </c:strRef>
          </c:tx>
          <c:spPr>
            <a:solidFill>
              <a:schemeClr val="accent1"/>
            </a:solidFill>
            <a:ln>
              <a:noFill/>
            </a:ln>
            <a:effectLst/>
          </c:spPr>
          <c:invertIfNegative val="0"/>
          <c:dLbls>
            <c:dLbl>
              <c:idx val="0"/>
              <c:layout>
                <c:manualLayout>
                  <c:x val="3.4818192902600686E-2"/>
                  <c:y val="5.4771465252599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F47E-4FA5-807A-E2D423275CCF}"/>
                </c:ext>
              </c:extLst>
            </c:dLbl>
            <c:dLbl>
              <c:idx val="1"/>
              <c:layout>
                <c:manualLayout>
                  <c:x val="4.031580230827448E-2"/>
                  <c:y val="6.1617898409174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F47E-4FA5-807A-E2D423275CCF}"/>
                </c:ext>
              </c:extLst>
            </c:dLbl>
            <c:dLbl>
              <c:idx val="2"/>
              <c:layout>
                <c:manualLayout>
                  <c:x val="3.6650729371158618E-2"/>
                  <c:y val="4.792503209602472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F47E-4FA5-807A-E2D423275CCF}"/>
                </c:ext>
              </c:extLst>
            </c:dLbl>
            <c:dLbl>
              <c:idx val="3"/>
              <c:layout>
                <c:manualLayout>
                  <c:x val="4.2148338776832481E-2"/>
                  <c:y val="5.4771465252599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F47E-4FA5-807A-E2D423275CCF}"/>
                </c:ext>
              </c:extLst>
            </c:dLbl>
            <c:dLbl>
              <c:idx val="4"/>
              <c:layout>
                <c:manualLayout>
                  <c:x val="4.7645948182506205E-2"/>
                  <c:y val="6.50411149874621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F47E-4FA5-807A-E2D423275CCF}"/>
                </c:ext>
              </c:extLst>
            </c:dLbl>
            <c:dLbl>
              <c:idx val="5"/>
              <c:layout>
                <c:manualLayout>
                  <c:x val="5.0508342528954607E-2"/>
                  <c:y val="6.72062935362596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F47E-4FA5-807A-E2D423275CCF}"/>
                </c:ext>
              </c:extLst>
            </c:dLbl>
            <c:spPr>
              <a:noFill/>
              <a:ln>
                <a:noFill/>
              </a:ln>
              <a:effectLst/>
            </c:spPr>
            <c:txPr>
              <a:bodyPr rot="0" spcFirstLastPara="1" vertOverflow="ellipsis" vert="horz" wrap="square" lIns="38100" tIns="19050" rIns="38100" bIns="19050" anchor="ctr" anchorCtr="1">
                <a:spAutoFit/>
              </a:bodyPr>
              <a:lstStyle/>
              <a:p>
                <a:pPr>
                  <a:defRPr sz="1000" b="1"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Ladepunkte!$A$16:$A$21</c:f>
              <c:strCache>
                <c:ptCount val="6"/>
                <c:pt idx="0">
                  <c:v>2020</c:v>
                </c:pt>
                <c:pt idx="1">
                  <c:v>2021</c:v>
                </c:pt>
                <c:pt idx="2">
                  <c:v>2022</c:v>
                </c:pt>
                <c:pt idx="3">
                  <c:v>2023</c:v>
                </c:pt>
                <c:pt idx="4">
                  <c:v>2024</c:v>
                </c:pt>
                <c:pt idx="5">
                  <c:v>Stand 2025</c:v>
                </c:pt>
              </c:strCache>
            </c:strRef>
          </c:cat>
          <c:val>
            <c:numRef>
              <c:f>Ladepunkte!$D$16:$D$21</c:f>
              <c:numCache>
                <c:formatCode>General</c:formatCode>
                <c:ptCount val="6"/>
                <c:pt idx="0">
                  <c:v>817</c:v>
                </c:pt>
                <c:pt idx="1">
                  <c:v>2038</c:v>
                </c:pt>
                <c:pt idx="2">
                  <c:v>3420</c:v>
                </c:pt>
                <c:pt idx="3">
                  <c:v>4570</c:v>
                </c:pt>
                <c:pt idx="4">
                  <c:v>6107</c:v>
                </c:pt>
                <c:pt idx="5">
                  <c:v>7011</c:v>
                </c:pt>
              </c:numCache>
            </c:numRef>
          </c:val>
          <c:extLst>
            <c:ext xmlns:c16="http://schemas.microsoft.com/office/drawing/2014/chart" uri="{C3380CC4-5D6E-409C-BE32-E72D297353CC}">
              <c16:uniqueId val="{00000000-F47E-4FA5-807A-E2D423275CCF}"/>
            </c:ext>
          </c:extLst>
        </c:ser>
        <c:dLbls>
          <c:showLegendKey val="0"/>
          <c:showVal val="0"/>
          <c:showCatName val="0"/>
          <c:showSerName val="0"/>
          <c:showPercent val="0"/>
          <c:showBubbleSize val="0"/>
        </c:dLbls>
        <c:gapWidth val="219"/>
        <c:axId val="361507320"/>
        <c:axId val="361506960"/>
      </c:barChart>
      <c:lineChart>
        <c:grouping val="stacked"/>
        <c:varyColors val="0"/>
        <c:ser>
          <c:idx val="1"/>
          <c:order val="1"/>
          <c:tx>
            <c:strRef>
              <c:f>Ladepunkte!$E$15</c:f>
              <c:strCache>
                <c:ptCount val="1"/>
                <c:pt idx="0">
                  <c:v>Leistung in MW</c:v>
                </c:pt>
              </c:strCache>
            </c:strRef>
          </c:tx>
          <c:spPr>
            <a:ln w="28575" cap="rnd">
              <a:solidFill>
                <a:sysClr val="window" lastClr="FFFFFF">
                  <a:lumMod val="75000"/>
                </a:sysClr>
              </a:solidFill>
              <a:round/>
            </a:ln>
            <a:effectLst/>
          </c:spPr>
          <c:marker>
            <c:symbol val="circle"/>
            <c:size val="5"/>
            <c:spPr>
              <a:solidFill>
                <a:schemeClr val="accent2"/>
              </a:solidFill>
              <a:ln w="9525">
                <a:solidFill>
                  <a:sysClr val="window" lastClr="FFFFFF">
                    <a:lumMod val="75000"/>
                  </a:sysClr>
                </a:solidFill>
              </a:ln>
              <a:effectLst/>
            </c:spPr>
          </c:marker>
          <c:dLbls>
            <c:dLbl>
              <c:idx val="0"/>
              <c:layout>
                <c:manualLayout>
                  <c:x val="-3.6650729371158632E-2"/>
                  <c:y val="-1.711608289143740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F47E-4FA5-807A-E2D423275CCF}"/>
                </c:ext>
              </c:extLst>
            </c:dLbl>
            <c:dLbl>
              <c:idx val="1"/>
              <c:layout>
                <c:manualLayout>
                  <c:x val="-2.7488047028368962E-2"/>
                  <c:y val="-3.42321657828748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F47E-4FA5-807A-E2D423275CCF}"/>
                </c:ext>
              </c:extLst>
            </c:dLbl>
            <c:dLbl>
              <c:idx val="2"/>
              <c:layout>
                <c:manualLayout>
                  <c:x val="-3.4818192902600686E-2"/>
                  <c:y val="-3.08089492045873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F47E-4FA5-807A-E2D423275CCF}"/>
                </c:ext>
              </c:extLst>
            </c:dLbl>
            <c:dLbl>
              <c:idx val="3"/>
              <c:layout>
                <c:manualLayout>
                  <c:x val="-4.2148338776832481E-2"/>
                  <c:y val="-1.71160828914374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F47E-4FA5-807A-E2D423275CCF}"/>
                </c:ext>
              </c:extLst>
            </c:dLbl>
            <c:dLbl>
              <c:idx val="4"/>
              <c:layout>
                <c:manualLayout>
                  <c:x val="-3.6650729371158618E-2"/>
                  <c:y val="-3.765538236116231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F47E-4FA5-807A-E2D423275CCF}"/>
                </c:ext>
              </c:extLst>
            </c:dLbl>
            <c:dLbl>
              <c:idx val="5"/>
              <c:layout>
                <c:manualLayout>
                  <c:x val="-3.4818192902600818E-2"/>
                  <c:y val="-3.423216578287480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F47E-4FA5-807A-E2D423275CCF}"/>
                </c:ext>
              </c:extLst>
            </c:dLbl>
            <c:spPr>
              <a:noFill/>
              <a:ln>
                <a:noFill/>
              </a:ln>
              <a:effectLst/>
            </c:spPr>
            <c:txPr>
              <a:bodyPr rot="0" spcFirstLastPara="1" vertOverflow="ellipsis" vert="horz" wrap="square" lIns="38100" tIns="19050" rIns="38100" bIns="19050" anchor="ctr" anchorCtr="1">
                <a:spAutoFit/>
              </a:bodyPr>
              <a:lstStyle/>
              <a:p>
                <a:pPr>
                  <a:defRPr sz="1050" b="1"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Ladepunkte!$A$16:$A$21</c:f>
              <c:strCache>
                <c:ptCount val="6"/>
                <c:pt idx="0">
                  <c:v>2020</c:v>
                </c:pt>
                <c:pt idx="1">
                  <c:v>2021</c:v>
                </c:pt>
                <c:pt idx="2">
                  <c:v>2022</c:v>
                </c:pt>
                <c:pt idx="3">
                  <c:v>2023</c:v>
                </c:pt>
                <c:pt idx="4">
                  <c:v>2024</c:v>
                </c:pt>
                <c:pt idx="5">
                  <c:v>Stand 2025</c:v>
                </c:pt>
              </c:strCache>
            </c:strRef>
          </c:cat>
          <c:val>
            <c:numRef>
              <c:f>Ladepunkte!$E$16:$E$21</c:f>
              <c:numCache>
                <c:formatCode>0</c:formatCode>
                <c:ptCount val="6"/>
                <c:pt idx="0">
                  <c:v>19.381</c:v>
                </c:pt>
                <c:pt idx="1">
                  <c:v>43.691000000000003</c:v>
                </c:pt>
                <c:pt idx="2">
                  <c:v>61.777999999999999</c:v>
                </c:pt>
                <c:pt idx="3">
                  <c:v>81.16</c:v>
                </c:pt>
                <c:pt idx="4">
                  <c:v>103.623</c:v>
                </c:pt>
                <c:pt idx="5">
                  <c:v>124.8</c:v>
                </c:pt>
              </c:numCache>
            </c:numRef>
          </c:val>
          <c:smooth val="0"/>
          <c:extLst>
            <c:ext xmlns:c16="http://schemas.microsoft.com/office/drawing/2014/chart" uri="{C3380CC4-5D6E-409C-BE32-E72D297353CC}">
              <c16:uniqueId val="{00000001-F47E-4FA5-807A-E2D423275CCF}"/>
            </c:ext>
          </c:extLst>
        </c:ser>
        <c:dLbls>
          <c:showLegendKey val="0"/>
          <c:showVal val="0"/>
          <c:showCatName val="0"/>
          <c:showSerName val="0"/>
          <c:showPercent val="0"/>
          <c:showBubbleSize val="0"/>
        </c:dLbls>
        <c:marker val="1"/>
        <c:smooth val="0"/>
        <c:axId val="619634632"/>
        <c:axId val="619638952"/>
      </c:lineChart>
      <c:catAx>
        <c:axId val="3615073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361506960"/>
        <c:crosses val="autoZero"/>
        <c:auto val="1"/>
        <c:lblAlgn val="ctr"/>
        <c:lblOffset val="100"/>
        <c:noMultiLvlLbl val="0"/>
      </c:catAx>
      <c:valAx>
        <c:axId val="361506960"/>
        <c:scaling>
          <c:orientation val="minMax"/>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Anzahl Ladepunkte</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361507320"/>
        <c:crosses val="autoZero"/>
        <c:crossBetween val="between"/>
      </c:valAx>
      <c:valAx>
        <c:axId val="619638952"/>
        <c:scaling>
          <c:orientation val="minMax"/>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P inst. [MW]</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0"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619634632"/>
        <c:crosses val="max"/>
        <c:crossBetween val="between"/>
      </c:valAx>
      <c:catAx>
        <c:axId val="619634632"/>
        <c:scaling>
          <c:orientation val="minMax"/>
        </c:scaling>
        <c:delete val="1"/>
        <c:axPos val="b"/>
        <c:numFmt formatCode="General" sourceLinked="1"/>
        <c:majorTickMark val="out"/>
        <c:minorTickMark val="none"/>
        <c:tickLblPos val="nextTo"/>
        <c:crossAx val="619638952"/>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4">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barChart>
        <c:barDir val="col"/>
        <c:grouping val="clustered"/>
        <c:varyColors val="0"/>
        <c:ser>
          <c:idx val="0"/>
          <c:order val="0"/>
          <c:tx>
            <c:strRef>
              <c:f>Wärmepumpen!$I$1</c:f>
              <c:strCache>
                <c:ptCount val="1"/>
                <c:pt idx="0">
                  <c:v>Anzahl Wärmepumpen</c:v>
                </c:pt>
              </c:strCache>
            </c:strRef>
          </c:tx>
          <c:spPr>
            <a:solidFill>
              <a:schemeClr val="accent1"/>
            </a:solidFill>
            <a:ln>
              <a:noFill/>
            </a:ln>
            <a:effectLst/>
          </c:spPr>
          <c:invertIfNegative val="0"/>
          <c:dLbls>
            <c:dLbl>
              <c:idx val="2"/>
              <c:layout>
                <c:manualLayout>
                  <c:x val="7.5187969924811832E-2"/>
                  <c:y val="8.310249307479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0-DC01-48FC-BF35-2A071C21AC5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Wärmepumpen!$H$2:$H$4</c:f>
              <c:strCache>
                <c:ptCount val="3"/>
                <c:pt idx="0">
                  <c:v>2023</c:v>
                </c:pt>
                <c:pt idx="1">
                  <c:v>2024</c:v>
                </c:pt>
                <c:pt idx="2">
                  <c:v>Stand 2025</c:v>
                </c:pt>
              </c:strCache>
            </c:strRef>
          </c:cat>
          <c:val>
            <c:numRef>
              <c:f>Wärmepumpen!$I$2:$I$4</c:f>
              <c:numCache>
                <c:formatCode>General</c:formatCode>
                <c:ptCount val="3"/>
                <c:pt idx="0">
                  <c:v>2552</c:v>
                </c:pt>
                <c:pt idx="1">
                  <c:v>2956</c:v>
                </c:pt>
                <c:pt idx="2">
                  <c:v>3501</c:v>
                </c:pt>
              </c:numCache>
            </c:numRef>
          </c:val>
          <c:extLst>
            <c:ext xmlns:c16="http://schemas.microsoft.com/office/drawing/2014/chart" uri="{C3380CC4-5D6E-409C-BE32-E72D297353CC}">
              <c16:uniqueId val="{00000001-DC01-48FC-BF35-2A071C21AC55}"/>
            </c:ext>
          </c:extLst>
        </c:ser>
        <c:dLbls>
          <c:showLegendKey val="0"/>
          <c:showVal val="0"/>
          <c:showCatName val="0"/>
          <c:showSerName val="0"/>
          <c:showPercent val="0"/>
          <c:showBubbleSize val="0"/>
        </c:dLbls>
        <c:gapWidth val="219"/>
        <c:axId val="448245544"/>
        <c:axId val="455644328"/>
      </c:barChart>
      <c:lineChart>
        <c:grouping val="stacked"/>
        <c:varyColors val="0"/>
        <c:ser>
          <c:idx val="1"/>
          <c:order val="1"/>
          <c:tx>
            <c:strRef>
              <c:f>Wärmepumpen!$J$1</c:f>
              <c:strCache>
                <c:ptCount val="1"/>
                <c:pt idx="0">
                  <c:v>Leistung in MW</c:v>
                </c:pt>
              </c:strCache>
            </c:strRef>
          </c:tx>
          <c:spPr>
            <a:ln w="28575" cap="rnd">
              <a:solidFill>
                <a:schemeClr val="bg1">
                  <a:lumMod val="75000"/>
                </a:schemeClr>
              </a:solidFill>
              <a:round/>
            </a:ln>
            <a:effectLst/>
          </c:spPr>
          <c:marker>
            <c:symbol val="circle"/>
            <c:size val="5"/>
            <c:spPr>
              <a:solidFill>
                <a:schemeClr val="accent2"/>
              </a:solidFill>
              <a:ln w="9525">
                <a:solidFill>
                  <a:schemeClr val="bg1">
                    <a:lumMod val="75000"/>
                  </a:schemeClr>
                </a:solidFill>
              </a:ln>
              <a:effectLst/>
            </c:spPr>
          </c:marker>
          <c:dLbls>
            <c:dLbl>
              <c:idx val="0"/>
              <c:layout>
                <c:manualLayout>
                  <c:x val="-3.1176394280991912E-17"/>
                  <c:y val="3.645119323515939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DC01-48FC-BF35-2A071C21AC55}"/>
                </c:ext>
              </c:extLst>
            </c:dLbl>
            <c:dLbl>
              <c:idx val="2"/>
              <c:layout>
                <c:manualLayout>
                  <c:x val="-3.6988708480295909E-2"/>
                  <c:y val="-2.0365701749396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DC01-48FC-BF35-2A071C21AC55}"/>
                </c:ext>
              </c:extLst>
            </c:dLbl>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Wärmepumpen!$H$2:$H$4</c:f>
              <c:strCache>
                <c:ptCount val="3"/>
                <c:pt idx="0">
                  <c:v>2023</c:v>
                </c:pt>
                <c:pt idx="1">
                  <c:v>2024</c:v>
                </c:pt>
                <c:pt idx="2">
                  <c:v>Stand 2025</c:v>
                </c:pt>
              </c:strCache>
            </c:strRef>
          </c:cat>
          <c:val>
            <c:numRef>
              <c:f>Wärmepumpen!$J$2:$J$4</c:f>
              <c:numCache>
                <c:formatCode>0</c:formatCode>
                <c:ptCount val="3"/>
                <c:pt idx="0" formatCode="General">
                  <c:v>4.88</c:v>
                </c:pt>
                <c:pt idx="1">
                  <c:v>5.6829999999999998</c:v>
                </c:pt>
                <c:pt idx="2">
                  <c:v>15.6</c:v>
                </c:pt>
              </c:numCache>
            </c:numRef>
          </c:val>
          <c:smooth val="0"/>
          <c:extLst>
            <c:ext xmlns:c16="http://schemas.microsoft.com/office/drawing/2014/chart" uri="{C3380CC4-5D6E-409C-BE32-E72D297353CC}">
              <c16:uniqueId val="{00000004-DC01-48FC-BF35-2A071C21AC55}"/>
            </c:ext>
          </c:extLst>
        </c:ser>
        <c:dLbls>
          <c:showLegendKey val="0"/>
          <c:showVal val="0"/>
          <c:showCatName val="0"/>
          <c:showSerName val="0"/>
          <c:showPercent val="0"/>
          <c:showBubbleSize val="0"/>
        </c:dLbls>
        <c:marker val="1"/>
        <c:smooth val="0"/>
        <c:axId val="486611168"/>
        <c:axId val="486617648"/>
      </c:lineChart>
      <c:catAx>
        <c:axId val="4482455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55644328"/>
        <c:crosses val="autoZero"/>
        <c:auto val="1"/>
        <c:lblAlgn val="ctr"/>
        <c:lblOffset val="100"/>
        <c:noMultiLvlLbl val="0"/>
      </c:catAx>
      <c:valAx>
        <c:axId val="455644328"/>
        <c:scaling>
          <c:orientation val="minMax"/>
          <c:min val="2000"/>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Anzahl Wärmepumpen</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48245544"/>
        <c:crosses val="autoZero"/>
        <c:crossBetween val="between"/>
        <c:majorUnit val="250"/>
      </c:valAx>
      <c:valAx>
        <c:axId val="486617648"/>
        <c:scaling>
          <c:orientation val="minMax"/>
          <c:min val="0"/>
        </c:scaling>
        <c:delete val="0"/>
        <c:axPos val="r"/>
        <c:title>
          <c:tx>
            <c:rich>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r>
                  <a:rPr lang="de-DE"/>
                  <a:t>P inst. [MW]</a:t>
                </a:r>
              </a:p>
            </c:rich>
          </c:tx>
          <c:overlay val="0"/>
          <c:spPr>
            <a:noFill/>
            <a:ln>
              <a:noFill/>
            </a:ln>
            <a:effectLst/>
          </c:spPr>
          <c:txPr>
            <a:bodyPr rot="-5400000" spcFirstLastPara="1" vertOverflow="ellipsis" vert="horz" wrap="square" anchor="ctr" anchorCtr="1"/>
            <a:lstStyle/>
            <a:p>
              <a:pPr>
                <a:defRPr sz="1000" b="0" i="0" u="none" strike="noStrike" kern="1200" baseline="0">
                  <a:solidFill>
                    <a:schemeClr val="tx1">
                      <a:lumMod val="65000"/>
                      <a:lumOff val="35000"/>
                    </a:schemeClr>
                  </a:solidFill>
                  <a:latin typeface="+mn-lt"/>
                  <a:ea typeface="+mn-ea"/>
                  <a:cs typeface="+mn-cs"/>
                </a:defRPr>
              </a:pPr>
              <a:endParaRPr lang="de-DE"/>
            </a:p>
          </c:txPr>
        </c:title>
        <c:numFmt formatCode="General" sourceLinked="1"/>
        <c:majorTickMark val="out"/>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86611168"/>
        <c:crosses val="max"/>
        <c:crossBetween val="between"/>
      </c:valAx>
      <c:catAx>
        <c:axId val="486611168"/>
        <c:scaling>
          <c:orientation val="minMax"/>
        </c:scaling>
        <c:delete val="1"/>
        <c:axPos val="b"/>
        <c:numFmt formatCode="General" sourceLinked="1"/>
        <c:majorTickMark val="out"/>
        <c:minorTickMark val="none"/>
        <c:tickLblPos val="nextTo"/>
        <c:crossAx val="486617648"/>
        <c:crosses val="autoZero"/>
        <c:auto val="1"/>
        <c:lblAlgn val="ctr"/>
        <c:lblOffset val="100"/>
        <c:noMultiLvlLbl val="0"/>
      </c:catAx>
      <c:spPr>
        <a:noFill/>
        <a:ln>
          <a:noFill/>
        </a:ln>
        <a:effectLst/>
      </c:spPr>
    </c:plotArea>
    <c:legend>
      <c:legendPos val="b"/>
      <c:overlay val="0"/>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4">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a:t>Batteriespeicher </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0"/>
          <c:order val="0"/>
          <c:tx>
            <c:strRef>
              <c:f>Gesamt!$E$3</c:f>
              <c:strCache>
                <c:ptCount val="1"/>
                <c:pt idx="0">
                  <c:v>in Betrieb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Gesamt!$A$4:$A$13</c:f>
              <c:strCache>
                <c:ptCount val="10"/>
                <c:pt idx="0">
                  <c:v>vor 2017</c:v>
                </c:pt>
                <c:pt idx="1">
                  <c:v>2017</c:v>
                </c:pt>
                <c:pt idx="2">
                  <c:v>2018</c:v>
                </c:pt>
                <c:pt idx="3">
                  <c:v>2019</c:v>
                </c:pt>
                <c:pt idx="4">
                  <c:v>2020</c:v>
                </c:pt>
                <c:pt idx="5">
                  <c:v>2021</c:v>
                </c:pt>
                <c:pt idx="6">
                  <c:v>2022</c:v>
                </c:pt>
                <c:pt idx="7">
                  <c:v>2023</c:v>
                </c:pt>
                <c:pt idx="8">
                  <c:v>2024</c:v>
                </c:pt>
                <c:pt idx="9">
                  <c:v>2025</c:v>
                </c:pt>
              </c:strCache>
            </c:strRef>
          </c:cat>
          <c:val>
            <c:numRef>
              <c:f>Gesamt!$E$4:$E$13</c:f>
              <c:numCache>
                <c:formatCode>General</c:formatCode>
                <c:ptCount val="10"/>
                <c:pt idx="0">
                  <c:v>57</c:v>
                </c:pt>
                <c:pt idx="1">
                  <c:v>28</c:v>
                </c:pt>
                <c:pt idx="2">
                  <c:v>38</c:v>
                </c:pt>
                <c:pt idx="3">
                  <c:v>114</c:v>
                </c:pt>
                <c:pt idx="4">
                  <c:v>180</c:v>
                </c:pt>
                <c:pt idx="5">
                  <c:v>345</c:v>
                </c:pt>
                <c:pt idx="6">
                  <c:v>580</c:v>
                </c:pt>
                <c:pt idx="7">
                  <c:v>2116</c:v>
                </c:pt>
                <c:pt idx="8">
                  <c:v>1900</c:v>
                </c:pt>
                <c:pt idx="9">
                  <c:v>1327</c:v>
                </c:pt>
              </c:numCache>
            </c:numRef>
          </c:val>
          <c:extLst>
            <c:ext xmlns:c16="http://schemas.microsoft.com/office/drawing/2014/chart" uri="{C3380CC4-5D6E-409C-BE32-E72D297353CC}">
              <c16:uniqueId val="{00000000-8B41-4ABC-904D-8401161A5019}"/>
            </c:ext>
          </c:extLst>
        </c:ser>
        <c:dLbls>
          <c:showLegendKey val="0"/>
          <c:showVal val="0"/>
          <c:showCatName val="0"/>
          <c:showSerName val="0"/>
          <c:showPercent val="0"/>
          <c:showBubbleSize val="0"/>
        </c:dLbls>
        <c:gapWidth val="219"/>
        <c:overlap val="-27"/>
        <c:axId val="535614408"/>
        <c:axId val="451478296"/>
      </c:barChart>
      <c:catAx>
        <c:axId val="53561440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451478296"/>
        <c:crosses val="autoZero"/>
        <c:auto val="1"/>
        <c:lblAlgn val="ctr"/>
        <c:lblOffset val="100"/>
        <c:noMultiLvlLbl val="0"/>
      </c:catAx>
      <c:valAx>
        <c:axId val="4514782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3561440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4">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de-DE"/>
              <a:t>KWK-Anlagen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de-DE"/>
        </a:p>
      </c:txPr>
    </c:title>
    <c:autoTitleDeleted val="0"/>
    <c:plotArea>
      <c:layout/>
      <c:barChart>
        <c:barDir val="col"/>
        <c:grouping val="clustered"/>
        <c:varyColors val="0"/>
        <c:ser>
          <c:idx val="0"/>
          <c:order val="0"/>
          <c:tx>
            <c:strRef>
              <c:f>Gesamt!$E$2</c:f>
              <c:strCache>
                <c:ptCount val="1"/>
                <c:pt idx="0">
                  <c:v>in Betrieb </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Gesamt!$A$3:$A$28</c:f>
              <c:strCache>
                <c:ptCount val="26"/>
                <c:pt idx="0">
                  <c:v>2000</c:v>
                </c:pt>
                <c:pt idx="1">
                  <c:v>2001</c:v>
                </c:pt>
                <c:pt idx="2">
                  <c:v>2002</c:v>
                </c:pt>
                <c:pt idx="3">
                  <c:v>2003</c:v>
                </c:pt>
                <c:pt idx="4">
                  <c:v>2004</c:v>
                </c:pt>
                <c:pt idx="5">
                  <c:v>2005</c:v>
                </c:pt>
                <c:pt idx="6">
                  <c:v>2006</c:v>
                </c:pt>
                <c:pt idx="7">
                  <c:v>2007</c:v>
                </c:pt>
                <c:pt idx="8">
                  <c:v>2008</c:v>
                </c:pt>
                <c:pt idx="9">
                  <c:v>2009</c:v>
                </c:pt>
                <c:pt idx="10">
                  <c:v>2010</c:v>
                </c:pt>
                <c:pt idx="11">
                  <c:v>2011</c:v>
                </c:pt>
                <c:pt idx="12">
                  <c:v>2012</c:v>
                </c:pt>
                <c:pt idx="13">
                  <c:v>2013</c:v>
                </c:pt>
                <c:pt idx="14">
                  <c:v>2014</c:v>
                </c:pt>
                <c:pt idx="15">
                  <c:v>2015</c:v>
                </c:pt>
                <c:pt idx="16">
                  <c:v>2016</c:v>
                </c:pt>
                <c:pt idx="17">
                  <c:v>2017</c:v>
                </c:pt>
                <c:pt idx="18">
                  <c:v>2018</c:v>
                </c:pt>
                <c:pt idx="19">
                  <c:v>2019</c:v>
                </c:pt>
                <c:pt idx="20">
                  <c:v>2020</c:v>
                </c:pt>
                <c:pt idx="21">
                  <c:v>2021</c:v>
                </c:pt>
                <c:pt idx="22">
                  <c:v>2022</c:v>
                </c:pt>
                <c:pt idx="23">
                  <c:v>2023</c:v>
                </c:pt>
                <c:pt idx="24">
                  <c:v>2024</c:v>
                </c:pt>
                <c:pt idx="25">
                  <c:v>2025</c:v>
                </c:pt>
              </c:strCache>
            </c:strRef>
          </c:cat>
          <c:val>
            <c:numRef>
              <c:f>Gesamt!$E$3:$E$28</c:f>
              <c:numCache>
                <c:formatCode>General</c:formatCode>
                <c:ptCount val="26"/>
                <c:pt idx="0">
                  <c:v>1</c:v>
                </c:pt>
                <c:pt idx="1">
                  <c:v>1</c:v>
                </c:pt>
                <c:pt idx="2">
                  <c:v>0</c:v>
                </c:pt>
                <c:pt idx="3">
                  <c:v>0</c:v>
                </c:pt>
                <c:pt idx="4">
                  <c:v>1</c:v>
                </c:pt>
                <c:pt idx="5">
                  <c:v>2</c:v>
                </c:pt>
                <c:pt idx="6">
                  <c:v>0</c:v>
                </c:pt>
                <c:pt idx="7">
                  <c:v>4</c:v>
                </c:pt>
                <c:pt idx="8">
                  <c:v>2</c:v>
                </c:pt>
                <c:pt idx="9">
                  <c:v>5</c:v>
                </c:pt>
                <c:pt idx="10">
                  <c:v>5</c:v>
                </c:pt>
                <c:pt idx="11">
                  <c:v>9</c:v>
                </c:pt>
                <c:pt idx="12">
                  <c:v>17</c:v>
                </c:pt>
                <c:pt idx="13">
                  <c:v>19</c:v>
                </c:pt>
                <c:pt idx="14">
                  <c:v>15</c:v>
                </c:pt>
                <c:pt idx="15">
                  <c:v>21</c:v>
                </c:pt>
                <c:pt idx="16">
                  <c:v>24</c:v>
                </c:pt>
                <c:pt idx="17">
                  <c:v>14</c:v>
                </c:pt>
                <c:pt idx="18">
                  <c:v>23</c:v>
                </c:pt>
                <c:pt idx="19">
                  <c:v>11</c:v>
                </c:pt>
                <c:pt idx="20">
                  <c:v>17</c:v>
                </c:pt>
                <c:pt idx="21">
                  <c:v>22</c:v>
                </c:pt>
                <c:pt idx="22">
                  <c:v>13</c:v>
                </c:pt>
                <c:pt idx="23">
                  <c:v>7</c:v>
                </c:pt>
                <c:pt idx="24">
                  <c:v>9</c:v>
                </c:pt>
                <c:pt idx="25">
                  <c:v>4</c:v>
                </c:pt>
              </c:numCache>
            </c:numRef>
          </c:val>
          <c:extLst>
            <c:ext xmlns:c16="http://schemas.microsoft.com/office/drawing/2014/chart" uri="{C3380CC4-5D6E-409C-BE32-E72D297353CC}">
              <c16:uniqueId val="{00000000-D749-4337-AD62-E6E52CCC34FB}"/>
            </c:ext>
          </c:extLst>
        </c:ser>
        <c:dLbls>
          <c:showLegendKey val="0"/>
          <c:showVal val="0"/>
          <c:showCatName val="0"/>
          <c:showSerName val="0"/>
          <c:showPercent val="0"/>
          <c:showBubbleSize val="0"/>
        </c:dLbls>
        <c:gapWidth val="219"/>
        <c:overlap val="-27"/>
        <c:axId val="517544216"/>
        <c:axId val="517542776"/>
      </c:barChart>
      <c:catAx>
        <c:axId val="51754421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17542776"/>
        <c:crosses val="autoZero"/>
        <c:auto val="1"/>
        <c:lblAlgn val="ctr"/>
        <c:lblOffset val="100"/>
        <c:noMultiLvlLbl val="0"/>
      </c:catAx>
      <c:valAx>
        <c:axId val="51754277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517544216"/>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4">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de-DE"/>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aseline="0" err="1"/>
              <a:t>steckerfertige</a:t>
            </a:r>
            <a:r>
              <a:rPr lang="en-US" baseline="0"/>
              <a:t> Anlagen</a:t>
            </a:r>
            <a:endParaRPr lang="en-US"/>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tx>
            <c:strRef>
              <c:f>Gesamt!$E$3</c:f>
              <c:strCache>
                <c:ptCount val="1"/>
                <c:pt idx="0">
                  <c:v>in Betrieb</c:v>
                </c:pt>
              </c:strCache>
            </c:strRef>
          </c:tx>
          <c:spPr>
            <a:solidFill>
              <a:schemeClr val="accent1"/>
            </a:solidFill>
            <a:ln>
              <a:noFill/>
            </a:ln>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mn-lt"/>
                    <a:ea typeface="+mn-ea"/>
                    <a:cs typeface="+mn-cs"/>
                  </a:defRPr>
                </a:pPr>
                <a:endParaRPr lang="de-DE"/>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Gesamt!$A$4:$A$10</c:f>
              <c:strCache>
                <c:ptCount val="7"/>
                <c:pt idx="0">
                  <c:v>2019</c:v>
                </c:pt>
                <c:pt idx="1">
                  <c:v>2020</c:v>
                </c:pt>
                <c:pt idx="2">
                  <c:v>2021</c:v>
                </c:pt>
                <c:pt idx="3">
                  <c:v>2022</c:v>
                </c:pt>
                <c:pt idx="4">
                  <c:v>2023</c:v>
                </c:pt>
                <c:pt idx="5">
                  <c:v>2024</c:v>
                </c:pt>
                <c:pt idx="6">
                  <c:v>2025</c:v>
                </c:pt>
              </c:strCache>
            </c:strRef>
          </c:cat>
          <c:val>
            <c:numRef>
              <c:f>Gesamt!$E$4:$E$10</c:f>
              <c:numCache>
                <c:formatCode>General</c:formatCode>
                <c:ptCount val="7"/>
                <c:pt idx="0">
                  <c:v>3</c:v>
                </c:pt>
                <c:pt idx="1">
                  <c:v>22</c:v>
                </c:pt>
                <c:pt idx="2">
                  <c:v>48</c:v>
                </c:pt>
                <c:pt idx="3">
                  <c:v>493</c:v>
                </c:pt>
                <c:pt idx="4">
                  <c:v>1123</c:v>
                </c:pt>
                <c:pt idx="5">
                  <c:v>1876</c:v>
                </c:pt>
                <c:pt idx="6">
                  <c:v>1714</c:v>
                </c:pt>
              </c:numCache>
            </c:numRef>
          </c:val>
          <c:extLst>
            <c:ext xmlns:c16="http://schemas.microsoft.com/office/drawing/2014/chart" uri="{C3380CC4-5D6E-409C-BE32-E72D297353CC}">
              <c16:uniqueId val="{00000000-9EF7-46B1-A741-40F727B458A2}"/>
            </c:ext>
          </c:extLst>
        </c:ser>
        <c:dLbls>
          <c:showLegendKey val="0"/>
          <c:showVal val="0"/>
          <c:showCatName val="0"/>
          <c:showSerName val="0"/>
          <c:showPercent val="0"/>
          <c:showBubbleSize val="0"/>
        </c:dLbls>
        <c:gapWidth val="219"/>
        <c:overlap val="-27"/>
        <c:axId val="685828760"/>
        <c:axId val="685823000"/>
      </c:barChart>
      <c:catAx>
        <c:axId val="68582876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685823000"/>
        <c:crosses val="autoZero"/>
        <c:auto val="1"/>
        <c:lblAlgn val="ctr"/>
        <c:lblOffset val="100"/>
        <c:noMultiLvlLbl val="0"/>
      </c:catAx>
      <c:valAx>
        <c:axId val="685823000"/>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de-DE"/>
          </a:p>
        </c:txPr>
        <c:crossAx val="68582876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de-DE"/>
    </a:p>
  </c:txPr>
  <c:externalData r:id="rId4">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7.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67A205-4988-4D41-9755-61B035904AC5}" type="doc">
      <dgm:prSet loTypeId="urn:microsoft.com/office/officeart/2005/8/layout/gear1" loCatId="cycle" qsTypeId="urn:microsoft.com/office/officeart/2005/8/quickstyle/simple1" qsCatId="simple" csTypeId="urn:microsoft.com/office/officeart/2005/8/colors/accent1_2" csCatId="accent1" phldr="0"/>
      <dgm:spPr/>
    </dgm:pt>
    <dgm:pt modelId="{DA99AA32-9EE7-4268-9D89-429F35C63E16}">
      <dgm:prSet phldrT="[Text]" phldr="1"/>
      <dgm:spPr/>
      <dgm:t>
        <a:bodyPr/>
        <a:lstStyle/>
        <a:p>
          <a:endParaRPr lang="de-DE" dirty="0"/>
        </a:p>
      </dgm:t>
    </dgm:pt>
    <dgm:pt modelId="{C55427C8-E171-4D57-B06B-3670347AA978}" type="parTrans" cxnId="{C5780502-F0E5-466A-9DAA-87BB6736EAE7}">
      <dgm:prSet/>
      <dgm:spPr/>
      <dgm:t>
        <a:bodyPr/>
        <a:lstStyle/>
        <a:p>
          <a:endParaRPr lang="de-DE"/>
        </a:p>
      </dgm:t>
    </dgm:pt>
    <dgm:pt modelId="{31B071A0-7B89-43D3-84FB-0A5270D9F9F5}" type="sibTrans" cxnId="{C5780502-F0E5-466A-9DAA-87BB6736EAE7}">
      <dgm:prSet/>
      <dgm:spPr/>
      <dgm:t>
        <a:bodyPr/>
        <a:lstStyle/>
        <a:p>
          <a:endParaRPr lang="de-DE"/>
        </a:p>
      </dgm:t>
    </dgm:pt>
    <dgm:pt modelId="{8FDF00FD-1145-4179-960A-0DA03442AA78}">
      <dgm:prSet phldrT="[Text]" phldr="1"/>
      <dgm:spPr/>
      <dgm:t>
        <a:bodyPr/>
        <a:lstStyle/>
        <a:p>
          <a:endParaRPr lang="de-DE"/>
        </a:p>
      </dgm:t>
    </dgm:pt>
    <dgm:pt modelId="{F107BA13-4D49-4E55-A725-4AB65217A991}" type="parTrans" cxnId="{6B0DD357-71E7-497F-A4B9-9A016E7D3408}">
      <dgm:prSet/>
      <dgm:spPr/>
      <dgm:t>
        <a:bodyPr/>
        <a:lstStyle/>
        <a:p>
          <a:endParaRPr lang="de-DE"/>
        </a:p>
      </dgm:t>
    </dgm:pt>
    <dgm:pt modelId="{35BD2220-A429-4D1D-B644-15D8452DDB4F}" type="sibTrans" cxnId="{6B0DD357-71E7-497F-A4B9-9A016E7D3408}">
      <dgm:prSet/>
      <dgm:spPr/>
      <dgm:t>
        <a:bodyPr/>
        <a:lstStyle/>
        <a:p>
          <a:endParaRPr lang="de-DE"/>
        </a:p>
      </dgm:t>
    </dgm:pt>
    <dgm:pt modelId="{FBFC87C7-7B63-43CA-A716-0EAF8BB133B1}">
      <dgm:prSet phldrT="[Text]" phldr="1"/>
      <dgm:spPr/>
      <dgm:t>
        <a:bodyPr/>
        <a:lstStyle/>
        <a:p>
          <a:endParaRPr lang="de-DE"/>
        </a:p>
      </dgm:t>
    </dgm:pt>
    <dgm:pt modelId="{6F53186B-D3D3-4CC7-91F7-ACAB5FED0CC2}" type="parTrans" cxnId="{5A722128-4B7B-476D-87C2-15106551F573}">
      <dgm:prSet/>
      <dgm:spPr/>
      <dgm:t>
        <a:bodyPr/>
        <a:lstStyle/>
        <a:p>
          <a:endParaRPr lang="de-DE"/>
        </a:p>
      </dgm:t>
    </dgm:pt>
    <dgm:pt modelId="{5974D8F9-CC56-47FE-857A-34109B51D4E0}" type="sibTrans" cxnId="{5A722128-4B7B-476D-87C2-15106551F573}">
      <dgm:prSet/>
      <dgm:spPr/>
      <dgm:t>
        <a:bodyPr/>
        <a:lstStyle/>
        <a:p>
          <a:endParaRPr lang="de-DE"/>
        </a:p>
      </dgm:t>
    </dgm:pt>
    <dgm:pt modelId="{8DAC46CF-E70B-4114-AE63-A080D7DB428F}" type="pres">
      <dgm:prSet presAssocID="{BA67A205-4988-4D41-9755-61B035904AC5}" presName="composite" presStyleCnt="0">
        <dgm:presLayoutVars>
          <dgm:chMax val="3"/>
          <dgm:animLvl val="lvl"/>
          <dgm:resizeHandles val="exact"/>
        </dgm:presLayoutVars>
      </dgm:prSet>
      <dgm:spPr/>
    </dgm:pt>
    <dgm:pt modelId="{47C6474A-DE07-407C-8129-7FE08A4E6296}" type="pres">
      <dgm:prSet presAssocID="{DA99AA32-9EE7-4268-9D89-429F35C63E16}" presName="gear1" presStyleLbl="node1" presStyleIdx="0" presStyleCnt="3">
        <dgm:presLayoutVars>
          <dgm:chMax val="1"/>
          <dgm:bulletEnabled val="1"/>
        </dgm:presLayoutVars>
      </dgm:prSet>
      <dgm:spPr/>
    </dgm:pt>
    <dgm:pt modelId="{00B625E7-50DD-45F4-B204-730DB86606F7}" type="pres">
      <dgm:prSet presAssocID="{DA99AA32-9EE7-4268-9D89-429F35C63E16}" presName="gear1srcNode" presStyleLbl="node1" presStyleIdx="0" presStyleCnt="3"/>
      <dgm:spPr/>
    </dgm:pt>
    <dgm:pt modelId="{C7D905E4-79FB-4AA8-9539-73C524C2841B}" type="pres">
      <dgm:prSet presAssocID="{DA99AA32-9EE7-4268-9D89-429F35C63E16}" presName="gear1dstNode" presStyleLbl="node1" presStyleIdx="0" presStyleCnt="3"/>
      <dgm:spPr/>
    </dgm:pt>
    <dgm:pt modelId="{A4B6331C-8811-4F94-BBB9-CE39278CEF2C}" type="pres">
      <dgm:prSet presAssocID="{8FDF00FD-1145-4179-960A-0DA03442AA78}" presName="gear2" presStyleLbl="node1" presStyleIdx="1" presStyleCnt="3">
        <dgm:presLayoutVars>
          <dgm:chMax val="1"/>
          <dgm:bulletEnabled val="1"/>
        </dgm:presLayoutVars>
      </dgm:prSet>
      <dgm:spPr/>
    </dgm:pt>
    <dgm:pt modelId="{5902C9CB-B8C9-4FC5-93AA-9EE0766F8E09}" type="pres">
      <dgm:prSet presAssocID="{8FDF00FD-1145-4179-960A-0DA03442AA78}" presName="gear2srcNode" presStyleLbl="node1" presStyleIdx="1" presStyleCnt="3"/>
      <dgm:spPr/>
    </dgm:pt>
    <dgm:pt modelId="{D0804445-B783-4845-BAC5-1AADCDFD93C3}" type="pres">
      <dgm:prSet presAssocID="{8FDF00FD-1145-4179-960A-0DA03442AA78}" presName="gear2dstNode" presStyleLbl="node1" presStyleIdx="1" presStyleCnt="3"/>
      <dgm:spPr/>
    </dgm:pt>
    <dgm:pt modelId="{406C670D-FCA9-4C1C-BCC9-02A4B416A2DF}" type="pres">
      <dgm:prSet presAssocID="{FBFC87C7-7B63-43CA-A716-0EAF8BB133B1}" presName="gear3" presStyleLbl="node1" presStyleIdx="2" presStyleCnt="3"/>
      <dgm:spPr/>
    </dgm:pt>
    <dgm:pt modelId="{D6567E0B-E19C-4F90-8864-0D8D20575C30}" type="pres">
      <dgm:prSet presAssocID="{FBFC87C7-7B63-43CA-A716-0EAF8BB133B1}" presName="gear3tx" presStyleLbl="node1" presStyleIdx="2" presStyleCnt="3">
        <dgm:presLayoutVars>
          <dgm:chMax val="1"/>
          <dgm:bulletEnabled val="1"/>
        </dgm:presLayoutVars>
      </dgm:prSet>
      <dgm:spPr/>
    </dgm:pt>
    <dgm:pt modelId="{43A0E15B-C7C6-42A6-9CA1-27B90CE5CE22}" type="pres">
      <dgm:prSet presAssocID="{FBFC87C7-7B63-43CA-A716-0EAF8BB133B1}" presName="gear3srcNode" presStyleLbl="node1" presStyleIdx="2" presStyleCnt="3"/>
      <dgm:spPr/>
    </dgm:pt>
    <dgm:pt modelId="{3FDB013A-FA59-495C-84A6-062086DEE27F}" type="pres">
      <dgm:prSet presAssocID="{FBFC87C7-7B63-43CA-A716-0EAF8BB133B1}" presName="gear3dstNode" presStyleLbl="node1" presStyleIdx="2" presStyleCnt="3"/>
      <dgm:spPr/>
    </dgm:pt>
    <dgm:pt modelId="{8D5EB17F-02D8-4B32-98CD-3C64BD51D6F6}" type="pres">
      <dgm:prSet presAssocID="{31B071A0-7B89-43D3-84FB-0A5270D9F9F5}" presName="connector1" presStyleLbl="sibTrans2D1" presStyleIdx="0" presStyleCnt="3"/>
      <dgm:spPr/>
    </dgm:pt>
    <dgm:pt modelId="{933541EA-B49A-4037-9A53-D1629ED15759}" type="pres">
      <dgm:prSet presAssocID="{35BD2220-A429-4D1D-B644-15D8452DDB4F}" presName="connector2" presStyleLbl="sibTrans2D1" presStyleIdx="1" presStyleCnt="3"/>
      <dgm:spPr/>
    </dgm:pt>
    <dgm:pt modelId="{4AF65E1D-FED6-4886-962D-05CE71A6D59B}" type="pres">
      <dgm:prSet presAssocID="{5974D8F9-CC56-47FE-857A-34109B51D4E0}" presName="connector3" presStyleLbl="sibTrans2D1" presStyleIdx="2" presStyleCnt="3"/>
      <dgm:spPr/>
    </dgm:pt>
  </dgm:ptLst>
  <dgm:cxnLst>
    <dgm:cxn modelId="{C5780502-F0E5-466A-9DAA-87BB6736EAE7}" srcId="{BA67A205-4988-4D41-9755-61B035904AC5}" destId="{DA99AA32-9EE7-4268-9D89-429F35C63E16}" srcOrd="0" destOrd="0" parTransId="{C55427C8-E171-4D57-B06B-3670347AA978}" sibTransId="{31B071A0-7B89-43D3-84FB-0A5270D9F9F5}"/>
    <dgm:cxn modelId="{5A722128-4B7B-476D-87C2-15106551F573}" srcId="{BA67A205-4988-4D41-9755-61B035904AC5}" destId="{FBFC87C7-7B63-43CA-A716-0EAF8BB133B1}" srcOrd="2" destOrd="0" parTransId="{6F53186B-D3D3-4CC7-91F7-ACAB5FED0CC2}" sibTransId="{5974D8F9-CC56-47FE-857A-34109B51D4E0}"/>
    <dgm:cxn modelId="{9C45DE2A-CCA5-4E65-9654-1394A450BFBE}" type="presOf" srcId="{DA99AA32-9EE7-4268-9D89-429F35C63E16}" destId="{47C6474A-DE07-407C-8129-7FE08A4E6296}" srcOrd="0" destOrd="0" presId="urn:microsoft.com/office/officeart/2005/8/layout/gear1"/>
    <dgm:cxn modelId="{4B4BA964-8CCB-4CD0-A0D9-C27DCA15A5F8}" type="presOf" srcId="{FBFC87C7-7B63-43CA-A716-0EAF8BB133B1}" destId="{406C670D-FCA9-4C1C-BCC9-02A4B416A2DF}" srcOrd="0" destOrd="0" presId="urn:microsoft.com/office/officeart/2005/8/layout/gear1"/>
    <dgm:cxn modelId="{5BA1DC66-EDBD-4458-8A70-1465FF071AEE}" type="presOf" srcId="{8FDF00FD-1145-4179-960A-0DA03442AA78}" destId="{D0804445-B783-4845-BAC5-1AADCDFD93C3}" srcOrd="2" destOrd="0" presId="urn:microsoft.com/office/officeart/2005/8/layout/gear1"/>
    <dgm:cxn modelId="{6B0DD357-71E7-497F-A4B9-9A016E7D3408}" srcId="{BA67A205-4988-4D41-9755-61B035904AC5}" destId="{8FDF00FD-1145-4179-960A-0DA03442AA78}" srcOrd="1" destOrd="0" parTransId="{F107BA13-4D49-4E55-A725-4AB65217A991}" sibTransId="{35BD2220-A429-4D1D-B644-15D8452DDB4F}"/>
    <dgm:cxn modelId="{124E5698-9B1F-4B5C-AA76-A1CCBE2A5BF7}" type="presOf" srcId="{DA99AA32-9EE7-4268-9D89-429F35C63E16}" destId="{00B625E7-50DD-45F4-B204-730DB86606F7}" srcOrd="1" destOrd="0" presId="urn:microsoft.com/office/officeart/2005/8/layout/gear1"/>
    <dgm:cxn modelId="{A02DCDB1-4C45-4FDC-9F92-92C9816900CC}" type="presOf" srcId="{8FDF00FD-1145-4179-960A-0DA03442AA78}" destId="{5902C9CB-B8C9-4FC5-93AA-9EE0766F8E09}" srcOrd="1" destOrd="0" presId="urn:microsoft.com/office/officeart/2005/8/layout/gear1"/>
    <dgm:cxn modelId="{C6CE30B2-A9FA-421A-97B9-25FFAD4F1F23}" type="presOf" srcId="{35BD2220-A429-4D1D-B644-15D8452DDB4F}" destId="{933541EA-B49A-4037-9A53-D1629ED15759}" srcOrd="0" destOrd="0" presId="urn:microsoft.com/office/officeart/2005/8/layout/gear1"/>
    <dgm:cxn modelId="{5A4946B8-4DCB-4EEF-856D-CBD163D88C04}" type="presOf" srcId="{FBFC87C7-7B63-43CA-A716-0EAF8BB133B1}" destId="{43A0E15B-C7C6-42A6-9CA1-27B90CE5CE22}" srcOrd="2" destOrd="0" presId="urn:microsoft.com/office/officeart/2005/8/layout/gear1"/>
    <dgm:cxn modelId="{828466D4-F5D9-4ABF-9DB5-803945E2BCB2}" type="presOf" srcId="{8FDF00FD-1145-4179-960A-0DA03442AA78}" destId="{A4B6331C-8811-4F94-BBB9-CE39278CEF2C}" srcOrd="0" destOrd="0" presId="urn:microsoft.com/office/officeart/2005/8/layout/gear1"/>
    <dgm:cxn modelId="{544A01D5-1960-480D-8814-201C7BD3F79F}" type="presOf" srcId="{FBFC87C7-7B63-43CA-A716-0EAF8BB133B1}" destId="{3FDB013A-FA59-495C-84A6-062086DEE27F}" srcOrd="3" destOrd="0" presId="urn:microsoft.com/office/officeart/2005/8/layout/gear1"/>
    <dgm:cxn modelId="{C7983ED7-645F-4600-BFAE-C7C924F3AC13}" type="presOf" srcId="{FBFC87C7-7B63-43CA-A716-0EAF8BB133B1}" destId="{D6567E0B-E19C-4F90-8864-0D8D20575C30}" srcOrd="1" destOrd="0" presId="urn:microsoft.com/office/officeart/2005/8/layout/gear1"/>
    <dgm:cxn modelId="{3C39A3D8-8114-4C10-94D0-70F0F06D57A7}" type="presOf" srcId="{BA67A205-4988-4D41-9755-61B035904AC5}" destId="{8DAC46CF-E70B-4114-AE63-A080D7DB428F}" srcOrd="0" destOrd="0" presId="urn:microsoft.com/office/officeart/2005/8/layout/gear1"/>
    <dgm:cxn modelId="{CAB4C0E0-40FA-4C36-AC0D-3CD3C620D3E6}" type="presOf" srcId="{31B071A0-7B89-43D3-84FB-0A5270D9F9F5}" destId="{8D5EB17F-02D8-4B32-98CD-3C64BD51D6F6}" srcOrd="0" destOrd="0" presId="urn:microsoft.com/office/officeart/2005/8/layout/gear1"/>
    <dgm:cxn modelId="{645765E4-3058-4023-B59E-B7C963512138}" type="presOf" srcId="{DA99AA32-9EE7-4268-9D89-429F35C63E16}" destId="{C7D905E4-79FB-4AA8-9539-73C524C2841B}" srcOrd="2" destOrd="0" presId="urn:microsoft.com/office/officeart/2005/8/layout/gear1"/>
    <dgm:cxn modelId="{2565C7EE-CB79-4602-A81D-1A623F7FB7BA}" type="presOf" srcId="{5974D8F9-CC56-47FE-857A-34109B51D4E0}" destId="{4AF65E1D-FED6-4886-962D-05CE71A6D59B}" srcOrd="0" destOrd="0" presId="urn:microsoft.com/office/officeart/2005/8/layout/gear1"/>
    <dgm:cxn modelId="{E86BF3BB-4B15-437D-81B4-8D3222A8A7EB}" type="presParOf" srcId="{8DAC46CF-E70B-4114-AE63-A080D7DB428F}" destId="{47C6474A-DE07-407C-8129-7FE08A4E6296}" srcOrd="0" destOrd="0" presId="urn:microsoft.com/office/officeart/2005/8/layout/gear1"/>
    <dgm:cxn modelId="{16FA2347-71BF-44DC-8987-E7082D5F82D0}" type="presParOf" srcId="{8DAC46CF-E70B-4114-AE63-A080D7DB428F}" destId="{00B625E7-50DD-45F4-B204-730DB86606F7}" srcOrd="1" destOrd="0" presId="urn:microsoft.com/office/officeart/2005/8/layout/gear1"/>
    <dgm:cxn modelId="{8D3D5974-3724-46D1-9D87-22E2DCEFB6E0}" type="presParOf" srcId="{8DAC46CF-E70B-4114-AE63-A080D7DB428F}" destId="{C7D905E4-79FB-4AA8-9539-73C524C2841B}" srcOrd="2" destOrd="0" presId="urn:microsoft.com/office/officeart/2005/8/layout/gear1"/>
    <dgm:cxn modelId="{4FD76E77-FFA5-4742-A665-A3A97142CE09}" type="presParOf" srcId="{8DAC46CF-E70B-4114-AE63-A080D7DB428F}" destId="{A4B6331C-8811-4F94-BBB9-CE39278CEF2C}" srcOrd="3" destOrd="0" presId="urn:microsoft.com/office/officeart/2005/8/layout/gear1"/>
    <dgm:cxn modelId="{C3CB7759-62FE-4B15-A583-C69904B1707F}" type="presParOf" srcId="{8DAC46CF-E70B-4114-AE63-A080D7DB428F}" destId="{5902C9CB-B8C9-4FC5-93AA-9EE0766F8E09}" srcOrd="4" destOrd="0" presId="urn:microsoft.com/office/officeart/2005/8/layout/gear1"/>
    <dgm:cxn modelId="{36124DA5-2A9E-4ABE-96EF-833E97A387C9}" type="presParOf" srcId="{8DAC46CF-E70B-4114-AE63-A080D7DB428F}" destId="{D0804445-B783-4845-BAC5-1AADCDFD93C3}" srcOrd="5" destOrd="0" presId="urn:microsoft.com/office/officeart/2005/8/layout/gear1"/>
    <dgm:cxn modelId="{4EFC667F-BE6D-4251-B595-156C377000C5}" type="presParOf" srcId="{8DAC46CF-E70B-4114-AE63-A080D7DB428F}" destId="{406C670D-FCA9-4C1C-BCC9-02A4B416A2DF}" srcOrd="6" destOrd="0" presId="urn:microsoft.com/office/officeart/2005/8/layout/gear1"/>
    <dgm:cxn modelId="{7D230F70-1571-4D7D-88A3-DD0E958EFD16}" type="presParOf" srcId="{8DAC46CF-E70B-4114-AE63-A080D7DB428F}" destId="{D6567E0B-E19C-4F90-8864-0D8D20575C30}" srcOrd="7" destOrd="0" presId="urn:microsoft.com/office/officeart/2005/8/layout/gear1"/>
    <dgm:cxn modelId="{D13508AF-D768-4489-9EC5-B1E72C917ACB}" type="presParOf" srcId="{8DAC46CF-E70B-4114-AE63-A080D7DB428F}" destId="{43A0E15B-C7C6-42A6-9CA1-27B90CE5CE22}" srcOrd="8" destOrd="0" presId="urn:microsoft.com/office/officeart/2005/8/layout/gear1"/>
    <dgm:cxn modelId="{1CE29D52-BA60-43D7-83DD-50EEFE2B0576}" type="presParOf" srcId="{8DAC46CF-E70B-4114-AE63-A080D7DB428F}" destId="{3FDB013A-FA59-495C-84A6-062086DEE27F}" srcOrd="9" destOrd="0" presId="urn:microsoft.com/office/officeart/2005/8/layout/gear1"/>
    <dgm:cxn modelId="{CD3CF9DD-7203-4185-B42B-8A6E25999624}" type="presParOf" srcId="{8DAC46CF-E70B-4114-AE63-A080D7DB428F}" destId="{8D5EB17F-02D8-4B32-98CD-3C64BD51D6F6}" srcOrd="10" destOrd="0" presId="urn:microsoft.com/office/officeart/2005/8/layout/gear1"/>
    <dgm:cxn modelId="{74E2D7F2-630A-4611-AE21-6AAFC4CE3268}" type="presParOf" srcId="{8DAC46CF-E70B-4114-AE63-A080D7DB428F}" destId="{933541EA-B49A-4037-9A53-D1629ED15759}" srcOrd="11" destOrd="0" presId="urn:microsoft.com/office/officeart/2005/8/layout/gear1"/>
    <dgm:cxn modelId="{4761C641-E092-4A74-9C14-B33E9C2DC427}" type="presParOf" srcId="{8DAC46CF-E70B-4114-AE63-A080D7DB428F}" destId="{4AF65E1D-FED6-4886-962D-05CE71A6D59B}" srcOrd="12" destOrd="0" presId="urn:microsoft.com/office/officeart/2005/8/layout/gear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266B07EF-A917-463A-87B8-72323E7D24B0}" type="doc">
      <dgm:prSet loTypeId="urn:microsoft.com/office/officeart/2005/8/layout/chevron1" loCatId="process" qsTypeId="urn:microsoft.com/office/officeart/2005/8/quickstyle/simple1" qsCatId="simple" csTypeId="urn:microsoft.com/office/officeart/2005/8/colors/accent1_2" csCatId="accent1" phldr="1"/>
      <dgm:spPr/>
    </dgm:pt>
    <dgm:pt modelId="{BCF4A13B-7B9B-496B-86A6-34F24DCF7AF7}">
      <dgm:prSet phldrT="[Text]"/>
      <dgm:spPr>
        <a:solidFill>
          <a:schemeClr val="accent2"/>
        </a:solidFill>
      </dgm:spPr>
      <dgm:t>
        <a:bodyPr/>
        <a:lstStyle/>
        <a:p>
          <a:pPr>
            <a:buFont typeface="+mj-lt"/>
            <a:buAutoNum type="arabicPeriod"/>
          </a:pPr>
          <a:r>
            <a:rPr lang="de-DE" dirty="0"/>
            <a:t>1. Ermittlung von Fernwärme-Zielnetzen auf Basis unterschiedlicher Fernwärme-Ausbaupotenziale</a:t>
          </a:r>
        </a:p>
      </dgm:t>
    </dgm:pt>
    <dgm:pt modelId="{150265EB-20C8-4178-A581-DA29B4ECCC51}" type="parTrans" cxnId="{CF5E94CF-4C79-4D0C-9664-A4269F266EB5}">
      <dgm:prSet/>
      <dgm:spPr/>
      <dgm:t>
        <a:bodyPr/>
        <a:lstStyle/>
        <a:p>
          <a:endParaRPr lang="de-DE"/>
        </a:p>
      </dgm:t>
    </dgm:pt>
    <dgm:pt modelId="{8E112CB5-EB9D-4211-AE08-361914AE6BF3}" type="sibTrans" cxnId="{CF5E94CF-4C79-4D0C-9664-A4269F266EB5}">
      <dgm:prSet/>
      <dgm:spPr/>
      <dgm:t>
        <a:bodyPr/>
        <a:lstStyle/>
        <a:p>
          <a:endParaRPr lang="de-DE"/>
        </a:p>
      </dgm:t>
    </dgm:pt>
    <dgm:pt modelId="{F5CB0BCC-1E79-4B9B-98C2-3E6AA0A07F60}">
      <dgm:prSet phldrT="[Text]"/>
      <dgm:spPr>
        <a:solidFill>
          <a:schemeClr val="accent2"/>
        </a:solidFill>
      </dgm:spPr>
      <dgm:t>
        <a:bodyPr/>
        <a:lstStyle/>
        <a:p>
          <a:pPr>
            <a:buFont typeface="+mj-lt"/>
            <a:buAutoNum type="arabicPeriod"/>
          </a:pPr>
          <a:r>
            <a:rPr lang="de-DE"/>
            <a:t>2. Ermittlung des Strom-Zielnetzes auf Basis der Verteilung von Wärmepumpen in den Nicht-Fernwärme-Gebieten</a:t>
          </a:r>
        </a:p>
      </dgm:t>
    </dgm:pt>
    <dgm:pt modelId="{9C7B99A9-C356-4C7A-B7DC-20EAE6152572}" type="parTrans" cxnId="{D44A0C16-0740-4213-91B9-6820EBCC54B2}">
      <dgm:prSet/>
      <dgm:spPr/>
      <dgm:t>
        <a:bodyPr/>
        <a:lstStyle/>
        <a:p>
          <a:endParaRPr lang="de-DE"/>
        </a:p>
      </dgm:t>
    </dgm:pt>
    <dgm:pt modelId="{8228F917-E720-4A7D-8B0F-7BC042F3BA4F}" type="sibTrans" cxnId="{D44A0C16-0740-4213-91B9-6820EBCC54B2}">
      <dgm:prSet/>
      <dgm:spPr/>
      <dgm:t>
        <a:bodyPr/>
        <a:lstStyle/>
        <a:p>
          <a:endParaRPr lang="de-DE"/>
        </a:p>
      </dgm:t>
    </dgm:pt>
    <dgm:pt modelId="{692BAFD6-3602-4DAF-8EB5-ECB54548564B}">
      <dgm:prSet/>
      <dgm:spPr>
        <a:solidFill>
          <a:schemeClr val="accent2"/>
        </a:solidFill>
      </dgm:spPr>
      <dgm:t>
        <a:bodyPr/>
        <a:lstStyle/>
        <a:p>
          <a:r>
            <a:rPr lang="de-DE"/>
            <a:t>3. Ermittlung des Gas-Zielnetzes unter Berücksichtigung des jeweiligen Fernwärme- bzw. Stromzielnetzes</a:t>
          </a:r>
        </a:p>
      </dgm:t>
    </dgm:pt>
    <dgm:pt modelId="{43856AF9-42A3-410A-8691-84B298588CF5}" type="parTrans" cxnId="{E343B984-1FC2-48F7-96F5-D4659F81069A}">
      <dgm:prSet/>
      <dgm:spPr/>
      <dgm:t>
        <a:bodyPr/>
        <a:lstStyle/>
        <a:p>
          <a:endParaRPr lang="de-DE"/>
        </a:p>
      </dgm:t>
    </dgm:pt>
    <dgm:pt modelId="{C94B85DB-0C1C-4332-AC47-68B2038A14E2}" type="sibTrans" cxnId="{E343B984-1FC2-48F7-96F5-D4659F81069A}">
      <dgm:prSet/>
      <dgm:spPr/>
      <dgm:t>
        <a:bodyPr/>
        <a:lstStyle/>
        <a:p>
          <a:endParaRPr lang="de-DE"/>
        </a:p>
      </dgm:t>
    </dgm:pt>
    <dgm:pt modelId="{6CDEDAC8-DB73-4DFC-B690-7876C5B5F457}" type="pres">
      <dgm:prSet presAssocID="{266B07EF-A917-463A-87B8-72323E7D24B0}" presName="Name0" presStyleCnt="0">
        <dgm:presLayoutVars>
          <dgm:dir/>
          <dgm:animLvl val="lvl"/>
          <dgm:resizeHandles val="exact"/>
        </dgm:presLayoutVars>
      </dgm:prSet>
      <dgm:spPr/>
    </dgm:pt>
    <dgm:pt modelId="{B17F0B91-A855-4B95-A487-FA317EB169E8}" type="pres">
      <dgm:prSet presAssocID="{BCF4A13B-7B9B-496B-86A6-34F24DCF7AF7}" presName="parTxOnly" presStyleLbl="node1" presStyleIdx="0" presStyleCnt="3">
        <dgm:presLayoutVars>
          <dgm:chMax val="0"/>
          <dgm:chPref val="0"/>
          <dgm:bulletEnabled val="1"/>
        </dgm:presLayoutVars>
      </dgm:prSet>
      <dgm:spPr/>
    </dgm:pt>
    <dgm:pt modelId="{8BB2DC13-1677-4D38-B1B0-C8F81232DBAC}" type="pres">
      <dgm:prSet presAssocID="{8E112CB5-EB9D-4211-AE08-361914AE6BF3}" presName="parTxOnlySpace" presStyleCnt="0"/>
      <dgm:spPr/>
    </dgm:pt>
    <dgm:pt modelId="{CDA92E27-72C1-4327-93FC-B74F7464D89F}" type="pres">
      <dgm:prSet presAssocID="{F5CB0BCC-1E79-4B9B-98C2-3E6AA0A07F60}" presName="parTxOnly" presStyleLbl="node1" presStyleIdx="1" presStyleCnt="3">
        <dgm:presLayoutVars>
          <dgm:chMax val="0"/>
          <dgm:chPref val="0"/>
          <dgm:bulletEnabled val="1"/>
        </dgm:presLayoutVars>
      </dgm:prSet>
      <dgm:spPr/>
    </dgm:pt>
    <dgm:pt modelId="{CDC84A6F-6FD7-4C70-B401-35CBE6A0783A}" type="pres">
      <dgm:prSet presAssocID="{8228F917-E720-4A7D-8B0F-7BC042F3BA4F}" presName="parTxOnlySpace" presStyleCnt="0"/>
      <dgm:spPr/>
    </dgm:pt>
    <dgm:pt modelId="{783A3E72-B660-43EA-9458-099C2A76FBA6}" type="pres">
      <dgm:prSet presAssocID="{692BAFD6-3602-4DAF-8EB5-ECB54548564B}" presName="parTxOnly" presStyleLbl="node1" presStyleIdx="2" presStyleCnt="3">
        <dgm:presLayoutVars>
          <dgm:chMax val="0"/>
          <dgm:chPref val="0"/>
          <dgm:bulletEnabled val="1"/>
        </dgm:presLayoutVars>
      </dgm:prSet>
      <dgm:spPr/>
    </dgm:pt>
  </dgm:ptLst>
  <dgm:cxnLst>
    <dgm:cxn modelId="{B31CE409-B5B1-4D45-A417-23441CEAFDE7}" type="presOf" srcId="{BCF4A13B-7B9B-496B-86A6-34F24DCF7AF7}" destId="{B17F0B91-A855-4B95-A487-FA317EB169E8}" srcOrd="0" destOrd="0" presId="urn:microsoft.com/office/officeart/2005/8/layout/chevron1"/>
    <dgm:cxn modelId="{D44A0C16-0740-4213-91B9-6820EBCC54B2}" srcId="{266B07EF-A917-463A-87B8-72323E7D24B0}" destId="{F5CB0BCC-1E79-4B9B-98C2-3E6AA0A07F60}" srcOrd="1" destOrd="0" parTransId="{9C7B99A9-C356-4C7A-B7DC-20EAE6152572}" sibTransId="{8228F917-E720-4A7D-8B0F-7BC042F3BA4F}"/>
    <dgm:cxn modelId="{4E35FF2B-6C18-42EA-B7ED-9F9E4F4B7CE3}" type="presOf" srcId="{F5CB0BCC-1E79-4B9B-98C2-3E6AA0A07F60}" destId="{CDA92E27-72C1-4327-93FC-B74F7464D89F}" srcOrd="0" destOrd="0" presId="urn:microsoft.com/office/officeart/2005/8/layout/chevron1"/>
    <dgm:cxn modelId="{1501E82D-4D0B-4B80-B82D-A583B8803B89}" type="presOf" srcId="{266B07EF-A917-463A-87B8-72323E7D24B0}" destId="{6CDEDAC8-DB73-4DFC-B690-7876C5B5F457}" srcOrd="0" destOrd="0" presId="urn:microsoft.com/office/officeart/2005/8/layout/chevron1"/>
    <dgm:cxn modelId="{E343B984-1FC2-48F7-96F5-D4659F81069A}" srcId="{266B07EF-A917-463A-87B8-72323E7D24B0}" destId="{692BAFD6-3602-4DAF-8EB5-ECB54548564B}" srcOrd="2" destOrd="0" parTransId="{43856AF9-42A3-410A-8691-84B298588CF5}" sibTransId="{C94B85DB-0C1C-4332-AC47-68B2038A14E2}"/>
    <dgm:cxn modelId="{CF5E94CF-4C79-4D0C-9664-A4269F266EB5}" srcId="{266B07EF-A917-463A-87B8-72323E7D24B0}" destId="{BCF4A13B-7B9B-496B-86A6-34F24DCF7AF7}" srcOrd="0" destOrd="0" parTransId="{150265EB-20C8-4178-A581-DA29B4ECCC51}" sibTransId="{8E112CB5-EB9D-4211-AE08-361914AE6BF3}"/>
    <dgm:cxn modelId="{058AF9F5-D863-4FCF-841B-4679B9D3DAB7}" type="presOf" srcId="{692BAFD6-3602-4DAF-8EB5-ECB54548564B}" destId="{783A3E72-B660-43EA-9458-099C2A76FBA6}" srcOrd="0" destOrd="0" presId="urn:microsoft.com/office/officeart/2005/8/layout/chevron1"/>
    <dgm:cxn modelId="{91AC867F-87F1-429D-B8AC-D72953DF1822}" type="presParOf" srcId="{6CDEDAC8-DB73-4DFC-B690-7876C5B5F457}" destId="{B17F0B91-A855-4B95-A487-FA317EB169E8}" srcOrd="0" destOrd="0" presId="urn:microsoft.com/office/officeart/2005/8/layout/chevron1"/>
    <dgm:cxn modelId="{EFCF6D52-75CC-40D1-9D25-543266B0D2CA}" type="presParOf" srcId="{6CDEDAC8-DB73-4DFC-B690-7876C5B5F457}" destId="{8BB2DC13-1677-4D38-B1B0-C8F81232DBAC}" srcOrd="1" destOrd="0" presId="urn:microsoft.com/office/officeart/2005/8/layout/chevron1"/>
    <dgm:cxn modelId="{74A62478-DC32-44FE-832E-6BE9477CF6A9}" type="presParOf" srcId="{6CDEDAC8-DB73-4DFC-B690-7876C5B5F457}" destId="{CDA92E27-72C1-4327-93FC-B74F7464D89F}" srcOrd="2" destOrd="0" presId="urn:microsoft.com/office/officeart/2005/8/layout/chevron1"/>
    <dgm:cxn modelId="{F26E3E8D-0BBF-4372-AFF2-1AEC8A494F8D}" type="presParOf" srcId="{6CDEDAC8-DB73-4DFC-B690-7876C5B5F457}" destId="{CDC84A6F-6FD7-4C70-B401-35CBE6A0783A}" srcOrd="3" destOrd="0" presId="urn:microsoft.com/office/officeart/2005/8/layout/chevron1"/>
    <dgm:cxn modelId="{6624EFB7-A313-4099-996B-C08510A4805E}" type="presParOf" srcId="{6CDEDAC8-DB73-4DFC-B690-7876C5B5F457}" destId="{783A3E72-B660-43EA-9458-099C2A76FBA6}" srcOrd="4"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7C6474A-DE07-407C-8129-7FE08A4E6296}">
      <dsp:nvSpPr>
        <dsp:cNvPr id="0" name=""/>
        <dsp:cNvSpPr/>
      </dsp:nvSpPr>
      <dsp:spPr>
        <a:xfrm>
          <a:off x="3793066" y="2438400"/>
          <a:ext cx="2980266" cy="2980266"/>
        </a:xfrm>
        <a:prstGeom prst="gear9">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6040" tIns="66040" rIns="66040" bIns="66040" numCol="1" spcCol="1270" anchor="ctr" anchorCtr="0">
          <a:noAutofit/>
        </a:bodyPr>
        <a:lstStyle/>
        <a:p>
          <a:pPr marL="0" lvl="0" indent="0" algn="ctr" defTabSz="2311400">
            <a:lnSpc>
              <a:spcPct val="90000"/>
            </a:lnSpc>
            <a:spcBef>
              <a:spcPct val="0"/>
            </a:spcBef>
            <a:spcAft>
              <a:spcPct val="35000"/>
            </a:spcAft>
            <a:buNone/>
          </a:pPr>
          <a:endParaRPr lang="de-DE" sz="5200" kern="1200" dirty="0"/>
        </a:p>
      </dsp:txBody>
      <dsp:txXfrm>
        <a:off x="4392232" y="3136513"/>
        <a:ext cx="1781934" cy="1531918"/>
      </dsp:txXfrm>
    </dsp:sp>
    <dsp:sp modelId="{A4B6331C-8811-4F94-BBB9-CE39278CEF2C}">
      <dsp:nvSpPr>
        <dsp:cNvPr id="0" name=""/>
        <dsp:cNvSpPr/>
      </dsp:nvSpPr>
      <dsp:spPr>
        <a:xfrm>
          <a:off x="2059093" y="1733973"/>
          <a:ext cx="2167466" cy="2167466"/>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9370" tIns="39370" rIns="39370" bIns="39370" numCol="1" spcCol="1270" anchor="ctr" anchorCtr="0">
          <a:noAutofit/>
        </a:bodyPr>
        <a:lstStyle/>
        <a:p>
          <a:pPr marL="0" lvl="0" indent="0" algn="ctr" defTabSz="1377950">
            <a:lnSpc>
              <a:spcPct val="90000"/>
            </a:lnSpc>
            <a:spcBef>
              <a:spcPct val="0"/>
            </a:spcBef>
            <a:spcAft>
              <a:spcPct val="35000"/>
            </a:spcAft>
            <a:buNone/>
          </a:pPr>
          <a:endParaRPr lang="de-DE" sz="3100" kern="1200"/>
        </a:p>
      </dsp:txBody>
      <dsp:txXfrm>
        <a:off x="2604759" y="2282937"/>
        <a:ext cx="1076134" cy="1069538"/>
      </dsp:txXfrm>
    </dsp:sp>
    <dsp:sp modelId="{406C670D-FCA9-4C1C-BCC9-02A4B416A2DF}">
      <dsp:nvSpPr>
        <dsp:cNvPr id="0" name=""/>
        <dsp:cNvSpPr/>
      </dsp:nvSpPr>
      <dsp:spPr>
        <a:xfrm rot="20700000">
          <a:off x="3273095" y="238642"/>
          <a:ext cx="2123675" cy="2123675"/>
        </a:xfrm>
        <a:prstGeom prst="gear6">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0" tIns="44450" rIns="44450" bIns="44450" numCol="1" spcCol="1270" anchor="ctr" anchorCtr="0">
          <a:noAutofit/>
        </a:bodyPr>
        <a:lstStyle/>
        <a:p>
          <a:pPr marL="0" lvl="0" indent="0" algn="ctr" defTabSz="1555750">
            <a:lnSpc>
              <a:spcPct val="90000"/>
            </a:lnSpc>
            <a:spcBef>
              <a:spcPct val="0"/>
            </a:spcBef>
            <a:spcAft>
              <a:spcPct val="35000"/>
            </a:spcAft>
            <a:buNone/>
          </a:pPr>
          <a:endParaRPr lang="de-DE" sz="3500" kern="1200"/>
        </a:p>
      </dsp:txBody>
      <dsp:txXfrm rot="-20700000">
        <a:off x="3738879" y="704426"/>
        <a:ext cx="1192106" cy="1192106"/>
      </dsp:txXfrm>
    </dsp:sp>
    <dsp:sp modelId="{8D5EB17F-02D8-4B32-98CD-3C64BD51D6F6}">
      <dsp:nvSpPr>
        <dsp:cNvPr id="0" name=""/>
        <dsp:cNvSpPr/>
      </dsp:nvSpPr>
      <dsp:spPr>
        <a:xfrm>
          <a:off x="3577577" y="1980864"/>
          <a:ext cx="3814741" cy="3814741"/>
        </a:xfrm>
        <a:prstGeom prst="circularArrow">
          <a:avLst>
            <a:gd name="adj1" fmla="val 4688"/>
            <a:gd name="adj2" fmla="val 299029"/>
            <a:gd name="adj3" fmla="val 2539295"/>
            <a:gd name="adj4" fmla="val 15812321"/>
            <a:gd name="adj5" fmla="val 5469"/>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933541EA-B49A-4037-9A53-D1629ED15759}">
      <dsp:nvSpPr>
        <dsp:cNvPr id="0" name=""/>
        <dsp:cNvSpPr/>
      </dsp:nvSpPr>
      <dsp:spPr>
        <a:xfrm>
          <a:off x="1675238" y="1249140"/>
          <a:ext cx="2771648" cy="2771648"/>
        </a:xfrm>
        <a:prstGeom prst="leftCircularArrow">
          <a:avLst>
            <a:gd name="adj1" fmla="val 6452"/>
            <a:gd name="adj2" fmla="val 429999"/>
            <a:gd name="adj3" fmla="val 10489124"/>
            <a:gd name="adj4" fmla="val 14837806"/>
            <a:gd name="adj5" fmla="val 7527"/>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AF65E1D-FED6-4886-962D-05CE71A6D59B}">
      <dsp:nvSpPr>
        <dsp:cNvPr id="0" name=""/>
        <dsp:cNvSpPr/>
      </dsp:nvSpPr>
      <dsp:spPr>
        <a:xfrm>
          <a:off x="2781867" y="-231776"/>
          <a:ext cx="2988394" cy="2988394"/>
        </a:xfrm>
        <a:prstGeom prst="circularArrow">
          <a:avLst>
            <a:gd name="adj1" fmla="val 5984"/>
            <a:gd name="adj2" fmla="val 394124"/>
            <a:gd name="adj3" fmla="val 13313824"/>
            <a:gd name="adj4" fmla="val 10508221"/>
            <a:gd name="adj5" fmla="val 6981"/>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7F0B91-A855-4B95-A487-FA317EB169E8}">
      <dsp:nvSpPr>
        <dsp:cNvPr id="0" name=""/>
        <dsp:cNvSpPr/>
      </dsp:nvSpPr>
      <dsp:spPr>
        <a:xfrm>
          <a:off x="3000" y="1336547"/>
          <a:ext cx="3655571" cy="1462228"/>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Font typeface="+mj-lt"/>
            <a:buNone/>
          </a:pPr>
          <a:r>
            <a:rPr lang="de-DE" sz="1700" kern="1200" dirty="0"/>
            <a:t>1. Ermittlung von Fernwärme-Zielnetzen auf Basis unterschiedlicher Fernwärme-Ausbaupotenziale</a:t>
          </a:r>
        </a:p>
      </dsp:txBody>
      <dsp:txXfrm>
        <a:off x="734114" y="1336547"/>
        <a:ext cx="2193343" cy="1462228"/>
      </dsp:txXfrm>
    </dsp:sp>
    <dsp:sp modelId="{CDA92E27-72C1-4327-93FC-B74F7464D89F}">
      <dsp:nvSpPr>
        <dsp:cNvPr id="0" name=""/>
        <dsp:cNvSpPr/>
      </dsp:nvSpPr>
      <dsp:spPr>
        <a:xfrm>
          <a:off x="3293014" y="1336547"/>
          <a:ext cx="3655571" cy="1462228"/>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Font typeface="+mj-lt"/>
            <a:buNone/>
          </a:pPr>
          <a:r>
            <a:rPr lang="de-DE" sz="1700" kern="1200"/>
            <a:t>2. Ermittlung des Strom-Zielnetzes auf Basis der Verteilung von Wärmepumpen in den Nicht-Fernwärme-Gebieten</a:t>
          </a:r>
        </a:p>
      </dsp:txBody>
      <dsp:txXfrm>
        <a:off x="4024128" y="1336547"/>
        <a:ext cx="2193343" cy="1462228"/>
      </dsp:txXfrm>
    </dsp:sp>
    <dsp:sp modelId="{783A3E72-B660-43EA-9458-099C2A76FBA6}">
      <dsp:nvSpPr>
        <dsp:cNvPr id="0" name=""/>
        <dsp:cNvSpPr/>
      </dsp:nvSpPr>
      <dsp:spPr>
        <a:xfrm>
          <a:off x="6583028" y="1336547"/>
          <a:ext cx="3655571" cy="1462228"/>
        </a:xfrm>
        <a:prstGeom prst="chevron">
          <a:avLst/>
        </a:prstGeom>
        <a:solidFill>
          <a:schemeClr val="accent2"/>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de-DE" sz="1700" kern="1200"/>
            <a:t>3. Ermittlung des Gas-Zielnetzes unter Berücksichtigung des jeweiligen Fernwärme- bzw. Stromzielnetzes</a:t>
          </a:r>
        </a:p>
      </dsp:txBody>
      <dsp:txXfrm>
        <a:off x="7314142" y="1336547"/>
        <a:ext cx="2193343" cy="1462228"/>
      </dsp:txXfrm>
    </dsp:sp>
  </dsp:spTree>
</dsp:drawing>
</file>

<file path=ppt/diagrams/layout1.xml><?xml version="1.0" encoding="utf-8"?>
<dgm:layoutDef xmlns:dgm="http://schemas.openxmlformats.org/drawingml/2006/diagram" xmlns:a="http://schemas.openxmlformats.org/drawingml/2006/main" uniqueId="urn:microsoft.com/office/officeart/2005/8/layout/gear1">
  <dgm:title val=""/>
  <dgm:desc val=""/>
  <dgm:catLst>
    <dgm:cat type="relationship" pri="30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F95CDB43-FF6D-092D-D782-ACB9C83D0900}"/>
              </a:ext>
            </a:extLst>
          </p:cNvPr>
          <p:cNvSpPr>
            <a:spLocks noGrp="1"/>
          </p:cNvSpPr>
          <p:nvPr>
            <p:ph type="hdr" sz="quarter"/>
          </p:nvPr>
        </p:nvSpPr>
        <p:spPr>
          <a:xfrm>
            <a:off x="479423" y="324000"/>
            <a:ext cx="2808000" cy="360000"/>
          </a:xfrm>
          <a:prstGeom prst="rect">
            <a:avLst/>
          </a:prstGeom>
        </p:spPr>
        <p:txBody>
          <a:bodyPr vert="horz" lIns="0" tIns="0" rIns="0" bIns="0" rtlCol="0"/>
          <a:lstStyle>
            <a:lvl1pPr algn="l">
              <a:defRPr sz="1200"/>
            </a:lvl1pPr>
          </a:lstStyle>
          <a:p>
            <a:endParaRPr lang="de-DE"/>
          </a:p>
        </p:txBody>
      </p:sp>
      <p:sp>
        <p:nvSpPr>
          <p:cNvPr id="4" name="Fußzeilenplatzhalter 3">
            <a:extLst>
              <a:ext uri="{FF2B5EF4-FFF2-40B4-BE49-F238E27FC236}">
                <a16:creationId xmlns:a16="http://schemas.microsoft.com/office/drawing/2014/main" id="{541B1946-5DED-FFDE-5009-A10B586FD8B5}"/>
              </a:ext>
            </a:extLst>
          </p:cNvPr>
          <p:cNvSpPr>
            <a:spLocks noGrp="1"/>
          </p:cNvSpPr>
          <p:nvPr>
            <p:ph type="ftr" sz="quarter" idx="2"/>
          </p:nvPr>
        </p:nvSpPr>
        <p:spPr>
          <a:xfrm>
            <a:off x="477000" y="8676000"/>
            <a:ext cx="5256000" cy="144000"/>
          </a:xfrm>
          <a:prstGeom prst="rect">
            <a:avLst/>
          </a:prstGeom>
        </p:spPr>
        <p:txBody>
          <a:bodyPr vert="horz" lIns="0" tIns="0" rIns="0" bIns="0" rtlCol="0" anchor="ctr" anchorCtr="0"/>
          <a:lstStyle>
            <a:lvl1pPr algn="l">
              <a:defRPr sz="1200"/>
            </a:lvl1pPr>
          </a:lstStyle>
          <a:p>
            <a:endParaRPr lang="de-DE" sz="800"/>
          </a:p>
        </p:txBody>
      </p:sp>
      <p:sp>
        <p:nvSpPr>
          <p:cNvPr id="5" name="Foliennummernplatzhalter 4">
            <a:extLst>
              <a:ext uri="{FF2B5EF4-FFF2-40B4-BE49-F238E27FC236}">
                <a16:creationId xmlns:a16="http://schemas.microsoft.com/office/drawing/2014/main" id="{A088FF9C-03B9-FE57-B6C8-899C5AFFF6A1}"/>
              </a:ext>
            </a:extLst>
          </p:cNvPr>
          <p:cNvSpPr>
            <a:spLocks noGrp="1"/>
          </p:cNvSpPr>
          <p:nvPr>
            <p:ph type="sldNum" sz="quarter" idx="3"/>
          </p:nvPr>
        </p:nvSpPr>
        <p:spPr>
          <a:xfrm>
            <a:off x="5877000" y="8676000"/>
            <a:ext cx="504000" cy="144000"/>
          </a:xfrm>
          <a:prstGeom prst="rect">
            <a:avLst/>
          </a:prstGeom>
        </p:spPr>
        <p:txBody>
          <a:bodyPr vert="horz" lIns="0" tIns="0" rIns="0" bIns="0" rtlCol="0" anchor="ctr" anchorCtr="0"/>
          <a:lstStyle>
            <a:lvl1pPr algn="r">
              <a:defRPr sz="1200"/>
            </a:lvl1pPr>
          </a:lstStyle>
          <a:p>
            <a:fld id="{085AC318-04C6-40C9-A21D-CB3CCED14EC2}" type="slidenum">
              <a:rPr lang="de-DE" sz="800" smtClean="0"/>
              <a:t>‹Nr.›</a:t>
            </a:fld>
            <a:endParaRPr lang="de-DE" sz="800"/>
          </a:p>
        </p:txBody>
      </p:sp>
    </p:spTree>
    <p:extLst>
      <p:ext uri="{BB962C8B-B14F-4D97-AF65-F5344CB8AC3E}">
        <p14:creationId xmlns:p14="http://schemas.microsoft.com/office/powerpoint/2010/main" val="3653623154"/>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pos="302" userDrawn="1">
          <p15:clr>
            <a:srgbClr val="F26B43"/>
          </p15:clr>
        </p15:guide>
        <p15:guide id="2" pos="4021"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477000" y="324000"/>
            <a:ext cx="3024000" cy="360000"/>
          </a:xfrm>
          <a:prstGeom prst="rect">
            <a:avLst/>
          </a:prstGeom>
        </p:spPr>
        <p:txBody>
          <a:bodyPr vert="horz" lIns="0" tIns="0" rIns="0" bIns="0" rtlCol="0"/>
          <a:lstStyle>
            <a:lvl1pPr algn="l">
              <a:defRPr sz="1200"/>
            </a:lvl1pPr>
          </a:lstStyle>
          <a:p>
            <a:endParaRPr lang="de-DE"/>
          </a:p>
        </p:txBody>
      </p:sp>
      <p:sp>
        <p:nvSpPr>
          <p:cNvPr id="4" name="Folienbildplatzhalter 3"/>
          <p:cNvSpPr>
            <a:spLocks noGrp="1" noRot="1" noChangeAspect="1"/>
          </p:cNvSpPr>
          <p:nvPr>
            <p:ph type="sldImg" idx="2"/>
          </p:nvPr>
        </p:nvSpPr>
        <p:spPr>
          <a:xfrm>
            <a:off x="479425" y="891049"/>
            <a:ext cx="5903913" cy="3320951"/>
          </a:xfrm>
          <a:prstGeom prst="rect">
            <a:avLst/>
          </a:prstGeom>
          <a:noFill/>
          <a:ln w="6350">
            <a:solidFill>
              <a:schemeClr val="bg2"/>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479425" y="4428000"/>
            <a:ext cx="5903913" cy="4032000"/>
          </a:xfrm>
          <a:prstGeom prst="rect">
            <a:avLst/>
          </a:prstGeom>
        </p:spPr>
        <p:txBody>
          <a:bodyPr vert="horz" lIns="0" tIns="0" rIns="0" bIns="0" rtlCol="0"/>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6" name="Fußzeilenplatzhalter 5"/>
          <p:cNvSpPr>
            <a:spLocks noGrp="1"/>
          </p:cNvSpPr>
          <p:nvPr>
            <p:ph type="ftr" sz="quarter" idx="4"/>
          </p:nvPr>
        </p:nvSpPr>
        <p:spPr>
          <a:xfrm>
            <a:off x="477000" y="8676000"/>
            <a:ext cx="5256000" cy="144000"/>
          </a:xfrm>
          <a:prstGeom prst="rect">
            <a:avLst/>
          </a:prstGeom>
        </p:spPr>
        <p:txBody>
          <a:bodyPr vert="horz" lIns="0" tIns="0" rIns="0" bIns="0" rtlCol="0" anchor="ctr" anchorCtr="0"/>
          <a:lstStyle>
            <a:lvl1pPr algn="l">
              <a:defRPr sz="800"/>
            </a:lvl1pPr>
          </a:lstStyle>
          <a:p>
            <a:endParaRPr lang="de-DE"/>
          </a:p>
        </p:txBody>
      </p:sp>
      <p:sp>
        <p:nvSpPr>
          <p:cNvPr id="7" name="Foliennummernplatzhalter 6"/>
          <p:cNvSpPr>
            <a:spLocks noGrp="1"/>
          </p:cNvSpPr>
          <p:nvPr>
            <p:ph type="sldNum" sz="quarter" idx="5"/>
          </p:nvPr>
        </p:nvSpPr>
        <p:spPr>
          <a:xfrm>
            <a:off x="5877000" y="8676000"/>
            <a:ext cx="504000" cy="144000"/>
          </a:xfrm>
          <a:prstGeom prst="rect">
            <a:avLst/>
          </a:prstGeom>
        </p:spPr>
        <p:txBody>
          <a:bodyPr vert="horz" lIns="0" tIns="0" rIns="0" bIns="0" rtlCol="0" anchor="ctr" anchorCtr="0"/>
          <a:lstStyle>
            <a:lvl1pPr algn="r">
              <a:defRPr sz="800"/>
            </a:lvl1pPr>
          </a:lstStyle>
          <a:p>
            <a:fld id="{0C792FE4-D188-414E-BB15-ECB79D6DB8D4}" type="slidenum">
              <a:rPr lang="de-DE" smtClean="0"/>
              <a:pPr/>
              <a:t>‹Nr.›</a:t>
            </a:fld>
            <a:endParaRPr lang="de-DE"/>
          </a:p>
        </p:txBody>
      </p:sp>
    </p:spTree>
    <p:extLst>
      <p:ext uri="{BB962C8B-B14F-4D97-AF65-F5344CB8AC3E}">
        <p14:creationId xmlns:p14="http://schemas.microsoft.com/office/powerpoint/2010/main" val="3681858597"/>
      </p:ext>
    </p:extLst>
  </p:cSld>
  <p:clrMap bg1="lt1" tx1="dk1" bg2="lt2" tx2="dk2" accent1="accent1" accent2="accent2" accent3="accent3" accent4="accent4" accent5="accent5" accent6="accent6" hlink="hlink" folHlink="folHlink"/>
  <p:notesStyle>
    <a:lvl1pPr marL="180000" indent="-180000" algn="l" defTabSz="914400" rtl="0" eaLnBrk="1" latinLnBrk="0" hangingPunct="1">
      <a:lnSpc>
        <a:spcPct val="120000"/>
      </a:lnSpc>
      <a:spcBef>
        <a:spcPts val="1000"/>
      </a:spcBef>
      <a:buFontTx/>
      <a:buBlip>
        <a:blip r:embed="rId2">
          <a:extLst>
            <a:ext uri="{96DAC541-7B7A-43D3-8B79-37D633B846F1}">
              <asvg:svgBlip xmlns:asvg="http://schemas.microsoft.com/office/drawing/2016/SVG/main" r:embed="rId3"/>
            </a:ext>
          </a:extLst>
        </a:blip>
      </a:buBlip>
      <a:defRPr sz="1200" kern="1200">
        <a:solidFill>
          <a:schemeClr val="tx1"/>
        </a:solidFill>
        <a:latin typeface="+mn-lt"/>
        <a:ea typeface="+mn-ea"/>
        <a:cs typeface="+mn-cs"/>
      </a:defRPr>
    </a:lvl1pPr>
    <a:lvl2pPr marL="0" indent="0" algn="l" defTabSz="914400" rtl="0" eaLnBrk="1" latinLnBrk="0" hangingPunct="1">
      <a:lnSpc>
        <a:spcPct val="120000"/>
      </a:lnSpc>
      <a:spcBef>
        <a:spcPts val="400"/>
      </a:spcBef>
      <a:defRPr sz="1200" kern="1200">
        <a:solidFill>
          <a:schemeClr val="tx1"/>
        </a:solidFill>
        <a:latin typeface="+mn-lt"/>
        <a:ea typeface="+mn-ea"/>
        <a:cs typeface="+mn-cs"/>
      </a:defRPr>
    </a:lvl2pPr>
    <a:lvl3pPr marL="360000" indent="-180000" algn="l" defTabSz="914400" rtl="0" eaLnBrk="1" latinLnBrk="0" hangingPunct="1">
      <a:lnSpc>
        <a:spcPct val="120000"/>
      </a:lnSpc>
      <a:spcBef>
        <a:spcPts val="400"/>
      </a:spcBef>
      <a:buFont typeface="Roboto" panose="02000000000000000000" pitchFamily="2" charset="0"/>
      <a:buChar char="&gt;"/>
      <a:defRPr sz="1200" kern="1200">
        <a:solidFill>
          <a:schemeClr val="tx1"/>
        </a:solidFill>
        <a:latin typeface="+mn-lt"/>
        <a:ea typeface="+mn-ea"/>
        <a:cs typeface="+mn-cs"/>
      </a:defRPr>
    </a:lvl3pPr>
    <a:lvl4pPr marL="540000" indent="-180000" algn="l" defTabSz="914400" rtl="0" eaLnBrk="1" latinLnBrk="0" hangingPunct="1">
      <a:lnSpc>
        <a:spcPct val="120000"/>
      </a:lnSpc>
      <a:spcBef>
        <a:spcPts val="400"/>
      </a:spcBef>
      <a:buFont typeface="Roboto" panose="02000000000000000000" pitchFamily="2" charset="0"/>
      <a:buChar char="&gt;"/>
      <a:defRPr sz="1200" kern="1200">
        <a:solidFill>
          <a:schemeClr val="tx1"/>
        </a:solidFill>
        <a:latin typeface="+mn-lt"/>
        <a:ea typeface="+mn-ea"/>
        <a:cs typeface="+mn-cs"/>
      </a:defRPr>
    </a:lvl4pPr>
    <a:lvl5pPr marL="720000" indent="-180000" algn="l" defTabSz="914400" rtl="0" eaLnBrk="1" latinLnBrk="0" hangingPunct="1">
      <a:lnSpc>
        <a:spcPct val="120000"/>
      </a:lnSpc>
      <a:spcBef>
        <a:spcPts val="400"/>
      </a:spcBef>
      <a:buFont typeface="Roboto" panose="02000000000000000000" pitchFamily="2" charset="0"/>
      <a:buChar char="&gt;"/>
      <a:defRPr sz="1200" kern="1200">
        <a:solidFill>
          <a:schemeClr val="tx1"/>
        </a:solidFill>
        <a:latin typeface="+mn-lt"/>
        <a:ea typeface="+mn-ea"/>
        <a:cs typeface="+mn-cs"/>
      </a:defRPr>
    </a:lvl5pPr>
    <a:lvl6pPr marL="720000" indent="-180000" algn="l" defTabSz="914400" rtl="0" eaLnBrk="1" latinLnBrk="0" hangingPunct="1">
      <a:lnSpc>
        <a:spcPct val="120000"/>
      </a:lnSpc>
      <a:spcBef>
        <a:spcPts val="400"/>
      </a:spcBef>
      <a:buFont typeface="Roboto" panose="02000000000000000000" pitchFamily="2" charset="0"/>
      <a:buChar char="&gt;"/>
      <a:defRPr sz="1200" kern="1200">
        <a:solidFill>
          <a:schemeClr val="tx1"/>
        </a:solidFill>
        <a:latin typeface="+mn-lt"/>
        <a:ea typeface="+mn-ea"/>
        <a:cs typeface="+mn-cs"/>
      </a:defRPr>
    </a:lvl6pPr>
    <a:lvl7pPr marL="720000" indent="-180000" algn="l" defTabSz="914400" rtl="0" eaLnBrk="1" latinLnBrk="0" hangingPunct="1">
      <a:lnSpc>
        <a:spcPct val="120000"/>
      </a:lnSpc>
      <a:spcBef>
        <a:spcPts val="400"/>
      </a:spcBef>
      <a:buFont typeface="Roboto" panose="02000000000000000000" pitchFamily="2" charset="0"/>
      <a:buChar char="&gt;"/>
      <a:defRPr sz="1200" kern="1200">
        <a:solidFill>
          <a:schemeClr val="tx1"/>
        </a:solidFill>
        <a:latin typeface="+mn-lt"/>
        <a:ea typeface="+mn-ea"/>
        <a:cs typeface="+mn-cs"/>
      </a:defRPr>
    </a:lvl7pPr>
    <a:lvl8pPr marL="720000" indent="-180000" algn="l" defTabSz="914400" rtl="0" eaLnBrk="1" latinLnBrk="0" hangingPunct="1">
      <a:lnSpc>
        <a:spcPct val="120000"/>
      </a:lnSpc>
      <a:spcBef>
        <a:spcPts val="400"/>
      </a:spcBef>
      <a:buFont typeface="Roboto" panose="02000000000000000000" pitchFamily="2" charset="0"/>
      <a:buChar char="&gt;"/>
      <a:defRPr sz="1200" kern="1200">
        <a:solidFill>
          <a:schemeClr val="tx1"/>
        </a:solidFill>
        <a:latin typeface="+mn-lt"/>
        <a:ea typeface="+mn-ea"/>
        <a:cs typeface="+mn-cs"/>
      </a:defRPr>
    </a:lvl8pPr>
    <a:lvl9pPr marL="720000" indent="-180000" algn="l" defTabSz="914400" rtl="0" eaLnBrk="1" latinLnBrk="0" hangingPunct="1">
      <a:lnSpc>
        <a:spcPct val="120000"/>
      </a:lnSpc>
      <a:spcBef>
        <a:spcPts val="400"/>
      </a:spcBef>
      <a:buFont typeface="Roboto" panose="02000000000000000000" pitchFamily="2" charset="0"/>
      <a:buChar char="&gt;"/>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pos="302" userDrawn="1">
          <p15:clr>
            <a:srgbClr val="F26B43"/>
          </p15:clr>
        </p15:guide>
        <p15:guide id="2" pos="4021"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9425" y="890588"/>
            <a:ext cx="5903913" cy="3321050"/>
          </a:xfrm>
        </p:spPr>
      </p:sp>
      <p:sp>
        <p:nvSpPr>
          <p:cNvPr id="3" name="Notes Placeholder 2"/>
          <p:cNvSpPr>
            <a:spLocks noGrp="1"/>
          </p:cNvSpPr>
          <p:nvPr>
            <p:ph type="body" idx="1"/>
          </p:nvPr>
        </p:nvSpPr>
        <p:spPr/>
        <p:txBody>
          <a:bodyPr/>
          <a:lstStyle/>
          <a:p>
            <a:endParaRPr lang="de-DE"/>
          </a:p>
        </p:txBody>
      </p:sp>
      <p:sp>
        <p:nvSpPr>
          <p:cNvPr id="4" name="Slide Number Placeholder 3"/>
          <p:cNvSpPr>
            <a:spLocks noGrp="1"/>
          </p:cNvSpPr>
          <p:nvPr>
            <p:ph type="sldNum" sz="quarter" idx="5"/>
          </p:nvPr>
        </p:nvSpPr>
        <p:spPr/>
        <p:txBody>
          <a:bodyPr/>
          <a:lstStyle/>
          <a:p>
            <a:fld id="{7324DA73-AE27-4433-BD53-3E1DB61918F0}" type="slidenum">
              <a:rPr lang="de-DE" smtClean="0"/>
              <a:t>1</a:t>
            </a:fld>
            <a:endParaRPr lang="de-DE"/>
          </a:p>
        </p:txBody>
      </p:sp>
    </p:spTree>
    <p:extLst>
      <p:ext uri="{BB962C8B-B14F-4D97-AF65-F5344CB8AC3E}">
        <p14:creationId xmlns:p14="http://schemas.microsoft.com/office/powerpoint/2010/main" val="293416249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42900" y="1103313"/>
            <a:ext cx="7313613" cy="4114800"/>
          </a:xfrm>
        </p:spPr>
      </p:sp>
      <p:sp>
        <p:nvSpPr>
          <p:cNvPr id="3" name="Notizenplatzhalter 2"/>
          <p:cNvSpPr>
            <a:spLocks noGrp="1"/>
          </p:cNvSpPr>
          <p:nvPr>
            <p:ph type="body" idx="1"/>
          </p:nvPr>
        </p:nvSpPr>
        <p:spPr/>
        <p:txBody>
          <a:bodyPr/>
          <a:lstStyle/>
          <a:p>
            <a:pPr marL="246187" indent="-246187" eaLnBrk="0" hangingPunct="0">
              <a:buClr>
                <a:schemeClr val="accent3"/>
              </a:buClr>
              <a:buFont typeface="Wingdings 3" pitchFamily="18" charset="2"/>
              <a:buChar char=""/>
            </a:pPr>
            <a:r>
              <a:rPr lang="de-DE" sz="1400" dirty="0">
                <a:solidFill>
                  <a:srgbClr val="969696"/>
                </a:solidFill>
                <a:latin typeface="Arial" panose="020B0604020202020204" pitchFamily="34" charset="0"/>
                <a:cs typeface="Arial" panose="020B0604020202020204" pitchFamily="34" charset="0"/>
              </a:rPr>
              <a:t>EE-Erzeugung pro Jahr: 146 MW Leistung, knapp 280 GWh Produktion,</a:t>
            </a:r>
          </a:p>
          <a:p>
            <a:pPr marL="246187" indent="-246187" eaLnBrk="0" hangingPunct="0">
              <a:buClr>
                <a:schemeClr val="accent3"/>
              </a:buClr>
              <a:buFont typeface="Wingdings 3" pitchFamily="18" charset="2"/>
              <a:buChar char=""/>
            </a:pPr>
            <a:r>
              <a:rPr lang="de-DE" sz="1400" dirty="0">
                <a:solidFill>
                  <a:srgbClr val="969696"/>
                </a:solidFill>
                <a:latin typeface="Arial" panose="020B0604020202020204" pitchFamily="34" charset="0"/>
                <a:cs typeface="Arial" panose="020B0604020202020204" pitchFamily="34" charset="0"/>
              </a:rPr>
              <a:t>Versorgung von rd. 79.000 Haushalten bzw. rd. 175.000 Bürger</a:t>
            </a:r>
          </a:p>
          <a:p>
            <a:pPr marL="246187" indent="-246187" eaLnBrk="0" hangingPunct="0">
              <a:buClr>
                <a:schemeClr val="accent3"/>
              </a:buClr>
              <a:buFont typeface="Wingdings 3" pitchFamily="18" charset="2"/>
              <a:buChar char=""/>
            </a:pPr>
            <a:r>
              <a:rPr lang="de-DE" sz="1400" dirty="0">
                <a:solidFill>
                  <a:srgbClr val="969696"/>
                </a:solidFill>
                <a:latin typeface="Arial" panose="020B0604020202020204" pitchFamily="34" charset="0"/>
                <a:cs typeface="Arial" panose="020B0604020202020204" pitchFamily="34" charset="0"/>
              </a:rPr>
              <a:t>Einsparung von rd. 213.000 to CO² möglich</a:t>
            </a:r>
            <a:endParaRPr lang="de-DE" sz="1400" dirty="0">
              <a:latin typeface="Arial" panose="020B0604020202020204" pitchFamily="34" charset="0"/>
              <a:cs typeface="Arial" panose="020B0604020202020204" pitchFamily="34" charset="0"/>
            </a:endParaRPr>
          </a:p>
          <a:p>
            <a:endParaRPr lang="de-DE" sz="1400" dirty="0">
              <a:latin typeface="Arial" panose="020B0604020202020204" pitchFamily="34" charset="0"/>
              <a:cs typeface="Arial" panose="020B0604020202020204" pitchFamily="34" charset="0"/>
            </a:endParaRPr>
          </a:p>
          <a:p>
            <a:r>
              <a:rPr lang="de-DE" sz="1400" dirty="0">
                <a:latin typeface="Arial" panose="020B0604020202020204" pitchFamily="34" charset="0"/>
                <a:cs typeface="Arial" panose="020B0604020202020204" pitchFamily="34" charset="0"/>
              </a:rPr>
              <a:t>Windenergie</a:t>
            </a:r>
          </a:p>
          <a:p>
            <a:r>
              <a:rPr lang="de-DE" sz="1400" dirty="0">
                <a:latin typeface="Arial" panose="020B0604020202020204" pitchFamily="34" charset="0"/>
                <a:cs typeface="Arial" panose="020B0604020202020204" pitchFamily="34" charset="0"/>
              </a:rPr>
              <a:t>132 MW-Leistung </a:t>
            </a:r>
          </a:p>
          <a:p>
            <a:r>
              <a:rPr lang="de-DE" sz="1400" dirty="0">
                <a:latin typeface="Arial" panose="020B0604020202020204" pitchFamily="34" charset="0"/>
                <a:cs typeface="Arial" panose="020B0604020202020204" pitchFamily="34" charset="0"/>
              </a:rPr>
              <a:t>65 Anlagen</a:t>
            </a:r>
          </a:p>
          <a:p>
            <a:r>
              <a:rPr lang="de-DE" sz="1400" dirty="0">
                <a:latin typeface="Arial" panose="020B0604020202020204" pitchFamily="34" charset="0"/>
                <a:cs typeface="Arial" panose="020B0604020202020204" pitchFamily="34" charset="0"/>
              </a:rPr>
              <a:t>ca. 246 GWh Produktion</a:t>
            </a:r>
          </a:p>
          <a:p>
            <a:endParaRPr lang="de-DE" sz="1400" dirty="0">
              <a:latin typeface="Arial" panose="020B0604020202020204" pitchFamily="34" charset="0"/>
              <a:cs typeface="Arial" panose="020B0604020202020204" pitchFamily="34" charset="0"/>
            </a:endParaRPr>
          </a:p>
          <a:p>
            <a:pPr eaLnBrk="0" hangingPunct="0">
              <a:spcAft>
                <a:spcPts val="345"/>
              </a:spcAft>
              <a:buClr>
                <a:schemeClr val="accent3"/>
              </a:buClr>
            </a:pPr>
            <a:r>
              <a:rPr lang="de-DE" sz="1400" dirty="0">
                <a:solidFill>
                  <a:schemeClr val="accent3"/>
                </a:solidFill>
                <a:latin typeface="Arial" panose="020B0604020202020204" pitchFamily="34" charset="0"/>
                <a:cs typeface="Arial" panose="020B0604020202020204" pitchFamily="34" charset="0"/>
              </a:rPr>
              <a:t>Photovoltaik</a:t>
            </a:r>
            <a:endParaRPr lang="de-DE" sz="1400" baseline="30000" dirty="0">
              <a:solidFill>
                <a:schemeClr val="accent3"/>
              </a:solidFill>
              <a:latin typeface="Arial" panose="020B0604020202020204" pitchFamily="34" charset="0"/>
              <a:cs typeface="Arial" panose="020B0604020202020204" pitchFamily="34" charset="0"/>
            </a:endParaRPr>
          </a:p>
          <a:p>
            <a:pPr marL="206771" indent="-206771" eaLnBrk="0" hangingPunct="0">
              <a:buClr>
                <a:schemeClr val="accent3"/>
              </a:buClr>
              <a:buFont typeface="Wingdings" pitchFamily="2" charset="2"/>
              <a:buChar char="§"/>
            </a:pPr>
            <a:r>
              <a:rPr lang="de-DE" sz="1400" dirty="0">
                <a:solidFill>
                  <a:srgbClr val="969696"/>
                </a:solidFill>
                <a:latin typeface="Arial" panose="020B0604020202020204" pitchFamily="34" charset="0"/>
                <a:cs typeface="Arial" panose="020B0604020202020204" pitchFamily="34" charset="0"/>
              </a:rPr>
              <a:t>5,2 MW installierte Leistung</a:t>
            </a:r>
          </a:p>
          <a:p>
            <a:pPr marL="206771" indent="-206771" eaLnBrk="0" hangingPunct="0">
              <a:buClr>
                <a:schemeClr val="accent3"/>
              </a:buClr>
              <a:buFont typeface="Wingdings" pitchFamily="2" charset="2"/>
              <a:buChar char="§"/>
            </a:pPr>
            <a:r>
              <a:rPr lang="de-DE" sz="1400" dirty="0">
                <a:solidFill>
                  <a:srgbClr val="969696"/>
                </a:solidFill>
                <a:latin typeface="Arial" panose="020B0604020202020204" pitchFamily="34" charset="0"/>
                <a:cs typeface="Arial" panose="020B0604020202020204" pitchFamily="34" charset="0"/>
              </a:rPr>
              <a:t>4,6 GWh Produktion</a:t>
            </a:r>
          </a:p>
          <a:p>
            <a:endParaRPr lang="de-DE" sz="1400" dirty="0">
              <a:latin typeface="Arial" panose="020B0604020202020204" pitchFamily="34" charset="0"/>
              <a:cs typeface="Arial" panose="020B0604020202020204" pitchFamily="34" charset="0"/>
            </a:endParaRPr>
          </a:p>
          <a:p>
            <a:pPr eaLnBrk="0" hangingPunct="0">
              <a:spcAft>
                <a:spcPts val="345"/>
              </a:spcAft>
              <a:buClr>
                <a:schemeClr val="accent3"/>
              </a:buClr>
            </a:pPr>
            <a:r>
              <a:rPr lang="de-DE" sz="1400" dirty="0">
                <a:solidFill>
                  <a:schemeClr val="accent3"/>
                </a:solidFill>
                <a:latin typeface="Arial" panose="020B0604020202020204" pitchFamily="34" charset="0"/>
                <a:cs typeface="Arial" panose="020B0604020202020204" pitchFamily="34" charset="0"/>
              </a:rPr>
              <a:t>Wasserkraft</a:t>
            </a:r>
          </a:p>
          <a:p>
            <a:pPr marL="206771" indent="-206771" eaLnBrk="0" hangingPunct="0">
              <a:buClr>
                <a:schemeClr val="accent3"/>
              </a:buClr>
              <a:buFont typeface="Wingdings" pitchFamily="2" charset="2"/>
              <a:buChar char="§"/>
            </a:pPr>
            <a:r>
              <a:rPr lang="de-DE" sz="1400" dirty="0">
                <a:solidFill>
                  <a:srgbClr val="969696"/>
                </a:solidFill>
                <a:latin typeface="Arial" panose="020B0604020202020204" pitchFamily="34" charset="0"/>
                <a:cs typeface="Arial" panose="020B0604020202020204" pitchFamily="34" charset="0"/>
              </a:rPr>
              <a:t>7,2 MW Leistung</a:t>
            </a:r>
          </a:p>
          <a:p>
            <a:pPr marL="206771" indent="-206771" eaLnBrk="0" hangingPunct="0">
              <a:buClr>
                <a:schemeClr val="accent3"/>
              </a:buClr>
              <a:buFont typeface="Wingdings" pitchFamily="2" charset="2"/>
              <a:buChar char="§"/>
            </a:pPr>
            <a:r>
              <a:rPr lang="de-DE" sz="1400" dirty="0">
                <a:solidFill>
                  <a:srgbClr val="969696"/>
                </a:solidFill>
                <a:latin typeface="Arial" panose="020B0604020202020204" pitchFamily="34" charset="0"/>
                <a:cs typeface="Arial" panose="020B0604020202020204" pitchFamily="34" charset="0"/>
              </a:rPr>
              <a:t>20 GWh Produktion</a:t>
            </a:r>
          </a:p>
          <a:p>
            <a:endParaRPr lang="de-DE" sz="1400" dirty="0">
              <a:latin typeface="Arial" panose="020B0604020202020204" pitchFamily="34" charset="0"/>
              <a:cs typeface="Arial" panose="020B0604020202020204" pitchFamily="34" charset="0"/>
            </a:endParaRPr>
          </a:p>
          <a:p>
            <a:pPr eaLnBrk="0" hangingPunct="0">
              <a:spcAft>
                <a:spcPts val="345"/>
              </a:spcAft>
              <a:buClr>
                <a:schemeClr val="accent3"/>
              </a:buClr>
            </a:pPr>
            <a:r>
              <a:rPr lang="de-DE" sz="1400" dirty="0">
                <a:solidFill>
                  <a:schemeClr val="accent3"/>
                </a:solidFill>
                <a:latin typeface="Arial" panose="020B0604020202020204" pitchFamily="34" charset="0"/>
                <a:cs typeface="Arial" panose="020B0604020202020204" pitchFamily="34" charset="0"/>
              </a:rPr>
              <a:t>Deponiegas</a:t>
            </a:r>
          </a:p>
          <a:p>
            <a:pPr marL="206771" indent="-206771" eaLnBrk="0" hangingPunct="0">
              <a:buClr>
                <a:schemeClr val="accent3"/>
              </a:buClr>
              <a:buFont typeface="Wingdings" pitchFamily="2" charset="2"/>
              <a:buChar char="§"/>
            </a:pPr>
            <a:r>
              <a:rPr lang="de-DE" sz="1400" dirty="0">
                <a:solidFill>
                  <a:srgbClr val="969696"/>
                </a:solidFill>
                <a:latin typeface="Arial" panose="020B0604020202020204" pitchFamily="34" charset="0"/>
                <a:cs typeface="Arial" panose="020B0604020202020204" pitchFamily="34" charset="0"/>
              </a:rPr>
              <a:t>2,3 MW Kapazität</a:t>
            </a:r>
          </a:p>
          <a:p>
            <a:pPr marL="206771" indent="-206771" eaLnBrk="0" hangingPunct="0">
              <a:buClr>
                <a:schemeClr val="accent3"/>
              </a:buClr>
              <a:buFont typeface="Wingdings" pitchFamily="2" charset="2"/>
              <a:buChar char="§"/>
            </a:pPr>
            <a:r>
              <a:rPr lang="de-DE" sz="1400" dirty="0">
                <a:solidFill>
                  <a:srgbClr val="969696"/>
                </a:solidFill>
                <a:latin typeface="Arial" panose="020B0604020202020204" pitchFamily="34" charset="0"/>
                <a:cs typeface="Arial" panose="020B0604020202020204" pitchFamily="34" charset="0"/>
              </a:rPr>
              <a:t>9,0 GWh Produktion</a:t>
            </a:r>
          </a:p>
          <a:p>
            <a:endParaRPr lang="de-DE" dirty="0"/>
          </a:p>
          <a:p>
            <a:endParaRPr lang="de-DE" dirty="0"/>
          </a:p>
          <a:p>
            <a:endParaRPr lang="de-DE" dirty="0"/>
          </a:p>
          <a:p>
            <a:pPr marL="196949" indent="-196949">
              <a:buFontTx/>
              <a:buChar char="-"/>
            </a:pPr>
            <a:endParaRPr lang="de-DE" dirty="0"/>
          </a:p>
        </p:txBody>
      </p:sp>
      <p:sp>
        <p:nvSpPr>
          <p:cNvPr id="4" name="Foliennummernplatzhalter 3"/>
          <p:cNvSpPr>
            <a:spLocks noGrp="1"/>
          </p:cNvSpPr>
          <p:nvPr>
            <p:ph type="sldNum" sz="quarter" idx="5"/>
          </p:nvPr>
        </p:nvSpPr>
        <p:spPr/>
        <p:txBody>
          <a:bodyPr/>
          <a:lstStyle/>
          <a:p>
            <a:pPr defTabSz="1050396">
              <a:defRPr/>
            </a:pPr>
            <a:fld id="{F7CB407B-2450-4176-8DE0-A7CF8ADAEA76}" type="slidenum">
              <a:rPr lang="de-DE">
                <a:solidFill>
                  <a:srgbClr val="050048"/>
                </a:solidFill>
                <a:latin typeface="Roboto"/>
              </a:rPr>
              <a:pPr defTabSz="1050396">
                <a:defRPr/>
              </a:pPr>
              <a:t>2</a:t>
            </a:fld>
            <a:endParaRPr lang="de-DE" dirty="0">
              <a:solidFill>
                <a:srgbClr val="050048"/>
              </a:solidFill>
              <a:latin typeface="Roboto"/>
            </a:endParaRPr>
          </a:p>
        </p:txBody>
      </p:sp>
    </p:spTree>
    <p:extLst>
      <p:ext uri="{BB962C8B-B14F-4D97-AF65-F5344CB8AC3E}">
        <p14:creationId xmlns:p14="http://schemas.microsoft.com/office/powerpoint/2010/main" val="38663511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25400" y="1016000"/>
            <a:ext cx="6738938" cy="3790950"/>
          </a:xfrm>
        </p:spPr>
      </p:sp>
      <p:sp>
        <p:nvSpPr>
          <p:cNvPr id="3" name="Notizenplatzhalter 2"/>
          <p:cNvSpPr>
            <a:spLocks noGrp="1"/>
          </p:cNvSpPr>
          <p:nvPr>
            <p:ph type="body" idx="1"/>
          </p:nvPr>
        </p:nvSpPr>
        <p:spPr/>
        <p:txBody>
          <a:bodyPr/>
          <a:lstStyle/>
          <a:p>
            <a:r>
              <a:rPr lang="de-DE" dirty="0"/>
              <a:t>Bildquelle: DEW21</a:t>
            </a:r>
          </a:p>
        </p:txBody>
      </p:sp>
      <p:sp>
        <p:nvSpPr>
          <p:cNvPr id="4" name="Foliennummernplatzhalter 3"/>
          <p:cNvSpPr>
            <a:spLocks noGrp="1"/>
          </p:cNvSpPr>
          <p:nvPr>
            <p:ph type="sldNum" sz="quarter" idx="5"/>
          </p:nvPr>
        </p:nvSpPr>
        <p:spPr/>
        <p:txBody>
          <a:bodyPr/>
          <a:lstStyle/>
          <a:p>
            <a:pPr marL="0" marR="0" lvl="0" indent="0" algn="r" defTabSz="990752" rtl="0" eaLnBrk="1" fontAlgn="auto" latinLnBrk="0" hangingPunct="1">
              <a:lnSpc>
                <a:spcPct val="100000"/>
              </a:lnSpc>
              <a:spcBef>
                <a:spcPts val="0"/>
              </a:spcBef>
              <a:spcAft>
                <a:spcPts val="0"/>
              </a:spcAft>
              <a:buClrTx/>
              <a:buSzTx/>
              <a:buFontTx/>
              <a:buNone/>
              <a:tabLst/>
              <a:defRPr/>
            </a:pPr>
            <a:fld id="{0C792FE4-D188-414E-BB15-ECB79D6DB8D4}" type="slidenum">
              <a:rPr kumimoji="0" lang="de-DE" sz="900" b="0" i="0" u="none" strike="noStrike" kern="1200" cap="none" spc="0" normalizeH="0" baseline="0" noProof="0">
                <a:ln>
                  <a:noFill/>
                </a:ln>
                <a:solidFill>
                  <a:srgbClr val="050048"/>
                </a:solidFill>
                <a:effectLst/>
                <a:uLnTx/>
                <a:uFillTx/>
                <a:latin typeface="Roboto"/>
                <a:ea typeface="+mn-ea"/>
                <a:cs typeface="+mn-cs"/>
              </a:rPr>
              <a:pPr marL="0" marR="0" lvl="0" indent="0" algn="r" defTabSz="990752" rtl="0" eaLnBrk="1" fontAlgn="auto" latinLnBrk="0" hangingPunct="1">
                <a:lnSpc>
                  <a:spcPct val="100000"/>
                </a:lnSpc>
                <a:spcBef>
                  <a:spcPts val="0"/>
                </a:spcBef>
                <a:spcAft>
                  <a:spcPts val="0"/>
                </a:spcAft>
                <a:buClrTx/>
                <a:buSzTx/>
                <a:buFontTx/>
                <a:buNone/>
                <a:tabLst/>
                <a:defRPr/>
              </a:pPr>
              <a:t>7</a:t>
            </a:fld>
            <a:endParaRPr kumimoji="0" lang="de-DE" sz="900" b="0" i="0" u="none" strike="noStrike" kern="1200" cap="none" spc="0" normalizeH="0" baseline="0" noProof="0" dirty="0">
              <a:ln>
                <a:noFill/>
              </a:ln>
              <a:solidFill>
                <a:srgbClr val="050048"/>
              </a:solidFill>
              <a:effectLst/>
              <a:uLnTx/>
              <a:uFillTx/>
              <a:latin typeface="Roboto"/>
              <a:ea typeface="+mn-ea"/>
              <a:cs typeface="+mn-cs"/>
            </a:endParaRPr>
          </a:p>
        </p:txBody>
      </p:sp>
    </p:spTree>
    <p:extLst>
      <p:ext uri="{BB962C8B-B14F-4D97-AF65-F5344CB8AC3E}">
        <p14:creationId xmlns:p14="http://schemas.microsoft.com/office/powerpoint/2010/main" val="32200768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79425" y="890588"/>
            <a:ext cx="5903913" cy="3321050"/>
          </a:xfrm>
        </p:spPr>
      </p:sp>
      <p:sp>
        <p:nvSpPr>
          <p:cNvPr id="3" name="Notizenplatzhalter 2"/>
          <p:cNvSpPr>
            <a:spLocks noGrp="1"/>
          </p:cNvSpPr>
          <p:nvPr>
            <p:ph type="body" idx="1"/>
          </p:nvPr>
        </p:nvSpPr>
        <p:spPr/>
        <p:txBody>
          <a:bodyPr/>
          <a:lstStyle/>
          <a:p>
            <a:pPr marL="0" indent="0">
              <a:buNone/>
            </a:pPr>
            <a:endParaRPr lang="de-DE"/>
          </a:p>
        </p:txBody>
      </p:sp>
      <p:sp>
        <p:nvSpPr>
          <p:cNvPr id="4" name="Foliennummernplatzhalter 3"/>
          <p:cNvSpPr>
            <a:spLocks noGrp="1"/>
          </p:cNvSpPr>
          <p:nvPr>
            <p:ph type="sldNum" sz="quarter" idx="5"/>
          </p:nvPr>
        </p:nvSpPr>
        <p:spPr/>
        <p:txBody>
          <a:bodyPr/>
          <a:lstStyle/>
          <a:p>
            <a:fld id="{0C792FE4-D188-414E-BB15-ECB79D6DB8D4}" type="slidenum">
              <a:rPr lang="de-DE" smtClean="0"/>
              <a:pPr/>
              <a:t>9</a:t>
            </a:fld>
            <a:endParaRPr lang="de-DE"/>
          </a:p>
        </p:txBody>
      </p:sp>
    </p:spTree>
    <p:extLst>
      <p:ext uri="{BB962C8B-B14F-4D97-AF65-F5344CB8AC3E}">
        <p14:creationId xmlns:p14="http://schemas.microsoft.com/office/powerpoint/2010/main" val="366540284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479425" y="890588"/>
            <a:ext cx="5903913" cy="3321050"/>
          </a:xfrm>
        </p:spPr>
      </p:sp>
      <p:sp>
        <p:nvSpPr>
          <p:cNvPr id="3" name="Notizenplatzhalter 2"/>
          <p:cNvSpPr>
            <a:spLocks noGrp="1"/>
          </p:cNvSpPr>
          <p:nvPr>
            <p:ph type="body" idx="1"/>
          </p:nvPr>
        </p:nvSpPr>
        <p:spPr/>
        <p:txBody>
          <a:bodyPr/>
          <a:lstStyle/>
          <a:p>
            <a:r>
              <a:rPr lang="de-DE" dirty="0"/>
              <a:t>DGW ausgenommen, da hier bereits ein Kontakt besteht und ein konkretes Projekt in Planung ist.</a:t>
            </a:r>
          </a:p>
          <a:p>
            <a:endParaRPr lang="de-DE"/>
          </a:p>
          <a:p>
            <a:endParaRPr lang="de-DE"/>
          </a:p>
        </p:txBody>
      </p:sp>
      <p:sp>
        <p:nvSpPr>
          <p:cNvPr id="4" name="Foliennummernplatzhalter 3"/>
          <p:cNvSpPr>
            <a:spLocks noGrp="1"/>
          </p:cNvSpPr>
          <p:nvPr>
            <p:ph type="sldNum" sz="quarter" idx="5"/>
          </p:nvPr>
        </p:nvSpPr>
        <p:spPr/>
        <p:txBody>
          <a:bodyPr/>
          <a:lstStyle/>
          <a:p>
            <a:fld id="{5C879911-EF02-A948-912F-5C055AEA3369}" type="slidenum">
              <a:rPr lang="de-DE" smtClean="0"/>
              <a:t>32</a:t>
            </a:fld>
            <a:endParaRPr lang="de-DE"/>
          </a:p>
        </p:txBody>
      </p:sp>
    </p:spTree>
    <p:extLst>
      <p:ext uri="{BB962C8B-B14F-4D97-AF65-F5344CB8AC3E}">
        <p14:creationId xmlns:p14="http://schemas.microsoft.com/office/powerpoint/2010/main" val="1205517245"/>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3.xml"/><Relationship Id="rId1" Type="http://schemas.openxmlformats.org/officeDocument/2006/relationships/tags" Target="../tags/tag2.xml"/><Relationship Id="rId4" Type="http://schemas.openxmlformats.org/officeDocument/2006/relationships/image" Target="../media/image39.emf"/></Relationships>
</file>

<file path=ppt/slideLayouts/_rels/slideLayout101.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4.xml"/><Relationship Id="rId4" Type="http://schemas.microsoft.com/office/2007/relationships/hdphoto" Target="../media/hdphoto1.wdp"/></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4.xml"/><Relationship Id="rId4" Type="http://schemas.microsoft.com/office/2007/relationships/hdphoto" Target="../media/hdphoto2.wdp"/></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4.xml"/><Relationship Id="rId4" Type="http://schemas.microsoft.com/office/2007/relationships/hdphoto" Target="../media/hdphoto3.wdp"/></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Master" Target="../slideMasters/slideMaster4.xml"/><Relationship Id="rId4" Type="http://schemas.microsoft.com/office/2007/relationships/hdphoto" Target="../media/hdphoto4.wdp"/></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11.png"/><Relationship Id="rId1" Type="http://schemas.openxmlformats.org/officeDocument/2006/relationships/slideMaster" Target="../slideMasters/slideMaster4.xml"/><Relationship Id="rId5" Type="http://schemas.openxmlformats.org/officeDocument/2006/relationships/image" Target="../media/image38.svg"/><Relationship Id="rId4" Type="http://schemas.openxmlformats.org/officeDocument/2006/relationships/image" Target="../media/image13.png"/></Relationships>
</file>

<file path=ppt/slideLayouts/_rels/slideLayout13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4.xml"/><Relationship Id="rId1" Type="http://schemas.openxmlformats.org/officeDocument/2006/relationships/tags" Target="../tags/tag3.xml"/><Relationship Id="rId4" Type="http://schemas.openxmlformats.org/officeDocument/2006/relationships/image" Target="../media/image39.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Master" Target="../slideMasters/slideMaster1.xml"/><Relationship Id="rId5" Type="http://schemas.openxmlformats.org/officeDocument/2006/relationships/image" Target="../media/image14.svg"/><Relationship Id="rId4" Type="http://schemas.openxmlformats.org/officeDocument/2006/relationships/image" Target="../media/image13.png"/></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3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21.png"/></Relationships>
</file>

<file path=ppt/slideLayouts/_rels/slideLayout3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22.png"/></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xml"/><Relationship Id="rId4" Type="http://schemas.microsoft.com/office/2007/relationships/hdphoto" Target="../media/hdphoto2.wdp"/></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23.png"/></Relationships>
</file>

<file path=ppt/slideLayouts/_rels/slideLayout4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Master" Target="../slideMasters/slideMaster2.xml"/><Relationship Id="rId4" Type="http://schemas.openxmlformats.org/officeDocument/2006/relationships/image" Target="../media/image24.png"/></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1.xml"/><Relationship Id="rId4" Type="http://schemas.microsoft.com/office/2007/relationships/hdphoto" Target="../media/hdphoto3.wdp"/></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55.xml.rels><?xml version="1.0" encoding="UTF-8" standalone="yes"?>
<Relationships xmlns="http://schemas.openxmlformats.org/package/2006/relationships"><Relationship Id="rId8" Type="http://schemas.openxmlformats.org/officeDocument/2006/relationships/image" Target="../media/image31.svg"/><Relationship Id="rId3" Type="http://schemas.openxmlformats.org/officeDocument/2006/relationships/image" Target="../media/image26.png"/><Relationship Id="rId7" Type="http://schemas.openxmlformats.org/officeDocument/2006/relationships/image" Target="../media/image30.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29.svg"/><Relationship Id="rId5" Type="http://schemas.openxmlformats.org/officeDocument/2006/relationships/image" Target="../media/image28.png"/><Relationship Id="rId4" Type="http://schemas.openxmlformats.org/officeDocument/2006/relationships/image" Target="../media/image27.pn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33.png"/><Relationship Id="rId4" Type="http://schemas.openxmlformats.org/officeDocument/2006/relationships/image" Target="../media/image32.png"/></Relationships>
</file>

<file path=ppt/slideLayouts/_rels/slideLayout5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15.png"/><Relationship Id="rId1" Type="http://schemas.openxmlformats.org/officeDocument/2006/relationships/slideMaster" Target="../slideMasters/slideMaster2.xml"/><Relationship Id="rId6" Type="http://schemas.openxmlformats.org/officeDocument/2006/relationships/image" Target="../media/image27.png"/><Relationship Id="rId5" Type="http://schemas.openxmlformats.org/officeDocument/2006/relationships/image" Target="../media/image33.png"/><Relationship Id="rId4" Type="http://schemas.openxmlformats.org/officeDocument/2006/relationships/image" Target="../media/image32.png"/></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Master" Target="../slideMasters/slideMaster1.xml"/><Relationship Id="rId4" Type="http://schemas.microsoft.com/office/2007/relationships/hdphoto" Target="../media/hdphoto4.wdp"/></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Master" Target="../slideMasters/slideMaster2.xml"/><Relationship Id="rId4" Type="http://schemas.openxmlformats.org/officeDocument/2006/relationships/image" Target="../media/image20.png"/></Relationships>
</file>

<file path=ppt/slideLayouts/_rels/slideLayout6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4.jpeg"/><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3" Type="http://schemas.openxmlformats.org/officeDocument/2006/relationships/image" Target="../media/image36.svg"/><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6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3.xml"/><Relationship Id="rId4" Type="http://schemas.microsoft.com/office/2007/relationships/hdphoto" Target="../media/hdphoto1.wdp"/></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3.xml"/><Relationship Id="rId4" Type="http://schemas.microsoft.com/office/2007/relationships/hdphoto" Target="../media/hdphoto2.wdp"/></Relationships>
</file>

<file path=ppt/slideLayouts/_rels/slideLayout7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jpeg"/><Relationship Id="rId1" Type="http://schemas.openxmlformats.org/officeDocument/2006/relationships/slideMaster" Target="../slideMasters/slideMaster3.xml"/><Relationship Id="rId4" Type="http://schemas.microsoft.com/office/2007/relationships/hdphoto" Target="../media/hdphoto3.wdp"/></Relationships>
</file>

<file path=ppt/slideLayouts/_rels/slideLayout7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6.jpeg"/><Relationship Id="rId1" Type="http://schemas.openxmlformats.org/officeDocument/2006/relationships/slideMaster" Target="../slideMasters/slideMaster3.xml"/><Relationship Id="rId4" Type="http://schemas.microsoft.com/office/2007/relationships/hdphoto" Target="../media/hdphoto4.wdp"/></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9.xml.rels><?xml version="1.0" encoding="UTF-8" standalone="yes"?>
<Relationships xmlns="http://schemas.openxmlformats.org/package/2006/relationships"><Relationship Id="rId3" Type="http://schemas.openxmlformats.org/officeDocument/2006/relationships/image" Target="../media/image37.svg"/><Relationship Id="rId2" Type="http://schemas.openxmlformats.org/officeDocument/2006/relationships/image" Target="../media/image11.png"/><Relationship Id="rId1" Type="http://schemas.openxmlformats.org/officeDocument/2006/relationships/slideMaster" Target="../slideMasters/slideMaster3.xml"/><Relationship Id="rId5" Type="http://schemas.openxmlformats.org/officeDocument/2006/relationships/image" Target="../media/image38.svg"/><Relationship Id="rId4" Type="http://schemas.openxmlformats.org/officeDocument/2006/relationships/image" Target="../media/image13.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blank" preserve="1">
  <p:cSld name="Intro | Outro">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E0C77148-5CE2-50A8-581A-2242E2E2A2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gray">
          <a:xfrm>
            <a:off x="3468000" y="2981095"/>
            <a:ext cx="5256000" cy="895810"/>
          </a:xfrm>
          <a:prstGeom prst="rect">
            <a:avLst/>
          </a:prstGeom>
        </p:spPr>
      </p:pic>
    </p:spTree>
    <p:extLst>
      <p:ext uri="{BB962C8B-B14F-4D97-AF65-F5344CB8AC3E}">
        <p14:creationId xmlns:p14="http://schemas.microsoft.com/office/powerpoint/2010/main" val="78318422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Kapiteltrenner | Bild">
    <p:spTree>
      <p:nvGrpSpPr>
        <p:cNvPr id="1" name=""/>
        <p:cNvGrpSpPr/>
        <p:nvPr/>
      </p:nvGrpSpPr>
      <p:grpSpPr>
        <a:xfrm>
          <a:off x="0" y="0"/>
          <a:ext cx="0" cy="0"/>
          <a:chOff x="0" y="0"/>
          <a:chExt cx="0" cy="0"/>
        </a:xfrm>
      </p:grpSpPr>
      <p:sp>
        <p:nvSpPr>
          <p:cNvPr id="7" name="Bildplatzhalter 19">
            <a:extLst>
              <a:ext uri="{FF2B5EF4-FFF2-40B4-BE49-F238E27FC236}">
                <a16:creationId xmlns:a16="http://schemas.microsoft.com/office/drawing/2014/main" id="{6A5EF666-C73F-E983-2445-075A42B6FC95}"/>
              </a:ext>
            </a:extLst>
          </p:cNvPr>
          <p:cNvSpPr>
            <a:spLocks noGrp="1"/>
          </p:cNvSpPr>
          <p:nvPr>
            <p:ph type="pic" sz="quarter" idx="15" hasCustomPrompt="1"/>
          </p:nvPr>
        </p:nvSpPr>
        <p:spPr bwMode="gray">
          <a:xfrm>
            <a:off x="0" y="-2"/>
            <a:ext cx="12192000" cy="6858002"/>
          </a:xfrm>
          <a:solidFill>
            <a:schemeClr val="tx2"/>
          </a:solidFill>
        </p:spPr>
        <p:txBody>
          <a:bodyPr tIns="864000" bIns="0" anchor="ctr" anchorCtr="0"/>
          <a:lstStyle>
            <a:lvl1pPr marL="0" indent="0" algn="ctr">
              <a:lnSpc>
                <a:spcPct val="100000"/>
              </a:lnSpc>
              <a:spcBef>
                <a:spcPts val="0"/>
              </a:spcBef>
              <a:buFontTx/>
              <a:buNone/>
              <a:defRPr sz="1200"/>
            </a:lvl1pPr>
            <a:lvl2pPr algn="ctr">
              <a:spcBef>
                <a:spcPts val="0"/>
              </a:spcBef>
              <a:defRPr sz="1200"/>
            </a:lvl2pPr>
            <a:lvl3pPr marL="0" indent="0" algn="ctr">
              <a:spcBef>
                <a:spcPts val="0"/>
              </a:spcBef>
              <a:buFontTx/>
              <a:buNone/>
              <a:defRPr sz="1200"/>
            </a:lvl3pPr>
            <a:lvl4pPr marL="0" indent="0" algn="ctr">
              <a:spcBef>
                <a:spcPts val="0"/>
              </a:spcBef>
              <a:buFontTx/>
              <a:buNone/>
              <a:defRPr sz="1200"/>
            </a:lvl4pPr>
            <a:lvl5pPr marL="0" indent="0" algn="ctr">
              <a:spcBef>
                <a:spcPts val="0"/>
              </a:spcBef>
              <a:buFontTx/>
              <a:buNone/>
              <a:defRPr sz="1200"/>
            </a:lvl5pPr>
            <a:lvl6pPr marL="0" indent="0" algn="ctr">
              <a:spcBef>
                <a:spcPts val="0"/>
              </a:spcBef>
              <a:buFontTx/>
              <a:buNone/>
              <a:defRPr sz="1200"/>
            </a:lvl6pPr>
            <a:lvl7pPr marL="0" indent="0" algn="ctr">
              <a:spcBef>
                <a:spcPts val="0"/>
              </a:spcBef>
              <a:buFontTx/>
              <a:buNone/>
              <a:defRPr sz="1200"/>
            </a:lvl7pPr>
            <a:lvl8pPr marL="0" indent="0" algn="ctr">
              <a:spcBef>
                <a:spcPts val="0"/>
              </a:spcBef>
              <a:buFontTx/>
              <a:buNone/>
              <a:defRPr sz="1200"/>
            </a:lvl8pPr>
            <a:lvl9pPr marL="0" indent="0" algn="ctr">
              <a:spcBef>
                <a:spcPts val="0"/>
              </a:spcBef>
              <a:buFontTx/>
              <a:buNone/>
              <a:defRPr sz="1200"/>
            </a:lvl9pPr>
          </a:lstStyle>
          <a:p>
            <a:pPr lvl="0"/>
            <a:r>
              <a:rPr lang="de-DE"/>
              <a:t>Bild durch Klick auf das Icons einfügen</a:t>
            </a:r>
          </a:p>
        </p:txBody>
      </p:sp>
      <p:sp>
        <p:nvSpPr>
          <p:cNvPr id="2" name="Titel 1">
            <a:extLst>
              <a:ext uri="{FF2B5EF4-FFF2-40B4-BE49-F238E27FC236}">
                <a16:creationId xmlns:a16="http://schemas.microsoft.com/office/drawing/2014/main" id="{1538C700-9AF6-4D7A-B378-3FFD2557471F}"/>
              </a:ext>
            </a:extLst>
          </p:cNvPr>
          <p:cNvSpPr>
            <a:spLocks noGrp="1"/>
          </p:cNvSpPr>
          <p:nvPr>
            <p:ph type="ctrTitle" hasCustomPrompt="1"/>
          </p:nvPr>
        </p:nvSpPr>
        <p:spPr bwMode="gray">
          <a:xfrm>
            <a:off x="3576000" y="1320834"/>
            <a:ext cx="4968000" cy="1656000"/>
          </a:xfrm>
        </p:spPr>
        <p:txBody>
          <a:bodyPr anchor="t" anchorCtr="0">
            <a:noAutofit/>
          </a:bodyPr>
          <a:lstStyle>
            <a:lvl1pPr algn="l">
              <a:defRPr sz="4800">
                <a:solidFill>
                  <a:schemeClr val="tx1"/>
                </a:solidFill>
              </a:defRPr>
            </a:lvl1pPr>
          </a:lstStyle>
          <a:p>
            <a:r>
              <a:rPr lang="de-DE"/>
              <a:t>Name des Kapitels </a:t>
            </a:r>
          </a:p>
        </p:txBody>
      </p:sp>
      <p:sp>
        <p:nvSpPr>
          <p:cNvPr id="13" name="Textplatzhalter 6">
            <a:extLst>
              <a:ext uri="{FF2B5EF4-FFF2-40B4-BE49-F238E27FC236}">
                <a16:creationId xmlns:a16="http://schemas.microsoft.com/office/drawing/2014/main" id="{B793A2F1-BE1D-E51D-A9DE-F39C47282E2A}"/>
              </a:ext>
            </a:extLst>
          </p:cNvPr>
          <p:cNvSpPr>
            <a:spLocks noGrp="1"/>
          </p:cNvSpPr>
          <p:nvPr>
            <p:ph type="body" sz="quarter" idx="14" hasCustomPrompt="1"/>
          </p:nvPr>
        </p:nvSpPr>
        <p:spPr bwMode="gray">
          <a:xfrm>
            <a:off x="1215138" y="1320834"/>
            <a:ext cx="2088000" cy="1656000"/>
          </a:xfrm>
        </p:spPr>
        <p:txBody>
          <a:bodyPr tIns="0" bIns="180000" anchor="ctr" anchorCtr="0"/>
          <a:lstStyle>
            <a:lvl1pPr marL="0" indent="0">
              <a:lnSpc>
                <a:spcPct val="100000"/>
              </a:lnSpc>
              <a:buFontTx/>
              <a:buNone/>
              <a:defRPr sz="13800">
                <a:solidFill>
                  <a:schemeClr val="bg1"/>
                </a:solidFill>
                <a:latin typeface="+mj-lt"/>
              </a:defRPr>
            </a:lvl1pPr>
            <a:lvl2pPr>
              <a:lnSpc>
                <a:spcPct val="100000"/>
              </a:lnSpc>
              <a:defRPr sz="13800">
                <a:solidFill>
                  <a:schemeClr val="bg1"/>
                </a:solidFill>
                <a:latin typeface="+mj-lt"/>
              </a:defRPr>
            </a:lvl2pPr>
            <a:lvl3pPr marL="0" indent="0">
              <a:lnSpc>
                <a:spcPct val="100000"/>
              </a:lnSpc>
              <a:buFontTx/>
              <a:buNone/>
              <a:defRPr sz="13800">
                <a:solidFill>
                  <a:schemeClr val="bg1"/>
                </a:solidFill>
                <a:latin typeface="+mj-lt"/>
              </a:defRPr>
            </a:lvl3pPr>
            <a:lvl4pPr marL="0" indent="0">
              <a:lnSpc>
                <a:spcPct val="100000"/>
              </a:lnSpc>
              <a:buFontTx/>
              <a:buNone/>
              <a:defRPr sz="13800">
                <a:solidFill>
                  <a:schemeClr val="bg1"/>
                </a:solidFill>
                <a:latin typeface="+mj-lt"/>
              </a:defRPr>
            </a:lvl4pPr>
            <a:lvl5pPr marL="0" indent="0">
              <a:lnSpc>
                <a:spcPct val="100000"/>
              </a:lnSpc>
              <a:buFontTx/>
              <a:buNone/>
              <a:defRPr sz="13800">
                <a:solidFill>
                  <a:schemeClr val="bg1"/>
                </a:solidFill>
                <a:latin typeface="+mj-lt"/>
              </a:defRPr>
            </a:lvl5pPr>
            <a:lvl6pPr marL="0" indent="0">
              <a:lnSpc>
                <a:spcPct val="100000"/>
              </a:lnSpc>
              <a:buFontTx/>
              <a:buNone/>
              <a:defRPr sz="13800">
                <a:solidFill>
                  <a:schemeClr val="bg1"/>
                </a:solidFill>
                <a:latin typeface="+mj-lt"/>
              </a:defRPr>
            </a:lvl6pPr>
            <a:lvl7pPr marL="0" indent="0">
              <a:lnSpc>
                <a:spcPct val="100000"/>
              </a:lnSpc>
              <a:buFontTx/>
              <a:buNone/>
              <a:defRPr sz="13800">
                <a:solidFill>
                  <a:schemeClr val="bg1"/>
                </a:solidFill>
                <a:latin typeface="+mj-lt"/>
              </a:defRPr>
            </a:lvl7pPr>
            <a:lvl8pPr marL="0" indent="0">
              <a:lnSpc>
                <a:spcPct val="100000"/>
              </a:lnSpc>
              <a:buFontTx/>
              <a:buNone/>
              <a:defRPr sz="13800">
                <a:solidFill>
                  <a:schemeClr val="bg1"/>
                </a:solidFill>
                <a:latin typeface="+mj-lt"/>
              </a:defRPr>
            </a:lvl8pPr>
            <a:lvl9pPr marL="0" indent="0">
              <a:lnSpc>
                <a:spcPct val="100000"/>
              </a:lnSpc>
              <a:buFontTx/>
              <a:buNone/>
              <a:defRPr sz="13800">
                <a:solidFill>
                  <a:schemeClr val="bg1"/>
                </a:solidFill>
                <a:latin typeface="+mj-lt"/>
              </a:defRPr>
            </a:lvl9pPr>
          </a:lstStyle>
          <a:p>
            <a:pPr lvl="0"/>
            <a:r>
              <a:rPr lang="de-DE"/>
              <a:t>00</a:t>
            </a:r>
          </a:p>
        </p:txBody>
      </p:sp>
      <p:sp>
        <p:nvSpPr>
          <p:cNvPr id="8" name="Textplatzhalter 10">
            <a:extLst>
              <a:ext uri="{FF2B5EF4-FFF2-40B4-BE49-F238E27FC236}">
                <a16:creationId xmlns:a16="http://schemas.microsoft.com/office/drawing/2014/main" id="{0BD50BA4-5108-6C8E-D76E-165C2F3F8E1A}"/>
              </a:ext>
            </a:extLst>
          </p:cNvPr>
          <p:cNvSpPr>
            <a:spLocks noGrp="1"/>
          </p:cNvSpPr>
          <p:nvPr>
            <p:ph type="body" sz="quarter" idx="16" hasCustomPrompt="1"/>
          </p:nvPr>
        </p:nvSpPr>
        <p:spPr bwMode="gray">
          <a:xfrm rot="-240000">
            <a:off x="5988008" y="1654925"/>
            <a:ext cx="3425563" cy="1152000"/>
          </a:xfrm>
        </p:spPr>
        <p:txBody>
          <a:bodyPr wrap="none"/>
          <a:lstStyle>
            <a:lvl1pPr marL="0" indent="0">
              <a:lnSpc>
                <a:spcPct val="100000"/>
              </a:lnSpc>
              <a:spcBef>
                <a:spcPts val="0"/>
              </a:spcBef>
              <a:buFontTx/>
              <a:buNone/>
              <a:defRPr sz="8000" spc="-150" baseline="0">
                <a:solidFill>
                  <a:schemeClr val="tx1"/>
                </a:solidFill>
                <a:latin typeface="Better Times" pitchFamily="2" charset="0"/>
              </a:defRPr>
            </a:lvl1pPr>
            <a:lvl2pPr>
              <a:lnSpc>
                <a:spcPct val="100000"/>
              </a:lnSpc>
              <a:spcBef>
                <a:spcPts val="0"/>
              </a:spcBef>
              <a:defRPr sz="8000" spc="-150" baseline="0">
                <a:solidFill>
                  <a:schemeClr val="tx1"/>
                </a:solidFill>
                <a:latin typeface="Better Times" pitchFamily="2" charset="0"/>
              </a:defRPr>
            </a:lvl2pPr>
            <a:lvl3pPr marL="0" indent="0">
              <a:lnSpc>
                <a:spcPct val="100000"/>
              </a:lnSpc>
              <a:spcBef>
                <a:spcPts val="0"/>
              </a:spcBef>
              <a:buFontTx/>
              <a:buNone/>
              <a:defRPr sz="8000" spc="-150" baseline="0">
                <a:solidFill>
                  <a:schemeClr val="tx1"/>
                </a:solidFill>
                <a:latin typeface="Better Times" pitchFamily="2" charset="0"/>
              </a:defRPr>
            </a:lvl3pPr>
            <a:lvl4pPr marL="0" indent="0">
              <a:lnSpc>
                <a:spcPct val="100000"/>
              </a:lnSpc>
              <a:spcBef>
                <a:spcPts val="0"/>
              </a:spcBef>
              <a:buFontTx/>
              <a:buNone/>
              <a:defRPr sz="8000" spc="-150" baseline="0">
                <a:solidFill>
                  <a:schemeClr val="tx1"/>
                </a:solidFill>
                <a:latin typeface="Better Times" pitchFamily="2" charset="0"/>
              </a:defRPr>
            </a:lvl4pPr>
            <a:lvl5pPr marL="0" indent="0">
              <a:lnSpc>
                <a:spcPct val="100000"/>
              </a:lnSpc>
              <a:spcBef>
                <a:spcPts val="0"/>
              </a:spcBef>
              <a:buFontTx/>
              <a:buNone/>
              <a:defRPr sz="8000" spc="-150" baseline="0">
                <a:solidFill>
                  <a:schemeClr val="tx1"/>
                </a:solidFill>
                <a:latin typeface="Better Times" pitchFamily="2" charset="0"/>
              </a:defRPr>
            </a:lvl5pPr>
            <a:lvl6pPr marL="0" indent="0">
              <a:lnSpc>
                <a:spcPct val="100000"/>
              </a:lnSpc>
              <a:spcBef>
                <a:spcPts val="0"/>
              </a:spcBef>
              <a:buFontTx/>
              <a:buNone/>
              <a:defRPr sz="8000" spc="-150" baseline="0">
                <a:solidFill>
                  <a:schemeClr val="tx1"/>
                </a:solidFill>
                <a:latin typeface="Better Times" pitchFamily="2" charset="0"/>
              </a:defRPr>
            </a:lvl6pPr>
            <a:lvl7pPr marL="0" indent="0">
              <a:lnSpc>
                <a:spcPct val="100000"/>
              </a:lnSpc>
              <a:spcBef>
                <a:spcPts val="0"/>
              </a:spcBef>
              <a:buFontTx/>
              <a:buNone/>
              <a:defRPr sz="8000" spc="-150" baseline="0">
                <a:solidFill>
                  <a:schemeClr val="tx1"/>
                </a:solidFill>
                <a:latin typeface="Better Times" pitchFamily="2" charset="0"/>
              </a:defRPr>
            </a:lvl7pPr>
            <a:lvl8pPr marL="0" indent="0">
              <a:lnSpc>
                <a:spcPct val="100000"/>
              </a:lnSpc>
              <a:spcBef>
                <a:spcPts val="0"/>
              </a:spcBef>
              <a:buFontTx/>
              <a:buNone/>
              <a:defRPr sz="8000" spc="-150" baseline="0">
                <a:solidFill>
                  <a:schemeClr val="tx1"/>
                </a:solidFill>
                <a:latin typeface="Better Times" pitchFamily="2" charset="0"/>
              </a:defRPr>
            </a:lvl8pPr>
            <a:lvl9pPr marL="0" indent="0">
              <a:lnSpc>
                <a:spcPct val="100000"/>
              </a:lnSpc>
              <a:spcBef>
                <a:spcPts val="0"/>
              </a:spcBef>
              <a:buFontTx/>
              <a:buNone/>
              <a:defRPr sz="8000" spc="-150" baseline="0">
                <a:solidFill>
                  <a:schemeClr val="tx1"/>
                </a:solidFill>
                <a:latin typeface="Better Times" pitchFamily="2" charset="0"/>
              </a:defRPr>
            </a:lvl9pPr>
          </a:lstStyle>
          <a:p>
            <a:pPr lvl="0"/>
            <a:r>
              <a:rPr lang="de-DE"/>
              <a:t>Thema</a:t>
            </a:r>
          </a:p>
        </p:txBody>
      </p:sp>
    </p:spTree>
    <p:extLst>
      <p:ext uri="{BB962C8B-B14F-4D97-AF65-F5344CB8AC3E}">
        <p14:creationId xmlns:p14="http://schemas.microsoft.com/office/powerpoint/2010/main" val="1049210297"/>
      </p:ext>
    </p:extLst>
  </p:cSld>
  <p:clrMapOvr>
    <a:masterClrMapping/>
  </p:clrMapOvr>
  <p:extLst>
    <p:ext uri="{DCECCB84-F9BA-43D5-87BE-67443E8EF086}">
      <p15:sldGuideLst xmlns:p15="http://schemas.microsoft.com/office/powerpoint/2012/main"/>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2922259F-C3C7-C679-BFDF-07A918ADD22E}"/>
              </a:ext>
            </a:extLst>
          </p:cNvPr>
          <p:cNvGraphicFramePr>
            <a:graphicFrameLocks noChangeAspect="1"/>
          </p:cNvGraphicFramePr>
          <p:nvPr userDrawn="1">
            <p:custDataLst>
              <p:tags r:id="rId1"/>
            </p:custDataLst>
            <p:extLst>
              <p:ext uri="{D42A27DB-BD31-4B8C-83A1-F6EECF244321}">
                <p14:modId xmlns:p14="http://schemas.microsoft.com/office/powerpoint/2010/main" val="844984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5" name="think-cell data - do not delete" hidden="1">
                        <a:extLst>
                          <a:ext uri="{FF2B5EF4-FFF2-40B4-BE49-F238E27FC236}">
                            <a16:creationId xmlns:a16="http://schemas.microsoft.com/office/drawing/2014/main" id="{2922259F-C3C7-C679-BFDF-07A918ADD22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p:cNvSpPr>
            <a:spLocks noGrp="1"/>
          </p:cNvSpPr>
          <p:nvPr>
            <p:ph type="title"/>
          </p:nvPr>
        </p:nvSpPr>
        <p:spPr/>
        <p:txBody>
          <a:bodyPr vert="horz"/>
          <a:lstStyle>
            <a:lvl1pPr rtl="0">
              <a:defRPr/>
            </a:lvl1pPr>
          </a:lstStyle>
          <a:p>
            <a:r>
              <a:rPr lang="de-DE"/>
              <a:t>Click to edit Master title style</a:t>
            </a:r>
          </a:p>
        </p:txBody>
      </p:sp>
      <p:sp>
        <p:nvSpPr>
          <p:cNvPr id="3" name="Content"/>
          <p:cNvSpPr>
            <a:spLocks noGrp="1"/>
          </p:cNvSpPr>
          <p:nvPr>
            <p:ph idx="11"/>
          </p:nvPr>
        </p:nvSpPr>
        <p:spPr/>
        <p:txBody>
          <a:bodyPr/>
          <a:lstStyle>
            <a:lvl1pPr rtl="0">
              <a:defRPr/>
            </a:lvl1pPr>
            <a:lvl2pPr rtl="0">
              <a:defRPr/>
            </a:lvl2pPr>
            <a:lvl3pPr rtl="0">
              <a:defRPr/>
            </a:lvl3pPr>
            <a:lvl4pPr rtl="0">
              <a:defRPr/>
            </a:lvl4pPr>
            <a:lvl5pPr rtl="0">
              <a:defRPr/>
            </a:lvl5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p>
        </p:txBody>
      </p:sp>
    </p:spTree>
    <p:extLst>
      <p:ext uri="{BB962C8B-B14F-4D97-AF65-F5344CB8AC3E}">
        <p14:creationId xmlns:p14="http://schemas.microsoft.com/office/powerpoint/2010/main" val="1022556765"/>
      </p:ext>
    </p:extLst>
  </p:cSld>
  <p:clrMapOvr>
    <a:masterClrMapping/>
  </p:clrMapOvr>
  <p:extLst>
    <p:ext uri="{DCECCB84-F9BA-43D5-87BE-67443E8EF086}">
      <p15:sldGuideLst xmlns:p15="http://schemas.microsoft.com/office/powerpoint/2012/main">
        <p15:guide id="1" orient="horz" pos="880">
          <p15:clr>
            <a:srgbClr val="FBAE40"/>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showMasterSp="0" type="blank" preserve="1">
  <p:cSld name="Intro | Outro">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E0C77148-5CE2-50A8-581A-2242E2E2A2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gray">
          <a:xfrm>
            <a:off x="3468000" y="2981095"/>
            <a:ext cx="5256000" cy="895810"/>
          </a:xfrm>
          <a:prstGeom prst="rect">
            <a:avLst/>
          </a:prstGeom>
        </p:spPr>
      </p:pic>
    </p:spTree>
    <p:extLst>
      <p:ext uri="{BB962C8B-B14F-4D97-AF65-F5344CB8AC3E}">
        <p14:creationId xmlns:p14="http://schemas.microsoft.com/office/powerpoint/2010/main" val="1804253132"/>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showMasterSp="0" preserve="1" userDrawn="1">
  <p:cSld name="1_Titelfolie-blanko">
    <p:spTree>
      <p:nvGrpSpPr>
        <p:cNvPr id="1" name=""/>
        <p:cNvGrpSpPr/>
        <p:nvPr/>
      </p:nvGrpSpPr>
      <p:grpSpPr>
        <a:xfrm>
          <a:off x="0" y="0"/>
          <a:ext cx="0" cy="0"/>
          <a:chOff x="0" y="0"/>
          <a:chExt cx="0" cy="0"/>
        </a:xfrm>
      </p:grpSpPr>
      <p:pic>
        <p:nvPicPr>
          <p:cNvPr id="13" name="Grafik 12" descr="Ein Bild, das Screenshot, weiß, Design enthält.&#10;&#10;KI-generierte Inhalte können fehlerhaft sein.">
            <a:extLst>
              <a:ext uri="{FF2B5EF4-FFF2-40B4-BE49-F238E27FC236}">
                <a16:creationId xmlns:a16="http://schemas.microsoft.com/office/drawing/2014/main" id="{E8CEC0B0-3B6D-5F93-6595-868DB98995E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538C700-9AF6-4D7A-B378-3FFD2557471F}"/>
              </a:ext>
            </a:extLst>
          </p:cNvPr>
          <p:cNvSpPr>
            <a:spLocks noGrp="1"/>
          </p:cNvSpPr>
          <p:nvPr>
            <p:ph type="ctrTitle" hasCustomPrompt="1"/>
          </p:nvPr>
        </p:nvSpPr>
        <p:spPr bwMode="gray">
          <a:xfrm>
            <a:off x="1488000" y="1197000"/>
            <a:ext cx="7920000" cy="1656000"/>
          </a:xfrm>
        </p:spPr>
        <p:txBody>
          <a:bodyPr anchor="b">
            <a:noAutofit/>
          </a:bodyPr>
          <a:lstStyle>
            <a:lvl1pPr algn="l">
              <a:defRPr sz="4800"/>
            </a:lvl1pPr>
          </a:lstStyle>
          <a:p>
            <a:r>
              <a:rPr lang="de-DE" dirty="0"/>
              <a:t>Titel der Präsentation</a:t>
            </a:r>
            <a:br>
              <a:rPr lang="de-DE" dirty="0"/>
            </a:br>
            <a:r>
              <a:rPr lang="de-DE" dirty="0"/>
              <a:t>48 </a:t>
            </a:r>
            <a:r>
              <a:rPr lang="de-DE" dirty="0" err="1"/>
              <a:t>pt</a:t>
            </a:r>
            <a:r>
              <a:rPr lang="de-DE" dirty="0"/>
              <a:t> </a:t>
            </a:r>
            <a:r>
              <a:rPr lang="de-DE" dirty="0" err="1"/>
              <a:t>Roboto</a:t>
            </a:r>
            <a:r>
              <a:rPr lang="de-DE" dirty="0"/>
              <a:t> Medium</a:t>
            </a:r>
          </a:p>
        </p:txBody>
      </p:sp>
      <p:sp>
        <p:nvSpPr>
          <p:cNvPr id="57" name="Textplatzhalter 56">
            <a:extLst>
              <a:ext uri="{FF2B5EF4-FFF2-40B4-BE49-F238E27FC236}">
                <a16:creationId xmlns:a16="http://schemas.microsoft.com/office/drawing/2014/main" id="{B757EDE1-4EC6-437C-AFBF-5B61342368FD}"/>
              </a:ext>
            </a:extLst>
          </p:cNvPr>
          <p:cNvSpPr>
            <a:spLocks noGrp="1"/>
          </p:cNvSpPr>
          <p:nvPr>
            <p:ph type="body" sz="quarter" idx="13" hasCustomPrompt="1"/>
          </p:nvPr>
        </p:nvSpPr>
        <p:spPr bwMode="gray">
          <a:xfrm>
            <a:off x="1488000" y="4005000"/>
            <a:ext cx="5040000" cy="432000"/>
          </a:xfrm>
        </p:spPr>
        <p:txBody>
          <a:bodyPr>
            <a:noAutofit/>
          </a:bodyPr>
          <a:lstStyle>
            <a:lvl1pPr marL="0" indent="0">
              <a:lnSpc>
                <a:spcPct val="120000"/>
              </a:lnSpc>
              <a:spcBef>
                <a:spcPts val="0"/>
              </a:spcBef>
              <a:buNone/>
              <a:defRPr sz="1200">
                <a:latin typeface="+mn-lt"/>
              </a:defRPr>
            </a:lvl1pPr>
            <a:lvl2pPr>
              <a:lnSpc>
                <a:spcPct val="120000"/>
              </a:lnSpc>
              <a:spcBef>
                <a:spcPts val="0"/>
              </a:spcBef>
              <a:defRPr sz="1200">
                <a:latin typeface="+mn-lt"/>
              </a:defRPr>
            </a:lvl2pPr>
            <a:lvl3pPr marL="0" indent="0">
              <a:lnSpc>
                <a:spcPct val="120000"/>
              </a:lnSpc>
              <a:spcBef>
                <a:spcPts val="0"/>
              </a:spcBef>
              <a:buFontTx/>
              <a:buNone/>
              <a:defRPr sz="1200">
                <a:latin typeface="+mn-lt"/>
              </a:defRPr>
            </a:lvl3pPr>
            <a:lvl4pPr marL="0" indent="0">
              <a:lnSpc>
                <a:spcPct val="120000"/>
              </a:lnSpc>
              <a:spcBef>
                <a:spcPts val="0"/>
              </a:spcBef>
              <a:buFontTx/>
              <a:buNone/>
              <a:defRPr sz="1200">
                <a:latin typeface="+mn-lt"/>
              </a:defRPr>
            </a:lvl4pPr>
            <a:lvl5pPr marL="0" indent="0">
              <a:lnSpc>
                <a:spcPct val="120000"/>
              </a:lnSpc>
              <a:spcBef>
                <a:spcPts val="0"/>
              </a:spcBef>
              <a:buFontTx/>
              <a:buNone/>
              <a:defRPr sz="1200">
                <a:latin typeface="+mn-lt"/>
              </a:defRPr>
            </a:lvl5pPr>
            <a:lvl6pPr marL="0" indent="0">
              <a:lnSpc>
                <a:spcPct val="120000"/>
              </a:lnSpc>
              <a:spcBef>
                <a:spcPts val="0"/>
              </a:spcBef>
              <a:buFontTx/>
              <a:buNone/>
              <a:defRPr sz="1200">
                <a:latin typeface="+mn-lt"/>
              </a:defRPr>
            </a:lvl6pPr>
            <a:lvl7pPr marL="0" indent="0">
              <a:lnSpc>
                <a:spcPct val="120000"/>
              </a:lnSpc>
              <a:spcBef>
                <a:spcPts val="0"/>
              </a:spcBef>
              <a:buFontTx/>
              <a:buNone/>
              <a:defRPr sz="1200">
                <a:latin typeface="+mn-lt"/>
              </a:defRPr>
            </a:lvl7pPr>
            <a:lvl8pPr marL="0" indent="0">
              <a:lnSpc>
                <a:spcPct val="120000"/>
              </a:lnSpc>
              <a:spcBef>
                <a:spcPts val="0"/>
              </a:spcBef>
              <a:buFontTx/>
              <a:buNone/>
              <a:defRPr sz="1200">
                <a:latin typeface="+mn-lt"/>
              </a:defRPr>
            </a:lvl8pPr>
            <a:lvl9pPr marL="0" indent="0">
              <a:lnSpc>
                <a:spcPct val="120000"/>
              </a:lnSpc>
              <a:spcBef>
                <a:spcPts val="0"/>
              </a:spcBef>
              <a:buFontTx/>
              <a:buNone/>
              <a:defRPr sz="1200">
                <a:latin typeface="+mn-lt"/>
              </a:defRPr>
            </a:lvl9pPr>
          </a:lstStyle>
          <a:p>
            <a:pPr lvl="0"/>
            <a:r>
              <a:rPr lang="de-DE" dirty="0"/>
              <a:t>Datum einfügen | Mitwirkende</a:t>
            </a:r>
          </a:p>
          <a:p>
            <a:pPr lvl="0"/>
            <a:endParaRPr lang="de-DE" dirty="0"/>
          </a:p>
          <a:p>
            <a:pPr lvl="0"/>
            <a:endParaRPr lang="de-DE" dirty="0"/>
          </a:p>
          <a:p>
            <a:pPr lvl="0"/>
            <a:endParaRPr lang="de-DE" dirty="0"/>
          </a:p>
        </p:txBody>
      </p:sp>
      <p:sp>
        <p:nvSpPr>
          <p:cNvPr id="11" name="Textplatzhalter 10">
            <a:extLst>
              <a:ext uri="{FF2B5EF4-FFF2-40B4-BE49-F238E27FC236}">
                <a16:creationId xmlns:a16="http://schemas.microsoft.com/office/drawing/2014/main" id="{9F43C6CF-A3FB-593B-2C2D-899D3023D91E}"/>
              </a:ext>
            </a:extLst>
          </p:cNvPr>
          <p:cNvSpPr>
            <a:spLocks noGrp="1"/>
          </p:cNvSpPr>
          <p:nvPr>
            <p:ph type="body" sz="quarter" idx="14" hasCustomPrompt="1"/>
          </p:nvPr>
        </p:nvSpPr>
        <p:spPr bwMode="gray">
          <a:xfrm rot="-240000">
            <a:off x="7643794" y="1762392"/>
            <a:ext cx="3600000" cy="1152000"/>
          </a:xfrm>
        </p:spPr>
        <p:txBody>
          <a:bodyPr wrap="none"/>
          <a:lstStyle>
            <a:lvl1pPr marL="0" indent="0">
              <a:lnSpc>
                <a:spcPct val="100000"/>
              </a:lnSpc>
              <a:spcBef>
                <a:spcPts val="0"/>
              </a:spcBef>
              <a:buFontTx/>
              <a:buNone/>
              <a:defRPr sz="8000" spc="-150" baseline="0">
                <a:solidFill>
                  <a:schemeClr val="accent5"/>
                </a:solidFill>
                <a:latin typeface="Better Times" pitchFamily="2" charset="0"/>
              </a:defRPr>
            </a:lvl1pPr>
            <a:lvl2pPr>
              <a:lnSpc>
                <a:spcPct val="100000"/>
              </a:lnSpc>
              <a:spcBef>
                <a:spcPts val="0"/>
              </a:spcBef>
              <a:defRPr sz="8000" spc="-150" baseline="0">
                <a:solidFill>
                  <a:schemeClr val="accent5"/>
                </a:solidFill>
                <a:latin typeface="Better Times" pitchFamily="2" charset="0"/>
              </a:defRPr>
            </a:lvl2pPr>
            <a:lvl3pPr marL="0" indent="0">
              <a:lnSpc>
                <a:spcPct val="100000"/>
              </a:lnSpc>
              <a:spcBef>
                <a:spcPts val="0"/>
              </a:spcBef>
              <a:buFontTx/>
              <a:buNone/>
              <a:defRPr sz="8000" spc="-150" baseline="0">
                <a:solidFill>
                  <a:schemeClr val="accent5"/>
                </a:solidFill>
                <a:latin typeface="Better Times" pitchFamily="2" charset="0"/>
              </a:defRPr>
            </a:lvl3pPr>
            <a:lvl4pPr marL="0" indent="0">
              <a:lnSpc>
                <a:spcPct val="100000"/>
              </a:lnSpc>
              <a:spcBef>
                <a:spcPts val="0"/>
              </a:spcBef>
              <a:buFontTx/>
              <a:buNone/>
              <a:defRPr sz="8000" spc="-150" baseline="0">
                <a:solidFill>
                  <a:schemeClr val="accent5"/>
                </a:solidFill>
                <a:latin typeface="Better Times" pitchFamily="2" charset="0"/>
              </a:defRPr>
            </a:lvl4pPr>
            <a:lvl5pPr marL="0" indent="0">
              <a:lnSpc>
                <a:spcPct val="100000"/>
              </a:lnSpc>
              <a:spcBef>
                <a:spcPts val="0"/>
              </a:spcBef>
              <a:buFontTx/>
              <a:buNone/>
              <a:defRPr sz="8000" spc="-150" baseline="0">
                <a:solidFill>
                  <a:schemeClr val="accent5"/>
                </a:solidFill>
                <a:latin typeface="Better Times" pitchFamily="2" charset="0"/>
              </a:defRPr>
            </a:lvl5pPr>
            <a:lvl6pPr marL="0" indent="0">
              <a:lnSpc>
                <a:spcPct val="100000"/>
              </a:lnSpc>
              <a:spcBef>
                <a:spcPts val="0"/>
              </a:spcBef>
              <a:buFontTx/>
              <a:buNone/>
              <a:defRPr sz="8000" spc="-150" baseline="0">
                <a:solidFill>
                  <a:schemeClr val="accent5"/>
                </a:solidFill>
                <a:latin typeface="Better Times" pitchFamily="2" charset="0"/>
              </a:defRPr>
            </a:lvl6pPr>
            <a:lvl7pPr marL="0" indent="0">
              <a:lnSpc>
                <a:spcPct val="100000"/>
              </a:lnSpc>
              <a:spcBef>
                <a:spcPts val="0"/>
              </a:spcBef>
              <a:buFontTx/>
              <a:buNone/>
              <a:defRPr sz="8000" spc="-150" baseline="0">
                <a:solidFill>
                  <a:schemeClr val="accent5"/>
                </a:solidFill>
                <a:latin typeface="Better Times" pitchFamily="2" charset="0"/>
              </a:defRPr>
            </a:lvl7pPr>
            <a:lvl8pPr marL="0" indent="0">
              <a:lnSpc>
                <a:spcPct val="100000"/>
              </a:lnSpc>
              <a:spcBef>
                <a:spcPts val="0"/>
              </a:spcBef>
              <a:buFontTx/>
              <a:buNone/>
              <a:defRPr sz="8000" spc="-150" baseline="0">
                <a:solidFill>
                  <a:schemeClr val="accent5"/>
                </a:solidFill>
                <a:latin typeface="Better Times" pitchFamily="2" charset="0"/>
              </a:defRPr>
            </a:lvl8pPr>
            <a:lvl9pPr marL="0" indent="0">
              <a:lnSpc>
                <a:spcPct val="100000"/>
              </a:lnSpc>
              <a:spcBef>
                <a:spcPts val="0"/>
              </a:spcBef>
              <a:buFontTx/>
              <a:buNone/>
              <a:defRPr sz="8000" spc="-150" baseline="0">
                <a:solidFill>
                  <a:schemeClr val="accent5"/>
                </a:solidFill>
                <a:latin typeface="Better Times" pitchFamily="2" charset="0"/>
              </a:defRPr>
            </a:lvl9pPr>
          </a:lstStyle>
          <a:p>
            <a:pPr lvl="0"/>
            <a:r>
              <a:rPr lang="de-DE" dirty="0"/>
              <a:t>Hervorhebung</a:t>
            </a:r>
          </a:p>
        </p:txBody>
      </p:sp>
      <p:sp>
        <p:nvSpPr>
          <p:cNvPr id="3" name="Untertitel 2">
            <a:extLst>
              <a:ext uri="{FF2B5EF4-FFF2-40B4-BE49-F238E27FC236}">
                <a16:creationId xmlns:a16="http://schemas.microsoft.com/office/drawing/2014/main" id="{092D69D8-CF43-41F3-B257-EBD26A8B8543}"/>
              </a:ext>
            </a:extLst>
          </p:cNvPr>
          <p:cNvSpPr>
            <a:spLocks noGrp="1"/>
          </p:cNvSpPr>
          <p:nvPr>
            <p:ph type="subTitle" idx="1" hasCustomPrompt="1"/>
          </p:nvPr>
        </p:nvSpPr>
        <p:spPr bwMode="gray">
          <a:xfrm>
            <a:off x="1488000" y="3141000"/>
            <a:ext cx="7920000" cy="720000"/>
          </a:xfrm>
        </p:spPr>
        <p:txBody>
          <a:bodyPr>
            <a:noAutofit/>
          </a:bodyPr>
          <a:lstStyle>
            <a:lvl1pPr marL="0" indent="0" algn="l">
              <a:spcBef>
                <a:spcPts val="0"/>
              </a:spcBef>
              <a:buNone/>
              <a:defRPr sz="2000"/>
            </a:lvl1pPr>
            <a:lvl2pPr marL="0" indent="0" algn="l">
              <a:spcBef>
                <a:spcPts val="0"/>
              </a:spcBef>
              <a:buNone/>
              <a:defRPr sz="2000"/>
            </a:lvl2pPr>
            <a:lvl3pPr marL="0" indent="0" algn="l">
              <a:spcBef>
                <a:spcPts val="0"/>
              </a:spcBef>
              <a:buNone/>
              <a:defRPr sz="2000"/>
            </a:lvl3pPr>
            <a:lvl4pPr marL="0" indent="0" algn="l">
              <a:spcBef>
                <a:spcPts val="0"/>
              </a:spcBef>
              <a:buNone/>
              <a:defRPr sz="2000"/>
            </a:lvl4pPr>
            <a:lvl5pPr marL="0" indent="0" algn="l">
              <a:spcBef>
                <a:spcPts val="0"/>
              </a:spcBef>
              <a:buNone/>
              <a:defRPr sz="2000"/>
            </a:lvl5pPr>
            <a:lvl6pPr marL="0" indent="0" algn="l">
              <a:spcBef>
                <a:spcPts val="0"/>
              </a:spcBef>
              <a:buNone/>
              <a:defRPr sz="2000"/>
            </a:lvl6pPr>
            <a:lvl7pPr marL="0" indent="0" algn="l">
              <a:spcBef>
                <a:spcPts val="0"/>
              </a:spcBef>
              <a:buNone/>
              <a:defRPr sz="2000"/>
            </a:lvl7pPr>
            <a:lvl8pPr marL="0" indent="0" algn="l">
              <a:spcBef>
                <a:spcPts val="0"/>
              </a:spcBef>
              <a:buNone/>
              <a:defRPr sz="2000"/>
            </a:lvl8pPr>
            <a:lvl9pPr marL="0" indent="0" algn="l">
              <a:spcBef>
                <a:spcPts val="0"/>
              </a:spcBef>
              <a:buNone/>
              <a:defRPr sz="2000"/>
            </a:lvl9pPr>
          </a:lstStyle>
          <a:p>
            <a:r>
              <a:rPr lang="de-DE" dirty="0"/>
              <a:t>Längerer Untertitel 20 </a:t>
            </a:r>
            <a:r>
              <a:rPr lang="de-DE" dirty="0" err="1"/>
              <a:t>pt</a:t>
            </a:r>
            <a:r>
              <a:rPr lang="de-DE" dirty="0"/>
              <a:t> </a:t>
            </a:r>
            <a:r>
              <a:rPr lang="de-DE" dirty="0" err="1"/>
              <a:t>Roboto</a:t>
            </a:r>
            <a:r>
              <a:rPr lang="de-DE" dirty="0"/>
              <a:t> Regular</a:t>
            </a:r>
            <a:br>
              <a:rPr lang="de-DE" dirty="0"/>
            </a:br>
            <a:r>
              <a:rPr lang="de-DE" dirty="0"/>
              <a:t>Mehr Zeilen möglich</a:t>
            </a:r>
          </a:p>
          <a:p>
            <a:endParaRPr lang="de-DE" dirty="0"/>
          </a:p>
        </p:txBody>
      </p:sp>
      <p:sp>
        <p:nvSpPr>
          <p:cNvPr id="6" name="Titel 1">
            <a:extLst>
              <a:ext uri="{FF2B5EF4-FFF2-40B4-BE49-F238E27FC236}">
                <a16:creationId xmlns:a16="http://schemas.microsoft.com/office/drawing/2014/main" id="{148DA271-4FD4-39C1-0F61-5C0894D4B273}"/>
              </a:ext>
            </a:extLst>
          </p:cNvPr>
          <p:cNvSpPr txBox="1">
            <a:spLocks/>
          </p:cNvSpPr>
          <p:nvPr userDrawn="1"/>
        </p:nvSpPr>
        <p:spPr bwMode="gray">
          <a:xfrm>
            <a:off x="1488000" y="1197000"/>
            <a:ext cx="7920000" cy="1656000"/>
          </a:xfrm>
          <a:prstGeom prst="rect">
            <a:avLst/>
          </a:prstGeom>
        </p:spPr>
        <p:txBody>
          <a:bodyPr vert="horz" lIns="0" tIns="0" rIns="0" bIns="0" rtlCol="0" anchor="b" anchorCtr="0">
            <a:noAutofit/>
          </a:bodyPr>
          <a:lstStyle>
            <a:lvl1pPr algn="l" defTabSz="914400" rtl="0" eaLnBrk="1" latinLnBrk="0" hangingPunct="1">
              <a:lnSpc>
                <a:spcPct val="100000"/>
              </a:lnSpc>
              <a:spcBef>
                <a:spcPct val="0"/>
              </a:spcBef>
              <a:buNone/>
              <a:defRPr sz="4800" b="0" i="0" kern="1200">
                <a:solidFill>
                  <a:srgbClr val="070045"/>
                </a:solidFill>
                <a:latin typeface="Roboto Medium" panose="02000000000000000000" pitchFamily="2" charset="0"/>
                <a:ea typeface="Roboto Medium" panose="02000000000000000000" pitchFamily="2" charset="0"/>
                <a:cs typeface="+mj-cs"/>
              </a:defRPr>
            </a:lvl1pPr>
          </a:lstStyle>
          <a:p>
            <a:endParaRPr lang="de-DE" dirty="0"/>
          </a:p>
        </p:txBody>
      </p:sp>
    </p:spTree>
    <p:extLst>
      <p:ext uri="{BB962C8B-B14F-4D97-AF65-F5344CB8AC3E}">
        <p14:creationId xmlns:p14="http://schemas.microsoft.com/office/powerpoint/2010/main" val="2546010555"/>
      </p:ext>
    </p:extLst>
  </p:cSld>
  <p:clrMapOvr>
    <a:masterClrMapping/>
  </p:clrMapOvr>
  <p:extLst>
    <p:ext uri="{DCECCB84-F9BA-43D5-87BE-67443E8EF086}">
      <p15:sldGuideLst xmlns:p15="http://schemas.microsoft.com/office/powerpoint/2012/main">
        <p15:guide id="1" pos="937">
          <p15:clr>
            <a:srgbClr val="FBAE40"/>
          </p15:clr>
        </p15:guide>
        <p15:guide id="2" pos="5926">
          <p15:clr>
            <a:srgbClr val="FBAE40"/>
          </p15:clr>
        </p15:guide>
      </p15:sldGuideLst>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showMasterSp="0" preserve="1" userDrawn="1">
  <p:cSld name="1_Titelfolie-öffentlich">
    <p:spTree>
      <p:nvGrpSpPr>
        <p:cNvPr id="1" name=""/>
        <p:cNvGrpSpPr/>
        <p:nvPr/>
      </p:nvGrpSpPr>
      <p:grpSpPr>
        <a:xfrm>
          <a:off x="0" y="0"/>
          <a:ext cx="0" cy="0"/>
          <a:chOff x="0" y="0"/>
          <a:chExt cx="0" cy="0"/>
        </a:xfrm>
      </p:grpSpPr>
      <p:pic>
        <p:nvPicPr>
          <p:cNvPr id="5" name="Grafik 4" descr="Ein Bild, das Screenshot, weiß, Design enthält.&#10;&#10;KI-generierte Inhalte können fehlerhaft sein.">
            <a:extLst>
              <a:ext uri="{FF2B5EF4-FFF2-40B4-BE49-F238E27FC236}">
                <a16:creationId xmlns:a16="http://schemas.microsoft.com/office/drawing/2014/main" id="{59AD1732-22CD-D32B-0463-068805A2B7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7" name="Textplatzhalter 56">
            <a:extLst>
              <a:ext uri="{FF2B5EF4-FFF2-40B4-BE49-F238E27FC236}">
                <a16:creationId xmlns:a16="http://schemas.microsoft.com/office/drawing/2014/main" id="{B757EDE1-4EC6-437C-AFBF-5B61342368FD}"/>
              </a:ext>
            </a:extLst>
          </p:cNvPr>
          <p:cNvSpPr>
            <a:spLocks noGrp="1"/>
          </p:cNvSpPr>
          <p:nvPr>
            <p:ph type="body" sz="quarter" idx="13" hasCustomPrompt="1"/>
          </p:nvPr>
        </p:nvSpPr>
        <p:spPr bwMode="gray">
          <a:xfrm>
            <a:off x="1488000" y="4005000"/>
            <a:ext cx="5040000" cy="432000"/>
          </a:xfrm>
        </p:spPr>
        <p:txBody>
          <a:bodyPr>
            <a:noAutofit/>
          </a:bodyPr>
          <a:lstStyle>
            <a:lvl1pPr marL="0" indent="0">
              <a:lnSpc>
                <a:spcPct val="120000"/>
              </a:lnSpc>
              <a:spcBef>
                <a:spcPts val="0"/>
              </a:spcBef>
              <a:buNone/>
              <a:defRPr sz="1200" b="0" i="0">
                <a:solidFill>
                  <a:srgbClr val="070045"/>
                </a:solidFill>
                <a:latin typeface="Roboto" panose="02000000000000000000" pitchFamily="2" charset="0"/>
                <a:ea typeface="Roboto" panose="02000000000000000000" pitchFamily="2" charset="0"/>
              </a:defRPr>
            </a:lvl1pPr>
            <a:lvl2pPr>
              <a:lnSpc>
                <a:spcPct val="120000"/>
              </a:lnSpc>
              <a:spcBef>
                <a:spcPts val="0"/>
              </a:spcBef>
              <a:defRPr sz="1200">
                <a:latin typeface="+mn-lt"/>
              </a:defRPr>
            </a:lvl2pPr>
            <a:lvl3pPr marL="0" indent="0">
              <a:lnSpc>
                <a:spcPct val="120000"/>
              </a:lnSpc>
              <a:spcBef>
                <a:spcPts val="0"/>
              </a:spcBef>
              <a:buFontTx/>
              <a:buNone/>
              <a:defRPr sz="1200">
                <a:latin typeface="+mn-lt"/>
              </a:defRPr>
            </a:lvl3pPr>
            <a:lvl4pPr marL="0" indent="0">
              <a:lnSpc>
                <a:spcPct val="120000"/>
              </a:lnSpc>
              <a:spcBef>
                <a:spcPts val="0"/>
              </a:spcBef>
              <a:buFontTx/>
              <a:buNone/>
              <a:defRPr sz="1200">
                <a:latin typeface="+mn-lt"/>
              </a:defRPr>
            </a:lvl4pPr>
            <a:lvl5pPr marL="0" indent="0">
              <a:lnSpc>
                <a:spcPct val="120000"/>
              </a:lnSpc>
              <a:spcBef>
                <a:spcPts val="0"/>
              </a:spcBef>
              <a:buFontTx/>
              <a:buNone/>
              <a:defRPr sz="1200">
                <a:latin typeface="+mn-lt"/>
              </a:defRPr>
            </a:lvl5pPr>
            <a:lvl6pPr marL="0" indent="0">
              <a:lnSpc>
                <a:spcPct val="120000"/>
              </a:lnSpc>
              <a:spcBef>
                <a:spcPts val="0"/>
              </a:spcBef>
              <a:buFontTx/>
              <a:buNone/>
              <a:defRPr sz="1200">
                <a:latin typeface="+mn-lt"/>
              </a:defRPr>
            </a:lvl6pPr>
            <a:lvl7pPr marL="0" indent="0">
              <a:lnSpc>
                <a:spcPct val="120000"/>
              </a:lnSpc>
              <a:spcBef>
                <a:spcPts val="0"/>
              </a:spcBef>
              <a:buFontTx/>
              <a:buNone/>
              <a:defRPr sz="1200">
                <a:latin typeface="+mn-lt"/>
              </a:defRPr>
            </a:lvl7pPr>
            <a:lvl8pPr marL="0" indent="0">
              <a:lnSpc>
                <a:spcPct val="120000"/>
              </a:lnSpc>
              <a:spcBef>
                <a:spcPts val="0"/>
              </a:spcBef>
              <a:buFontTx/>
              <a:buNone/>
              <a:defRPr sz="1200">
                <a:latin typeface="+mn-lt"/>
              </a:defRPr>
            </a:lvl8pPr>
            <a:lvl9pPr marL="0" indent="0">
              <a:lnSpc>
                <a:spcPct val="120000"/>
              </a:lnSpc>
              <a:spcBef>
                <a:spcPts val="0"/>
              </a:spcBef>
              <a:buFontTx/>
              <a:buNone/>
              <a:defRPr sz="1200">
                <a:latin typeface="+mn-lt"/>
              </a:defRPr>
            </a:lvl9pPr>
          </a:lstStyle>
          <a:p>
            <a:pPr lvl="0"/>
            <a:r>
              <a:rPr lang="de-DE" dirty="0"/>
              <a:t>Datum einfügen | Mitwirkende</a:t>
            </a:r>
          </a:p>
        </p:txBody>
      </p:sp>
      <p:sp>
        <p:nvSpPr>
          <p:cNvPr id="11" name="Textplatzhalter 10">
            <a:extLst>
              <a:ext uri="{FF2B5EF4-FFF2-40B4-BE49-F238E27FC236}">
                <a16:creationId xmlns:a16="http://schemas.microsoft.com/office/drawing/2014/main" id="{9F43C6CF-A3FB-593B-2C2D-899D3023D91E}"/>
              </a:ext>
            </a:extLst>
          </p:cNvPr>
          <p:cNvSpPr>
            <a:spLocks noGrp="1"/>
          </p:cNvSpPr>
          <p:nvPr>
            <p:ph type="body" sz="quarter" idx="14" hasCustomPrompt="1"/>
          </p:nvPr>
        </p:nvSpPr>
        <p:spPr bwMode="gray">
          <a:xfrm rot="-240000">
            <a:off x="7643794" y="1762392"/>
            <a:ext cx="3600000" cy="1152000"/>
          </a:xfrm>
        </p:spPr>
        <p:txBody>
          <a:bodyPr wrap="none"/>
          <a:lstStyle>
            <a:lvl1pPr marL="0" indent="0">
              <a:lnSpc>
                <a:spcPct val="100000"/>
              </a:lnSpc>
              <a:spcBef>
                <a:spcPts val="0"/>
              </a:spcBef>
              <a:buFontTx/>
              <a:buNone/>
              <a:defRPr sz="8000" spc="-150" baseline="0">
                <a:solidFill>
                  <a:srgbClr val="F56B00"/>
                </a:solidFill>
                <a:latin typeface="Better Times" pitchFamily="2" charset="0"/>
              </a:defRPr>
            </a:lvl1pPr>
            <a:lvl2pPr>
              <a:lnSpc>
                <a:spcPct val="100000"/>
              </a:lnSpc>
              <a:spcBef>
                <a:spcPts val="0"/>
              </a:spcBef>
              <a:defRPr sz="8000" spc="-150" baseline="0">
                <a:solidFill>
                  <a:schemeClr val="accent5"/>
                </a:solidFill>
                <a:latin typeface="Better Times" pitchFamily="2" charset="0"/>
              </a:defRPr>
            </a:lvl2pPr>
            <a:lvl3pPr marL="0" indent="0">
              <a:lnSpc>
                <a:spcPct val="100000"/>
              </a:lnSpc>
              <a:spcBef>
                <a:spcPts val="0"/>
              </a:spcBef>
              <a:buFontTx/>
              <a:buNone/>
              <a:defRPr sz="8000" spc="-150" baseline="0">
                <a:solidFill>
                  <a:schemeClr val="accent5"/>
                </a:solidFill>
                <a:latin typeface="Better Times" pitchFamily="2" charset="0"/>
              </a:defRPr>
            </a:lvl3pPr>
            <a:lvl4pPr marL="0" indent="0">
              <a:lnSpc>
                <a:spcPct val="100000"/>
              </a:lnSpc>
              <a:spcBef>
                <a:spcPts val="0"/>
              </a:spcBef>
              <a:buFontTx/>
              <a:buNone/>
              <a:defRPr sz="8000" spc="-150" baseline="0">
                <a:solidFill>
                  <a:schemeClr val="accent5"/>
                </a:solidFill>
                <a:latin typeface="Better Times" pitchFamily="2" charset="0"/>
              </a:defRPr>
            </a:lvl4pPr>
            <a:lvl5pPr marL="0" indent="0">
              <a:lnSpc>
                <a:spcPct val="100000"/>
              </a:lnSpc>
              <a:spcBef>
                <a:spcPts val="0"/>
              </a:spcBef>
              <a:buFontTx/>
              <a:buNone/>
              <a:defRPr sz="8000" spc="-150" baseline="0">
                <a:solidFill>
                  <a:schemeClr val="accent5"/>
                </a:solidFill>
                <a:latin typeface="Better Times" pitchFamily="2" charset="0"/>
              </a:defRPr>
            </a:lvl5pPr>
            <a:lvl6pPr marL="0" indent="0">
              <a:lnSpc>
                <a:spcPct val="100000"/>
              </a:lnSpc>
              <a:spcBef>
                <a:spcPts val="0"/>
              </a:spcBef>
              <a:buFontTx/>
              <a:buNone/>
              <a:defRPr sz="8000" spc="-150" baseline="0">
                <a:solidFill>
                  <a:schemeClr val="accent5"/>
                </a:solidFill>
                <a:latin typeface="Better Times" pitchFamily="2" charset="0"/>
              </a:defRPr>
            </a:lvl6pPr>
            <a:lvl7pPr marL="0" indent="0">
              <a:lnSpc>
                <a:spcPct val="100000"/>
              </a:lnSpc>
              <a:spcBef>
                <a:spcPts val="0"/>
              </a:spcBef>
              <a:buFontTx/>
              <a:buNone/>
              <a:defRPr sz="8000" spc="-150" baseline="0">
                <a:solidFill>
                  <a:schemeClr val="accent5"/>
                </a:solidFill>
                <a:latin typeface="Better Times" pitchFamily="2" charset="0"/>
              </a:defRPr>
            </a:lvl7pPr>
            <a:lvl8pPr marL="0" indent="0">
              <a:lnSpc>
                <a:spcPct val="100000"/>
              </a:lnSpc>
              <a:spcBef>
                <a:spcPts val="0"/>
              </a:spcBef>
              <a:buFontTx/>
              <a:buNone/>
              <a:defRPr sz="8000" spc="-150" baseline="0">
                <a:solidFill>
                  <a:schemeClr val="accent5"/>
                </a:solidFill>
                <a:latin typeface="Better Times" pitchFamily="2" charset="0"/>
              </a:defRPr>
            </a:lvl8pPr>
            <a:lvl9pPr marL="0" indent="0">
              <a:lnSpc>
                <a:spcPct val="100000"/>
              </a:lnSpc>
              <a:spcBef>
                <a:spcPts val="0"/>
              </a:spcBef>
              <a:buFontTx/>
              <a:buNone/>
              <a:defRPr sz="8000" spc="-150" baseline="0">
                <a:solidFill>
                  <a:schemeClr val="accent5"/>
                </a:solidFill>
                <a:latin typeface="Better Times" pitchFamily="2" charset="0"/>
              </a:defRPr>
            </a:lvl9pPr>
          </a:lstStyle>
          <a:p>
            <a:pPr lvl="0"/>
            <a:r>
              <a:rPr lang="de-DE" dirty="0"/>
              <a:t>Hervorhebung</a:t>
            </a:r>
          </a:p>
        </p:txBody>
      </p:sp>
      <p:pic>
        <p:nvPicPr>
          <p:cNvPr id="10" name="Grafik 9">
            <a:extLst>
              <a:ext uri="{FF2B5EF4-FFF2-40B4-BE49-F238E27FC236}">
                <a16:creationId xmlns:a16="http://schemas.microsoft.com/office/drawing/2014/main" id="{41C1C4E4-8D9E-4365-A6F5-87073B8E3C5A}"/>
              </a:ext>
            </a:extLst>
          </p:cNvPr>
          <p:cNvPicPr>
            <a:picLocks noChangeAspect="1"/>
          </p:cNvPicPr>
          <p:nvPr userDrawn="1"/>
        </p:nvPicPr>
        <p:blipFill>
          <a:blip r:embed="rId3">
            <a:extLst>
              <a:ext uri="{BEBA8EAE-BF5A-486C-A8C5-ECC9F3942E4B}">
                <a14:imgProps xmlns:a14="http://schemas.microsoft.com/office/drawing/2010/main">
                  <a14:imgLayer r:embed="rId4">
                    <a14:imgEffect>
                      <a14:colorTemperature colorTemp="5500"/>
                    </a14:imgEffect>
                  </a14:imgLayer>
                </a14:imgProps>
              </a:ext>
            </a:extLst>
          </a:blip>
          <a:stretch>
            <a:fillRect/>
          </a:stretch>
        </p:blipFill>
        <p:spPr>
          <a:xfrm>
            <a:off x="11234789" y="137087"/>
            <a:ext cx="514299" cy="680484"/>
          </a:xfrm>
          <a:prstGeom prst="rect">
            <a:avLst/>
          </a:prstGeom>
        </p:spPr>
      </p:pic>
      <p:sp>
        <p:nvSpPr>
          <p:cNvPr id="4" name="Titel 1">
            <a:extLst>
              <a:ext uri="{FF2B5EF4-FFF2-40B4-BE49-F238E27FC236}">
                <a16:creationId xmlns:a16="http://schemas.microsoft.com/office/drawing/2014/main" id="{696CE503-3B47-6600-B489-99270AA42B05}"/>
              </a:ext>
            </a:extLst>
          </p:cNvPr>
          <p:cNvSpPr>
            <a:spLocks noGrp="1"/>
          </p:cNvSpPr>
          <p:nvPr>
            <p:ph type="ctrTitle" hasCustomPrompt="1"/>
          </p:nvPr>
        </p:nvSpPr>
        <p:spPr bwMode="gray">
          <a:xfrm>
            <a:off x="1488000" y="1197000"/>
            <a:ext cx="7920000" cy="1656000"/>
          </a:xfrm>
        </p:spPr>
        <p:txBody>
          <a:bodyPr anchor="b">
            <a:noAutofit/>
          </a:bodyPr>
          <a:lstStyle>
            <a:lvl1pPr algn="l">
              <a:defRPr sz="4800"/>
            </a:lvl1pPr>
          </a:lstStyle>
          <a:p>
            <a:r>
              <a:rPr lang="de-DE" dirty="0"/>
              <a:t>Titel der Präsentation</a:t>
            </a:r>
            <a:br>
              <a:rPr lang="de-DE" dirty="0"/>
            </a:br>
            <a:r>
              <a:rPr lang="de-DE" dirty="0"/>
              <a:t>48 </a:t>
            </a:r>
            <a:r>
              <a:rPr lang="de-DE" dirty="0" err="1"/>
              <a:t>pt</a:t>
            </a:r>
            <a:r>
              <a:rPr lang="de-DE" dirty="0"/>
              <a:t> </a:t>
            </a:r>
            <a:r>
              <a:rPr lang="de-DE" dirty="0" err="1"/>
              <a:t>Roboto</a:t>
            </a:r>
            <a:r>
              <a:rPr lang="de-DE" dirty="0"/>
              <a:t> Medium</a:t>
            </a:r>
          </a:p>
        </p:txBody>
      </p:sp>
      <p:sp>
        <p:nvSpPr>
          <p:cNvPr id="6" name="Untertitel 2">
            <a:extLst>
              <a:ext uri="{FF2B5EF4-FFF2-40B4-BE49-F238E27FC236}">
                <a16:creationId xmlns:a16="http://schemas.microsoft.com/office/drawing/2014/main" id="{B49649F4-307F-5A24-2ABC-32CF9403BBE0}"/>
              </a:ext>
            </a:extLst>
          </p:cNvPr>
          <p:cNvSpPr>
            <a:spLocks noGrp="1"/>
          </p:cNvSpPr>
          <p:nvPr>
            <p:ph type="subTitle" idx="1" hasCustomPrompt="1"/>
          </p:nvPr>
        </p:nvSpPr>
        <p:spPr bwMode="gray">
          <a:xfrm>
            <a:off x="1488000" y="3141000"/>
            <a:ext cx="7920000" cy="720000"/>
          </a:xfrm>
        </p:spPr>
        <p:txBody>
          <a:bodyPr>
            <a:noAutofit/>
          </a:bodyPr>
          <a:lstStyle>
            <a:lvl1pPr marL="0" indent="0" algn="l">
              <a:spcBef>
                <a:spcPts val="0"/>
              </a:spcBef>
              <a:buNone/>
              <a:defRPr sz="2000"/>
            </a:lvl1pPr>
            <a:lvl2pPr marL="0" indent="0" algn="l">
              <a:spcBef>
                <a:spcPts val="0"/>
              </a:spcBef>
              <a:buNone/>
              <a:defRPr sz="2000"/>
            </a:lvl2pPr>
            <a:lvl3pPr marL="0" indent="0" algn="l">
              <a:spcBef>
                <a:spcPts val="0"/>
              </a:spcBef>
              <a:buNone/>
              <a:defRPr sz="2000"/>
            </a:lvl3pPr>
            <a:lvl4pPr marL="0" indent="0" algn="l">
              <a:spcBef>
                <a:spcPts val="0"/>
              </a:spcBef>
              <a:buNone/>
              <a:defRPr sz="2000"/>
            </a:lvl4pPr>
            <a:lvl5pPr marL="0" indent="0" algn="l">
              <a:spcBef>
                <a:spcPts val="0"/>
              </a:spcBef>
              <a:buNone/>
              <a:defRPr sz="2000"/>
            </a:lvl5pPr>
            <a:lvl6pPr marL="0" indent="0" algn="l">
              <a:spcBef>
                <a:spcPts val="0"/>
              </a:spcBef>
              <a:buNone/>
              <a:defRPr sz="2000"/>
            </a:lvl6pPr>
            <a:lvl7pPr marL="0" indent="0" algn="l">
              <a:spcBef>
                <a:spcPts val="0"/>
              </a:spcBef>
              <a:buNone/>
              <a:defRPr sz="2000"/>
            </a:lvl7pPr>
            <a:lvl8pPr marL="0" indent="0" algn="l">
              <a:spcBef>
                <a:spcPts val="0"/>
              </a:spcBef>
              <a:buNone/>
              <a:defRPr sz="2000"/>
            </a:lvl8pPr>
            <a:lvl9pPr marL="0" indent="0" algn="l">
              <a:spcBef>
                <a:spcPts val="0"/>
              </a:spcBef>
              <a:buNone/>
              <a:defRPr sz="2000"/>
            </a:lvl9pPr>
          </a:lstStyle>
          <a:p>
            <a:r>
              <a:rPr lang="de-DE" dirty="0"/>
              <a:t>Längerer Untertitel 20 </a:t>
            </a:r>
            <a:r>
              <a:rPr lang="de-DE" dirty="0" err="1"/>
              <a:t>pt</a:t>
            </a:r>
            <a:r>
              <a:rPr lang="de-DE" dirty="0"/>
              <a:t> </a:t>
            </a:r>
            <a:r>
              <a:rPr lang="de-DE" dirty="0" err="1"/>
              <a:t>Roboto</a:t>
            </a:r>
            <a:r>
              <a:rPr lang="de-DE" dirty="0"/>
              <a:t> Regular</a:t>
            </a:r>
            <a:br>
              <a:rPr lang="de-DE" dirty="0"/>
            </a:br>
            <a:r>
              <a:rPr lang="de-DE" dirty="0"/>
              <a:t>Mehr Zeilen möglich</a:t>
            </a:r>
          </a:p>
        </p:txBody>
      </p:sp>
    </p:spTree>
    <p:extLst>
      <p:ext uri="{BB962C8B-B14F-4D97-AF65-F5344CB8AC3E}">
        <p14:creationId xmlns:p14="http://schemas.microsoft.com/office/powerpoint/2010/main" val="4206525888"/>
      </p:ext>
    </p:extLst>
  </p:cSld>
  <p:clrMapOvr>
    <a:masterClrMapping/>
  </p:clrMapOvr>
  <p:extLst>
    <p:ext uri="{DCECCB84-F9BA-43D5-87BE-67443E8EF086}">
      <p15:sldGuideLst xmlns:p15="http://schemas.microsoft.com/office/powerpoint/2012/main">
        <p15:guide id="1" pos="937">
          <p15:clr>
            <a:srgbClr val="FBAE40"/>
          </p15:clr>
        </p15:guide>
        <p15:guide id="2" pos="5926">
          <p15:clr>
            <a:srgbClr val="FBAE40"/>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showMasterSp="0" preserve="1" userDrawn="1">
  <p:cSld name="2_Titelfolie-intern">
    <p:spTree>
      <p:nvGrpSpPr>
        <p:cNvPr id="1" name=""/>
        <p:cNvGrpSpPr/>
        <p:nvPr/>
      </p:nvGrpSpPr>
      <p:grpSpPr>
        <a:xfrm>
          <a:off x="0" y="0"/>
          <a:ext cx="0" cy="0"/>
          <a:chOff x="0" y="0"/>
          <a:chExt cx="0" cy="0"/>
        </a:xfrm>
      </p:grpSpPr>
      <p:pic>
        <p:nvPicPr>
          <p:cNvPr id="5" name="Grafik 4" descr="Ein Bild, das Screenshot, weiß, Design enthält.&#10;&#10;KI-generierte Inhalte können fehlerhaft sein.">
            <a:extLst>
              <a:ext uri="{FF2B5EF4-FFF2-40B4-BE49-F238E27FC236}">
                <a16:creationId xmlns:a16="http://schemas.microsoft.com/office/drawing/2014/main" id="{AF7D1F8A-1994-02DB-705F-B181752620C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538C700-9AF6-4D7A-B378-3FFD2557471F}"/>
              </a:ext>
            </a:extLst>
          </p:cNvPr>
          <p:cNvSpPr>
            <a:spLocks noGrp="1"/>
          </p:cNvSpPr>
          <p:nvPr>
            <p:ph type="ctrTitle" hasCustomPrompt="1"/>
          </p:nvPr>
        </p:nvSpPr>
        <p:spPr bwMode="gray">
          <a:xfrm>
            <a:off x="1488000" y="1197000"/>
            <a:ext cx="7920000" cy="1656000"/>
          </a:xfrm>
        </p:spPr>
        <p:txBody>
          <a:bodyPr anchor="b">
            <a:noAutofit/>
          </a:bodyPr>
          <a:lstStyle>
            <a:lvl1pPr algn="l">
              <a:defRPr sz="4800" b="0" i="0">
                <a:solidFill>
                  <a:srgbClr val="070045"/>
                </a:solidFill>
                <a:latin typeface="Roboto Medium" panose="02000000000000000000" pitchFamily="2" charset="0"/>
                <a:ea typeface="Roboto Medium" panose="02000000000000000000" pitchFamily="2" charset="0"/>
              </a:defRPr>
            </a:lvl1pPr>
          </a:lstStyle>
          <a:p>
            <a:r>
              <a:rPr lang="de-DE" dirty="0"/>
              <a:t>Titel der Präsentation</a:t>
            </a:r>
            <a:br>
              <a:rPr lang="de-DE" dirty="0"/>
            </a:br>
            <a:r>
              <a:rPr lang="de-DE" dirty="0"/>
              <a:t>48 </a:t>
            </a:r>
            <a:r>
              <a:rPr lang="de-DE" dirty="0" err="1"/>
              <a:t>pt</a:t>
            </a:r>
            <a:r>
              <a:rPr lang="de-DE" dirty="0"/>
              <a:t> </a:t>
            </a:r>
            <a:r>
              <a:rPr lang="de-DE" dirty="0" err="1"/>
              <a:t>Roboto</a:t>
            </a:r>
            <a:r>
              <a:rPr lang="de-DE" dirty="0"/>
              <a:t> Medium</a:t>
            </a:r>
          </a:p>
        </p:txBody>
      </p:sp>
      <p:sp>
        <p:nvSpPr>
          <p:cNvPr id="57" name="Textplatzhalter 56">
            <a:extLst>
              <a:ext uri="{FF2B5EF4-FFF2-40B4-BE49-F238E27FC236}">
                <a16:creationId xmlns:a16="http://schemas.microsoft.com/office/drawing/2014/main" id="{B757EDE1-4EC6-437C-AFBF-5B61342368FD}"/>
              </a:ext>
            </a:extLst>
          </p:cNvPr>
          <p:cNvSpPr>
            <a:spLocks noGrp="1"/>
          </p:cNvSpPr>
          <p:nvPr>
            <p:ph type="body" sz="quarter" idx="13" hasCustomPrompt="1"/>
          </p:nvPr>
        </p:nvSpPr>
        <p:spPr bwMode="gray">
          <a:xfrm>
            <a:off x="1488000" y="4005000"/>
            <a:ext cx="5040000" cy="432000"/>
          </a:xfrm>
        </p:spPr>
        <p:txBody>
          <a:bodyPr>
            <a:noAutofit/>
          </a:bodyPr>
          <a:lstStyle>
            <a:lvl1pPr marL="0" indent="0">
              <a:lnSpc>
                <a:spcPct val="120000"/>
              </a:lnSpc>
              <a:spcBef>
                <a:spcPts val="0"/>
              </a:spcBef>
              <a:buNone/>
              <a:defRPr sz="1200" b="0" i="0">
                <a:solidFill>
                  <a:srgbClr val="070045"/>
                </a:solidFill>
                <a:latin typeface="Roboto" panose="02000000000000000000" pitchFamily="2" charset="0"/>
                <a:ea typeface="Roboto" panose="02000000000000000000" pitchFamily="2" charset="0"/>
              </a:defRPr>
            </a:lvl1pPr>
            <a:lvl2pPr>
              <a:lnSpc>
                <a:spcPct val="120000"/>
              </a:lnSpc>
              <a:spcBef>
                <a:spcPts val="0"/>
              </a:spcBef>
              <a:defRPr sz="1200">
                <a:latin typeface="+mn-lt"/>
              </a:defRPr>
            </a:lvl2pPr>
            <a:lvl3pPr marL="0" indent="0">
              <a:lnSpc>
                <a:spcPct val="120000"/>
              </a:lnSpc>
              <a:spcBef>
                <a:spcPts val="0"/>
              </a:spcBef>
              <a:buFontTx/>
              <a:buNone/>
              <a:defRPr sz="1200">
                <a:latin typeface="+mn-lt"/>
              </a:defRPr>
            </a:lvl3pPr>
            <a:lvl4pPr marL="0" indent="0">
              <a:lnSpc>
                <a:spcPct val="120000"/>
              </a:lnSpc>
              <a:spcBef>
                <a:spcPts val="0"/>
              </a:spcBef>
              <a:buFontTx/>
              <a:buNone/>
              <a:defRPr sz="1200">
                <a:latin typeface="+mn-lt"/>
              </a:defRPr>
            </a:lvl4pPr>
            <a:lvl5pPr marL="0" indent="0">
              <a:lnSpc>
                <a:spcPct val="120000"/>
              </a:lnSpc>
              <a:spcBef>
                <a:spcPts val="0"/>
              </a:spcBef>
              <a:buFontTx/>
              <a:buNone/>
              <a:defRPr sz="1200">
                <a:latin typeface="+mn-lt"/>
              </a:defRPr>
            </a:lvl5pPr>
            <a:lvl6pPr marL="0" indent="0">
              <a:lnSpc>
                <a:spcPct val="120000"/>
              </a:lnSpc>
              <a:spcBef>
                <a:spcPts val="0"/>
              </a:spcBef>
              <a:buFontTx/>
              <a:buNone/>
              <a:defRPr sz="1200">
                <a:latin typeface="+mn-lt"/>
              </a:defRPr>
            </a:lvl6pPr>
            <a:lvl7pPr marL="0" indent="0">
              <a:lnSpc>
                <a:spcPct val="120000"/>
              </a:lnSpc>
              <a:spcBef>
                <a:spcPts val="0"/>
              </a:spcBef>
              <a:buFontTx/>
              <a:buNone/>
              <a:defRPr sz="1200">
                <a:latin typeface="+mn-lt"/>
              </a:defRPr>
            </a:lvl7pPr>
            <a:lvl8pPr marL="0" indent="0">
              <a:lnSpc>
                <a:spcPct val="120000"/>
              </a:lnSpc>
              <a:spcBef>
                <a:spcPts val="0"/>
              </a:spcBef>
              <a:buFontTx/>
              <a:buNone/>
              <a:defRPr sz="1200">
                <a:latin typeface="+mn-lt"/>
              </a:defRPr>
            </a:lvl8pPr>
            <a:lvl9pPr marL="0" indent="0">
              <a:lnSpc>
                <a:spcPct val="120000"/>
              </a:lnSpc>
              <a:spcBef>
                <a:spcPts val="0"/>
              </a:spcBef>
              <a:buFontTx/>
              <a:buNone/>
              <a:defRPr sz="1200">
                <a:latin typeface="+mn-lt"/>
              </a:defRPr>
            </a:lvl9pPr>
          </a:lstStyle>
          <a:p>
            <a:pPr lvl="0"/>
            <a:r>
              <a:rPr lang="de-DE" dirty="0"/>
              <a:t>Datum einfügen | Mitwirkende</a:t>
            </a:r>
          </a:p>
        </p:txBody>
      </p:sp>
      <p:sp>
        <p:nvSpPr>
          <p:cNvPr id="11" name="Textplatzhalter 10">
            <a:extLst>
              <a:ext uri="{FF2B5EF4-FFF2-40B4-BE49-F238E27FC236}">
                <a16:creationId xmlns:a16="http://schemas.microsoft.com/office/drawing/2014/main" id="{9F43C6CF-A3FB-593B-2C2D-899D3023D91E}"/>
              </a:ext>
            </a:extLst>
          </p:cNvPr>
          <p:cNvSpPr>
            <a:spLocks noGrp="1"/>
          </p:cNvSpPr>
          <p:nvPr>
            <p:ph type="body" sz="quarter" idx="14" hasCustomPrompt="1"/>
          </p:nvPr>
        </p:nvSpPr>
        <p:spPr bwMode="gray">
          <a:xfrm rot="-240000">
            <a:off x="7643794" y="1762392"/>
            <a:ext cx="3600000" cy="1152000"/>
          </a:xfrm>
        </p:spPr>
        <p:txBody>
          <a:bodyPr wrap="none"/>
          <a:lstStyle>
            <a:lvl1pPr marL="0" indent="0">
              <a:lnSpc>
                <a:spcPct val="100000"/>
              </a:lnSpc>
              <a:spcBef>
                <a:spcPts val="0"/>
              </a:spcBef>
              <a:buFontTx/>
              <a:buNone/>
              <a:defRPr sz="8000" spc="-150" baseline="0">
                <a:solidFill>
                  <a:srgbClr val="F56B00"/>
                </a:solidFill>
                <a:latin typeface="Better Times" pitchFamily="2" charset="0"/>
              </a:defRPr>
            </a:lvl1pPr>
            <a:lvl2pPr>
              <a:lnSpc>
                <a:spcPct val="100000"/>
              </a:lnSpc>
              <a:spcBef>
                <a:spcPts val="0"/>
              </a:spcBef>
              <a:defRPr sz="8000" spc="-150" baseline="0">
                <a:solidFill>
                  <a:schemeClr val="accent5"/>
                </a:solidFill>
                <a:latin typeface="Better Times" pitchFamily="2" charset="0"/>
              </a:defRPr>
            </a:lvl2pPr>
            <a:lvl3pPr marL="0" indent="0">
              <a:lnSpc>
                <a:spcPct val="100000"/>
              </a:lnSpc>
              <a:spcBef>
                <a:spcPts val="0"/>
              </a:spcBef>
              <a:buFontTx/>
              <a:buNone/>
              <a:defRPr sz="8000" spc="-150" baseline="0">
                <a:solidFill>
                  <a:schemeClr val="accent5"/>
                </a:solidFill>
                <a:latin typeface="Better Times" pitchFamily="2" charset="0"/>
              </a:defRPr>
            </a:lvl3pPr>
            <a:lvl4pPr marL="0" indent="0">
              <a:lnSpc>
                <a:spcPct val="100000"/>
              </a:lnSpc>
              <a:spcBef>
                <a:spcPts val="0"/>
              </a:spcBef>
              <a:buFontTx/>
              <a:buNone/>
              <a:defRPr sz="8000" spc="-150" baseline="0">
                <a:solidFill>
                  <a:schemeClr val="accent5"/>
                </a:solidFill>
                <a:latin typeface="Better Times" pitchFamily="2" charset="0"/>
              </a:defRPr>
            </a:lvl4pPr>
            <a:lvl5pPr marL="0" indent="0">
              <a:lnSpc>
                <a:spcPct val="100000"/>
              </a:lnSpc>
              <a:spcBef>
                <a:spcPts val="0"/>
              </a:spcBef>
              <a:buFontTx/>
              <a:buNone/>
              <a:defRPr sz="8000" spc="-150" baseline="0">
                <a:solidFill>
                  <a:schemeClr val="accent5"/>
                </a:solidFill>
                <a:latin typeface="Better Times" pitchFamily="2" charset="0"/>
              </a:defRPr>
            </a:lvl5pPr>
            <a:lvl6pPr marL="0" indent="0">
              <a:lnSpc>
                <a:spcPct val="100000"/>
              </a:lnSpc>
              <a:spcBef>
                <a:spcPts val="0"/>
              </a:spcBef>
              <a:buFontTx/>
              <a:buNone/>
              <a:defRPr sz="8000" spc="-150" baseline="0">
                <a:solidFill>
                  <a:schemeClr val="accent5"/>
                </a:solidFill>
                <a:latin typeface="Better Times" pitchFamily="2" charset="0"/>
              </a:defRPr>
            </a:lvl6pPr>
            <a:lvl7pPr marL="0" indent="0">
              <a:lnSpc>
                <a:spcPct val="100000"/>
              </a:lnSpc>
              <a:spcBef>
                <a:spcPts val="0"/>
              </a:spcBef>
              <a:buFontTx/>
              <a:buNone/>
              <a:defRPr sz="8000" spc="-150" baseline="0">
                <a:solidFill>
                  <a:schemeClr val="accent5"/>
                </a:solidFill>
                <a:latin typeface="Better Times" pitchFamily="2" charset="0"/>
              </a:defRPr>
            </a:lvl7pPr>
            <a:lvl8pPr marL="0" indent="0">
              <a:lnSpc>
                <a:spcPct val="100000"/>
              </a:lnSpc>
              <a:spcBef>
                <a:spcPts val="0"/>
              </a:spcBef>
              <a:buFontTx/>
              <a:buNone/>
              <a:defRPr sz="8000" spc="-150" baseline="0">
                <a:solidFill>
                  <a:schemeClr val="accent5"/>
                </a:solidFill>
                <a:latin typeface="Better Times" pitchFamily="2" charset="0"/>
              </a:defRPr>
            </a:lvl8pPr>
            <a:lvl9pPr marL="0" indent="0">
              <a:lnSpc>
                <a:spcPct val="100000"/>
              </a:lnSpc>
              <a:spcBef>
                <a:spcPts val="0"/>
              </a:spcBef>
              <a:buFontTx/>
              <a:buNone/>
              <a:defRPr sz="8000" spc="-150" baseline="0">
                <a:solidFill>
                  <a:schemeClr val="accent5"/>
                </a:solidFill>
                <a:latin typeface="Better Times" pitchFamily="2" charset="0"/>
              </a:defRPr>
            </a:lvl9pPr>
          </a:lstStyle>
          <a:p>
            <a:pPr lvl="0"/>
            <a:r>
              <a:rPr lang="de-DE" dirty="0"/>
              <a:t>Hervorhebung</a:t>
            </a:r>
          </a:p>
        </p:txBody>
      </p:sp>
      <p:pic>
        <p:nvPicPr>
          <p:cNvPr id="12" name="Grafik 11">
            <a:extLst>
              <a:ext uri="{FF2B5EF4-FFF2-40B4-BE49-F238E27FC236}">
                <a16:creationId xmlns:a16="http://schemas.microsoft.com/office/drawing/2014/main" id="{8DBF9A6A-F2A8-401A-904A-1E7A8FC87ECA}"/>
              </a:ext>
            </a:extLst>
          </p:cNvPr>
          <p:cNvPicPr>
            <a:picLocks noChangeAspect="1"/>
          </p:cNvPicPr>
          <p:nvPr userDrawn="1"/>
        </p:nvPicPr>
        <p:blipFill>
          <a:blip r:embed="rId3">
            <a:extLst>
              <a:ext uri="{BEBA8EAE-BF5A-486C-A8C5-ECC9F3942E4B}">
                <a14:imgProps xmlns:a14="http://schemas.microsoft.com/office/drawing/2010/main">
                  <a14:imgLayer r:embed="rId4">
                    <a14:imgEffect>
                      <a14:colorTemperature colorTemp="5500"/>
                    </a14:imgEffect>
                  </a14:imgLayer>
                </a14:imgProps>
              </a:ext>
            </a:extLst>
          </a:blip>
          <a:srcRect/>
          <a:stretch/>
        </p:blipFill>
        <p:spPr>
          <a:xfrm>
            <a:off x="11234789" y="137087"/>
            <a:ext cx="514298" cy="680484"/>
          </a:xfrm>
          <a:prstGeom prst="rect">
            <a:avLst/>
          </a:prstGeom>
        </p:spPr>
      </p:pic>
      <p:sp>
        <p:nvSpPr>
          <p:cNvPr id="4" name="Untertitel 2">
            <a:extLst>
              <a:ext uri="{FF2B5EF4-FFF2-40B4-BE49-F238E27FC236}">
                <a16:creationId xmlns:a16="http://schemas.microsoft.com/office/drawing/2014/main" id="{9E79DAAF-B961-366C-25C6-2A5035D79C1B}"/>
              </a:ext>
            </a:extLst>
          </p:cNvPr>
          <p:cNvSpPr>
            <a:spLocks noGrp="1"/>
          </p:cNvSpPr>
          <p:nvPr>
            <p:ph type="subTitle" idx="1" hasCustomPrompt="1"/>
          </p:nvPr>
        </p:nvSpPr>
        <p:spPr bwMode="gray">
          <a:xfrm>
            <a:off x="1488000" y="3141000"/>
            <a:ext cx="7920000" cy="720000"/>
          </a:xfrm>
        </p:spPr>
        <p:txBody>
          <a:bodyPr>
            <a:noAutofit/>
          </a:bodyPr>
          <a:lstStyle>
            <a:lvl1pPr marL="0" indent="0" algn="l">
              <a:spcBef>
                <a:spcPts val="0"/>
              </a:spcBef>
              <a:buNone/>
              <a:defRPr sz="2000"/>
            </a:lvl1pPr>
            <a:lvl2pPr marL="0" indent="0" algn="l">
              <a:spcBef>
                <a:spcPts val="0"/>
              </a:spcBef>
              <a:buNone/>
              <a:defRPr sz="2000"/>
            </a:lvl2pPr>
            <a:lvl3pPr marL="0" indent="0" algn="l">
              <a:spcBef>
                <a:spcPts val="0"/>
              </a:spcBef>
              <a:buNone/>
              <a:defRPr sz="2000"/>
            </a:lvl3pPr>
            <a:lvl4pPr marL="0" indent="0" algn="l">
              <a:spcBef>
                <a:spcPts val="0"/>
              </a:spcBef>
              <a:buNone/>
              <a:defRPr sz="2000"/>
            </a:lvl4pPr>
            <a:lvl5pPr marL="0" indent="0" algn="l">
              <a:spcBef>
                <a:spcPts val="0"/>
              </a:spcBef>
              <a:buNone/>
              <a:defRPr sz="2000"/>
            </a:lvl5pPr>
            <a:lvl6pPr marL="0" indent="0" algn="l">
              <a:spcBef>
                <a:spcPts val="0"/>
              </a:spcBef>
              <a:buNone/>
              <a:defRPr sz="2000"/>
            </a:lvl6pPr>
            <a:lvl7pPr marL="0" indent="0" algn="l">
              <a:spcBef>
                <a:spcPts val="0"/>
              </a:spcBef>
              <a:buNone/>
              <a:defRPr sz="2000"/>
            </a:lvl7pPr>
            <a:lvl8pPr marL="0" indent="0" algn="l">
              <a:spcBef>
                <a:spcPts val="0"/>
              </a:spcBef>
              <a:buNone/>
              <a:defRPr sz="2000"/>
            </a:lvl8pPr>
            <a:lvl9pPr marL="0" indent="0" algn="l">
              <a:spcBef>
                <a:spcPts val="0"/>
              </a:spcBef>
              <a:buNone/>
              <a:defRPr sz="2000"/>
            </a:lvl9pPr>
          </a:lstStyle>
          <a:p>
            <a:r>
              <a:rPr lang="de-DE" dirty="0"/>
              <a:t>Längerer Untertitel 20 </a:t>
            </a:r>
            <a:r>
              <a:rPr lang="de-DE" dirty="0" err="1"/>
              <a:t>pt</a:t>
            </a:r>
            <a:r>
              <a:rPr lang="de-DE" dirty="0"/>
              <a:t> </a:t>
            </a:r>
            <a:r>
              <a:rPr lang="de-DE" dirty="0" err="1"/>
              <a:t>Roboto</a:t>
            </a:r>
            <a:r>
              <a:rPr lang="de-DE" dirty="0"/>
              <a:t> Regular</a:t>
            </a:r>
            <a:br>
              <a:rPr lang="de-DE" dirty="0"/>
            </a:br>
            <a:r>
              <a:rPr lang="de-DE" dirty="0"/>
              <a:t>Mehr Zeilen möglich</a:t>
            </a:r>
          </a:p>
        </p:txBody>
      </p:sp>
    </p:spTree>
    <p:extLst>
      <p:ext uri="{BB962C8B-B14F-4D97-AF65-F5344CB8AC3E}">
        <p14:creationId xmlns:p14="http://schemas.microsoft.com/office/powerpoint/2010/main" val="3124196844"/>
      </p:ext>
    </p:extLst>
  </p:cSld>
  <p:clrMapOvr>
    <a:masterClrMapping/>
  </p:clrMapOvr>
  <p:extLst>
    <p:ext uri="{DCECCB84-F9BA-43D5-87BE-67443E8EF086}">
      <p15:sldGuideLst xmlns:p15="http://schemas.microsoft.com/office/powerpoint/2012/main">
        <p15:guide id="1" pos="937">
          <p15:clr>
            <a:srgbClr val="FBAE40"/>
          </p15:clr>
        </p15:guide>
        <p15:guide id="2" pos="5926">
          <p15:clr>
            <a:srgbClr val="FBAE40"/>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showMasterSp="0" preserve="1" userDrawn="1">
  <p:cSld name="3_Titelfolie-vertraulich">
    <p:spTree>
      <p:nvGrpSpPr>
        <p:cNvPr id="1" name=""/>
        <p:cNvGrpSpPr/>
        <p:nvPr/>
      </p:nvGrpSpPr>
      <p:grpSpPr>
        <a:xfrm>
          <a:off x="0" y="0"/>
          <a:ext cx="0" cy="0"/>
          <a:chOff x="0" y="0"/>
          <a:chExt cx="0" cy="0"/>
        </a:xfrm>
      </p:grpSpPr>
      <p:pic>
        <p:nvPicPr>
          <p:cNvPr id="5" name="Grafik 4" descr="Ein Bild, das Screenshot, weiß, Design enthält.&#10;&#10;KI-generierte Inhalte können fehlerhaft sein.">
            <a:extLst>
              <a:ext uri="{FF2B5EF4-FFF2-40B4-BE49-F238E27FC236}">
                <a16:creationId xmlns:a16="http://schemas.microsoft.com/office/drawing/2014/main" id="{E8E56492-7F09-2971-4D76-506092C1092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538C700-9AF6-4D7A-B378-3FFD2557471F}"/>
              </a:ext>
            </a:extLst>
          </p:cNvPr>
          <p:cNvSpPr>
            <a:spLocks noGrp="1"/>
          </p:cNvSpPr>
          <p:nvPr>
            <p:ph type="ctrTitle" hasCustomPrompt="1"/>
          </p:nvPr>
        </p:nvSpPr>
        <p:spPr bwMode="gray">
          <a:xfrm>
            <a:off x="1488000" y="1197000"/>
            <a:ext cx="7920000" cy="1656000"/>
          </a:xfrm>
        </p:spPr>
        <p:txBody>
          <a:bodyPr anchor="b">
            <a:noAutofit/>
          </a:bodyPr>
          <a:lstStyle>
            <a:lvl1pPr algn="l">
              <a:defRPr sz="4800" b="0" i="0">
                <a:solidFill>
                  <a:srgbClr val="070045"/>
                </a:solidFill>
                <a:latin typeface="Roboto Medium" panose="02000000000000000000" pitchFamily="2" charset="0"/>
                <a:ea typeface="Roboto Medium" panose="02000000000000000000" pitchFamily="2" charset="0"/>
              </a:defRPr>
            </a:lvl1pPr>
          </a:lstStyle>
          <a:p>
            <a:r>
              <a:rPr lang="de-DE" dirty="0"/>
              <a:t>Titel der Präsentation</a:t>
            </a:r>
            <a:br>
              <a:rPr lang="de-DE" dirty="0"/>
            </a:br>
            <a:r>
              <a:rPr lang="de-DE" dirty="0"/>
              <a:t>48 </a:t>
            </a:r>
            <a:r>
              <a:rPr lang="de-DE" dirty="0" err="1"/>
              <a:t>pt</a:t>
            </a:r>
            <a:r>
              <a:rPr lang="de-DE" dirty="0"/>
              <a:t> </a:t>
            </a:r>
            <a:r>
              <a:rPr lang="de-DE" dirty="0" err="1"/>
              <a:t>Roboto</a:t>
            </a:r>
            <a:r>
              <a:rPr lang="de-DE" dirty="0"/>
              <a:t> Medium</a:t>
            </a:r>
          </a:p>
        </p:txBody>
      </p:sp>
      <p:sp>
        <p:nvSpPr>
          <p:cNvPr id="57" name="Textplatzhalter 56">
            <a:extLst>
              <a:ext uri="{FF2B5EF4-FFF2-40B4-BE49-F238E27FC236}">
                <a16:creationId xmlns:a16="http://schemas.microsoft.com/office/drawing/2014/main" id="{B757EDE1-4EC6-437C-AFBF-5B61342368FD}"/>
              </a:ext>
            </a:extLst>
          </p:cNvPr>
          <p:cNvSpPr>
            <a:spLocks noGrp="1"/>
          </p:cNvSpPr>
          <p:nvPr>
            <p:ph type="body" sz="quarter" idx="13" hasCustomPrompt="1"/>
          </p:nvPr>
        </p:nvSpPr>
        <p:spPr bwMode="gray">
          <a:xfrm>
            <a:off x="1488000" y="4005000"/>
            <a:ext cx="5040000" cy="432000"/>
          </a:xfrm>
        </p:spPr>
        <p:txBody>
          <a:bodyPr>
            <a:noAutofit/>
          </a:bodyPr>
          <a:lstStyle>
            <a:lvl1pPr marL="0" indent="0">
              <a:lnSpc>
                <a:spcPct val="120000"/>
              </a:lnSpc>
              <a:spcBef>
                <a:spcPts val="0"/>
              </a:spcBef>
              <a:buNone/>
              <a:defRPr sz="1200" b="0" i="0">
                <a:solidFill>
                  <a:srgbClr val="070045"/>
                </a:solidFill>
                <a:latin typeface="Roboto" panose="02000000000000000000" pitchFamily="2" charset="0"/>
                <a:ea typeface="Roboto" panose="02000000000000000000" pitchFamily="2" charset="0"/>
              </a:defRPr>
            </a:lvl1pPr>
            <a:lvl2pPr>
              <a:lnSpc>
                <a:spcPct val="120000"/>
              </a:lnSpc>
              <a:spcBef>
                <a:spcPts val="0"/>
              </a:spcBef>
              <a:defRPr sz="1200">
                <a:latin typeface="+mn-lt"/>
              </a:defRPr>
            </a:lvl2pPr>
            <a:lvl3pPr marL="0" indent="0">
              <a:lnSpc>
                <a:spcPct val="120000"/>
              </a:lnSpc>
              <a:spcBef>
                <a:spcPts val="0"/>
              </a:spcBef>
              <a:buFontTx/>
              <a:buNone/>
              <a:defRPr sz="1200">
                <a:latin typeface="+mn-lt"/>
              </a:defRPr>
            </a:lvl3pPr>
            <a:lvl4pPr marL="0" indent="0">
              <a:lnSpc>
                <a:spcPct val="120000"/>
              </a:lnSpc>
              <a:spcBef>
                <a:spcPts val="0"/>
              </a:spcBef>
              <a:buFontTx/>
              <a:buNone/>
              <a:defRPr sz="1200">
                <a:latin typeface="+mn-lt"/>
              </a:defRPr>
            </a:lvl4pPr>
            <a:lvl5pPr marL="0" indent="0">
              <a:lnSpc>
                <a:spcPct val="120000"/>
              </a:lnSpc>
              <a:spcBef>
                <a:spcPts val="0"/>
              </a:spcBef>
              <a:buFontTx/>
              <a:buNone/>
              <a:defRPr sz="1200">
                <a:latin typeface="+mn-lt"/>
              </a:defRPr>
            </a:lvl5pPr>
            <a:lvl6pPr marL="0" indent="0">
              <a:lnSpc>
                <a:spcPct val="120000"/>
              </a:lnSpc>
              <a:spcBef>
                <a:spcPts val="0"/>
              </a:spcBef>
              <a:buFontTx/>
              <a:buNone/>
              <a:defRPr sz="1200">
                <a:latin typeface="+mn-lt"/>
              </a:defRPr>
            </a:lvl6pPr>
            <a:lvl7pPr marL="0" indent="0">
              <a:lnSpc>
                <a:spcPct val="120000"/>
              </a:lnSpc>
              <a:spcBef>
                <a:spcPts val="0"/>
              </a:spcBef>
              <a:buFontTx/>
              <a:buNone/>
              <a:defRPr sz="1200">
                <a:latin typeface="+mn-lt"/>
              </a:defRPr>
            </a:lvl7pPr>
            <a:lvl8pPr marL="0" indent="0">
              <a:lnSpc>
                <a:spcPct val="120000"/>
              </a:lnSpc>
              <a:spcBef>
                <a:spcPts val="0"/>
              </a:spcBef>
              <a:buFontTx/>
              <a:buNone/>
              <a:defRPr sz="1200">
                <a:latin typeface="+mn-lt"/>
              </a:defRPr>
            </a:lvl8pPr>
            <a:lvl9pPr marL="0" indent="0">
              <a:lnSpc>
                <a:spcPct val="120000"/>
              </a:lnSpc>
              <a:spcBef>
                <a:spcPts val="0"/>
              </a:spcBef>
              <a:buFontTx/>
              <a:buNone/>
              <a:defRPr sz="1200">
                <a:latin typeface="+mn-lt"/>
              </a:defRPr>
            </a:lvl9pPr>
          </a:lstStyle>
          <a:p>
            <a:pPr lvl="0"/>
            <a:r>
              <a:rPr lang="de-DE" dirty="0"/>
              <a:t>Datum einfügen | Mitwirkende</a:t>
            </a:r>
          </a:p>
        </p:txBody>
      </p:sp>
      <p:sp>
        <p:nvSpPr>
          <p:cNvPr id="11" name="Textplatzhalter 10">
            <a:extLst>
              <a:ext uri="{FF2B5EF4-FFF2-40B4-BE49-F238E27FC236}">
                <a16:creationId xmlns:a16="http://schemas.microsoft.com/office/drawing/2014/main" id="{9F43C6CF-A3FB-593B-2C2D-899D3023D91E}"/>
              </a:ext>
            </a:extLst>
          </p:cNvPr>
          <p:cNvSpPr>
            <a:spLocks noGrp="1"/>
          </p:cNvSpPr>
          <p:nvPr>
            <p:ph type="body" sz="quarter" idx="14" hasCustomPrompt="1"/>
          </p:nvPr>
        </p:nvSpPr>
        <p:spPr bwMode="gray">
          <a:xfrm rot="-240000">
            <a:off x="7643794" y="1762392"/>
            <a:ext cx="3600000" cy="1152000"/>
          </a:xfrm>
        </p:spPr>
        <p:txBody>
          <a:bodyPr wrap="none"/>
          <a:lstStyle>
            <a:lvl1pPr marL="0" indent="0">
              <a:lnSpc>
                <a:spcPct val="100000"/>
              </a:lnSpc>
              <a:spcBef>
                <a:spcPts val="0"/>
              </a:spcBef>
              <a:buFontTx/>
              <a:buNone/>
              <a:defRPr sz="8000" spc="-150" baseline="0">
                <a:solidFill>
                  <a:srgbClr val="F56B00"/>
                </a:solidFill>
                <a:latin typeface="Better Times" pitchFamily="2" charset="0"/>
              </a:defRPr>
            </a:lvl1pPr>
            <a:lvl2pPr>
              <a:lnSpc>
                <a:spcPct val="100000"/>
              </a:lnSpc>
              <a:spcBef>
                <a:spcPts val="0"/>
              </a:spcBef>
              <a:defRPr sz="8000" spc="-150" baseline="0">
                <a:solidFill>
                  <a:schemeClr val="accent5"/>
                </a:solidFill>
                <a:latin typeface="Better Times" pitchFamily="2" charset="0"/>
              </a:defRPr>
            </a:lvl2pPr>
            <a:lvl3pPr marL="0" indent="0">
              <a:lnSpc>
                <a:spcPct val="100000"/>
              </a:lnSpc>
              <a:spcBef>
                <a:spcPts val="0"/>
              </a:spcBef>
              <a:buFontTx/>
              <a:buNone/>
              <a:defRPr sz="8000" spc="-150" baseline="0">
                <a:solidFill>
                  <a:schemeClr val="accent5"/>
                </a:solidFill>
                <a:latin typeface="Better Times" pitchFamily="2" charset="0"/>
              </a:defRPr>
            </a:lvl3pPr>
            <a:lvl4pPr marL="0" indent="0">
              <a:lnSpc>
                <a:spcPct val="100000"/>
              </a:lnSpc>
              <a:spcBef>
                <a:spcPts val="0"/>
              </a:spcBef>
              <a:buFontTx/>
              <a:buNone/>
              <a:defRPr sz="8000" spc="-150" baseline="0">
                <a:solidFill>
                  <a:schemeClr val="accent5"/>
                </a:solidFill>
                <a:latin typeface="Better Times" pitchFamily="2" charset="0"/>
              </a:defRPr>
            </a:lvl4pPr>
            <a:lvl5pPr marL="0" indent="0">
              <a:lnSpc>
                <a:spcPct val="100000"/>
              </a:lnSpc>
              <a:spcBef>
                <a:spcPts val="0"/>
              </a:spcBef>
              <a:buFontTx/>
              <a:buNone/>
              <a:defRPr sz="8000" spc="-150" baseline="0">
                <a:solidFill>
                  <a:schemeClr val="accent5"/>
                </a:solidFill>
                <a:latin typeface="Better Times" pitchFamily="2" charset="0"/>
              </a:defRPr>
            </a:lvl5pPr>
            <a:lvl6pPr marL="0" indent="0">
              <a:lnSpc>
                <a:spcPct val="100000"/>
              </a:lnSpc>
              <a:spcBef>
                <a:spcPts val="0"/>
              </a:spcBef>
              <a:buFontTx/>
              <a:buNone/>
              <a:defRPr sz="8000" spc="-150" baseline="0">
                <a:solidFill>
                  <a:schemeClr val="accent5"/>
                </a:solidFill>
                <a:latin typeface="Better Times" pitchFamily="2" charset="0"/>
              </a:defRPr>
            </a:lvl6pPr>
            <a:lvl7pPr marL="0" indent="0">
              <a:lnSpc>
                <a:spcPct val="100000"/>
              </a:lnSpc>
              <a:spcBef>
                <a:spcPts val="0"/>
              </a:spcBef>
              <a:buFontTx/>
              <a:buNone/>
              <a:defRPr sz="8000" spc="-150" baseline="0">
                <a:solidFill>
                  <a:schemeClr val="accent5"/>
                </a:solidFill>
                <a:latin typeface="Better Times" pitchFamily="2" charset="0"/>
              </a:defRPr>
            </a:lvl7pPr>
            <a:lvl8pPr marL="0" indent="0">
              <a:lnSpc>
                <a:spcPct val="100000"/>
              </a:lnSpc>
              <a:spcBef>
                <a:spcPts val="0"/>
              </a:spcBef>
              <a:buFontTx/>
              <a:buNone/>
              <a:defRPr sz="8000" spc="-150" baseline="0">
                <a:solidFill>
                  <a:schemeClr val="accent5"/>
                </a:solidFill>
                <a:latin typeface="Better Times" pitchFamily="2" charset="0"/>
              </a:defRPr>
            </a:lvl8pPr>
            <a:lvl9pPr marL="0" indent="0">
              <a:lnSpc>
                <a:spcPct val="100000"/>
              </a:lnSpc>
              <a:spcBef>
                <a:spcPts val="0"/>
              </a:spcBef>
              <a:buFontTx/>
              <a:buNone/>
              <a:defRPr sz="8000" spc="-150" baseline="0">
                <a:solidFill>
                  <a:schemeClr val="accent5"/>
                </a:solidFill>
                <a:latin typeface="Better Times" pitchFamily="2" charset="0"/>
              </a:defRPr>
            </a:lvl9pPr>
          </a:lstStyle>
          <a:p>
            <a:pPr lvl="0"/>
            <a:r>
              <a:rPr lang="de-DE" dirty="0"/>
              <a:t>Hervorhebung</a:t>
            </a:r>
          </a:p>
        </p:txBody>
      </p:sp>
      <p:pic>
        <p:nvPicPr>
          <p:cNvPr id="14" name="Grafik 13">
            <a:extLst>
              <a:ext uri="{FF2B5EF4-FFF2-40B4-BE49-F238E27FC236}">
                <a16:creationId xmlns:a16="http://schemas.microsoft.com/office/drawing/2014/main" id="{E3E92537-B194-43C7-801B-C3356AF46580}"/>
              </a:ext>
            </a:extLst>
          </p:cNvPr>
          <p:cNvPicPr>
            <a:picLocks noChangeAspect="1"/>
          </p:cNvPicPr>
          <p:nvPr userDrawn="1"/>
        </p:nvPicPr>
        <p:blipFill>
          <a:blip r:embed="rId3">
            <a:extLst>
              <a:ext uri="{BEBA8EAE-BF5A-486C-A8C5-ECC9F3942E4B}">
                <a14:imgProps xmlns:a14="http://schemas.microsoft.com/office/drawing/2010/main">
                  <a14:imgLayer r:embed="rId4">
                    <a14:imgEffect>
                      <a14:colorTemperature colorTemp="5500"/>
                    </a14:imgEffect>
                  </a14:imgLayer>
                </a14:imgProps>
              </a:ext>
            </a:extLst>
          </a:blip>
          <a:srcRect/>
          <a:stretch/>
        </p:blipFill>
        <p:spPr>
          <a:xfrm>
            <a:off x="11234789" y="137087"/>
            <a:ext cx="514298" cy="680484"/>
          </a:xfrm>
          <a:prstGeom prst="rect">
            <a:avLst/>
          </a:prstGeom>
        </p:spPr>
      </p:pic>
      <p:sp>
        <p:nvSpPr>
          <p:cNvPr id="4" name="Untertitel 2">
            <a:extLst>
              <a:ext uri="{FF2B5EF4-FFF2-40B4-BE49-F238E27FC236}">
                <a16:creationId xmlns:a16="http://schemas.microsoft.com/office/drawing/2014/main" id="{E88B1382-FAC6-B248-7E0A-13D85FE87BA1}"/>
              </a:ext>
            </a:extLst>
          </p:cNvPr>
          <p:cNvSpPr>
            <a:spLocks noGrp="1"/>
          </p:cNvSpPr>
          <p:nvPr>
            <p:ph type="subTitle" idx="1" hasCustomPrompt="1"/>
          </p:nvPr>
        </p:nvSpPr>
        <p:spPr bwMode="gray">
          <a:xfrm>
            <a:off x="1488000" y="3141000"/>
            <a:ext cx="7920000" cy="720000"/>
          </a:xfrm>
        </p:spPr>
        <p:txBody>
          <a:bodyPr>
            <a:noAutofit/>
          </a:bodyPr>
          <a:lstStyle>
            <a:lvl1pPr marL="0" indent="0" algn="l">
              <a:spcBef>
                <a:spcPts val="0"/>
              </a:spcBef>
              <a:buNone/>
              <a:defRPr sz="2000"/>
            </a:lvl1pPr>
            <a:lvl2pPr marL="0" indent="0" algn="l">
              <a:spcBef>
                <a:spcPts val="0"/>
              </a:spcBef>
              <a:buNone/>
              <a:defRPr sz="2000"/>
            </a:lvl2pPr>
            <a:lvl3pPr marL="0" indent="0" algn="l">
              <a:spcBef>
                <a:spcPts val="0"/>
              </a:spcBef>
              <a:buNone/>
              <a:defRPr sz="2000"/>
            </a:lvl3pPr>
            <a:lvl4pPr marL="0" indent="0" algn="l">
              <a:spcBef>
                <a:spcPts val="0"/>
              </a:spcBef>
              <a:buNone/>
              <a:defRPr sz="2000"/>
            </a:lvl4pPr>
            <a:lvl5pPr marL="0" indent="0" algn="l">
              <a:spcBef>
                <a:spcPts val="0"/>
              </a:spcBef>
              <a:buNone/>
              <a:defRPr sz="2000"/>
            </a:lvl5pPr>
            <a:lvl6pPr marL="0" indent="0" algn="l">
              <a:spcBef>
                <a:spcPts val="0"/>
              </a:spcBef>
              <a:buNone/>
              <a:defRPr sz="2000"/>
            </a:lvl6pPr>
            <a:lvl7pPr marL="0" indent="0" algn="l">
              <a:spcBef>
                <a:spcPts val="0"/>
              </a:spcBef>
              <a:buNone/>
              <a:defRPr sz="2000"/>
            </a:lvl7pPr>
            <a:lvl8pPr marL="0" indent="0" algn="l">
              <a:spcBef>
                <a:spcPts val="0"/>
              </a:spcBef>
              <a:buNone/>
              <a:defRPr sz="2000"/>
            </a:lvl8pPr>
            <a:lvl9pPr marL="0" indent="0" algn="l">
              <a:spcBef>
                <a:spcPts val="0"/>
              </a:spcBef>
              <a:buNone/>
              <a:defRPr sz="2000"/>
            </a:lvl9pPr>
          </a:lstStyle>
          <a:p>
            <a:r>
              <a:rPr lang="de-DE" dirty="0"/>
              <a:t>Längerer Untertitel 20 </a:t>
            </a:r>
            <a:r>
              <a:rPr lang="de-DE" dirty="0" err="1"/>
              <a:t>pt</a:t>
            </a:r>
            <a:r>
              <a:rPr lang="de-DE" dirty="0"/>
              <a:t> </a:t>
            </a:r>
            <a:r>
              <a:rPr lang="de-DE" dirty="0" err="1"/>
              <a:t>Roboto</a:t>
            </a:r>
            <a:r>
              <a:rPr lang="de-DE" dirty="0"/>
              <a:t> Regular</a:t>
            </a:r>
            <a:br>
              <a:rPr lang="de-DE" dirty="0"/>
            </a:br>
            <a:r>
              <a:rPr lang="de-DE" dirty="0"/>
              <a:t>Mehr Zeilen möglich</a:t>
            </a:r>
          </a:p>
        </p:txBody>
      </p:sp>
    </p:spTree>
    <p:extLst>
      <p:ext uri="{BB962C8B-B14F-4D97-AF65-F5344CB8AC3E}">
        <p14:creationId xmlns:p14="http://schemas.microsoft.com/office/powerpoint/2010/main" val="806672476"/>
      </p:ext>
    </p:extLst>
  </p:cSld>
  <p:clrMapOvr>
    <a:masterClrMapping/>
  </p:clrMapOvr>
  <p:extLst>
    <p:ext uri="{DCECCB84-F9BA-43D5-87BE-67443E8EF086}">
      <p15:sldGuideLst xmlns:p15="http://schemas.microsoft.com/office/powerpoint/2012/main">
        <p15:guide id="1" pos="937">
          <p15:clr>
            <a:srgbClr val="FBAE40"/>
          </p15:clr>
        </p15:guide>
        <p15:guide id="2" pos="5926">
          <p15:clr>
            <a:srgbClr val="FBAE40"/>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preserve="1" userDrawn="1">
  <p:cSld name="5_Titelfolie-streng-vertraulich">
    <p:spTree>
      <p:nvGrpSpPr>
        <p:cNvPr id="1" name=""/>
        <p:cNvGrpSpPr/>
        <p:nvPr/>
      </p:nvGrpSpPr>
      <p:grpSpPr>
        <a:xfrm>
          <a:off x="0" y="0"/>
          <a:ext cx="0" cy="0"/>
          <a:chOff x="0" y="0"/>
          <a:chExt cx="0" cy="0"/>
        </a:xfrm>
      </p:grpSpPr>
      <p:pic>
        <p:nvPicPr>
          <p:cNvPr id="5" name="Grafik 4" descr="Ein Bild, das Screenshot, weiß, Design enthält.&#10;&#10;KI-generierte Inhalte können fehlerhaft sein.">
            <a:extLst>
              <a:ext uri="{FF2B5EF4-FFF2-40B4-BE49-F238E27FC236}">
                <a16:creationId xmlns:a16="http://schemas.microsoft.com/office/drawing/2014/main" id="{5819F48D-EFC1-E8E4-051F-B54F83DEC2C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538C700-9AF6-4D7A-B378-3FFD2557471F}"/>
              </a:ext>
            </a:extLst>
          </p:cNvPr>
          <p:cNvSpPr>
            <a:spLocks noGrp="1"/>
          </p:cNvSpPr>
          <p:nvPr>
            <p:ph type="ctrTitle" hasCustomPrompt="1"/>
          </p:nvPr>
        </p:nvSpPr>
        <p:spPr bwMode="gray">
          <a:xfrm>
            <a:off x="1488000" y="1197000"/>
            <a:ext cx="7920000" cy="1656000"/>
          </a:xfrm>
        </p:spPr>
        <p:txBody>
          <a:bodyPr anchor="b">
            <a:noAutofit/>
          </a:bodyPr>
          <a:lstStyle>
            <a:lvl1pPr algn="l">
              <a:defRPr sz="4800" b="0" i="0">
                <a:solidFill>
                  <a:srgbClr val="070045"/>
                </a:solidFill>
                <a:latin typeface="Roboto Medium" panose="02000000000000000000" pitchFamily="2" charset="0"/>
                <a:ea typeface="Roboto Medium" panose="02000000000000000000" pitchFamily="2" charset="0"/>
              </a:defRPr>
            </a:lvl1pPr>
          </a:lstStyle>
          <a:p>
            <a:r>
              <a:rPr lang="de-DE" dirty="0"/>
              <a:t>Titel der Präsentation</a:t>
            </a:r>
            <a:br>
              <a:rPr lang="de-DE" dirty="0"/>
            </a:br>
            <a:r>
              <a:rPr lang="de-DE" dirty="0"/>
              <a:t>48 </a:t>
            </a:r>
            <a:r>
              <a:rPr lang="de-DE" dirty="0" err="1"/>
              <a:t>pt</a:t>
            </a:r>
            <a:r>
              <a:rPr lang="de-DE" dirty="0"/>
              <a:t> </a:t>
            </a:r>
            <a:r>
              <a:rPr lang="de-DE" dirty="0" err="1"/>
              <a:t>Roboto</a:t>
            </a:r>
            <a:r>
              <a:rPr lang="de-DE" dirty="0"/>
              <a:t> Medium</a:t>
            </a:r>
          </a:p>
        </p:txBody>
      </p:sp>
      <p:sp>
        <p:nvSpPr>
          <p:cNvPr id="57" name="Textplatzhalter 56">
            <a:extLst>
              <a:ext uri="{FF2B5EF4-FFF2-40B4-BE49-F238E27FC236}">
                <a16:creationId xmlns:a16="http://schemas.microsoft.com/office/drawing/2014/main" id="{B757EDE1-4EC6-437C-AFBF-5B61342368FD}"/>
              </a:ext>
            </a:extLst>
          </p:cNvPr>
          <p:cNvSpPr>
            <a:spLocks noGrp="1"/>
          </p:cNvSpPr>
          <p:nvPr>
            <p:ph type="body" sz="quarter" idx="13" hasCustomPrompt="1"/>
          </p:nvPr>
        </p:nvSpPr>
        <p:spPr bwMode="gray">
          <a:xfrm>
            <a:off x="1488000" y="4005000"/>
            <a:ext cx="5040000" cy="432000"/>
          </a:xfrm>
        </p:spPr>
        <p:txBody>
          <a:bodyPr>
            <a:noAutofit/>
          </a:bodyPr>
          <a:lstStyle>
            <a:lvl1pPr marL="0" indent="0">
              <a:lnSpc>
                <a:spcPct val="120000"/>
              </a:lnSpc>
              <a:spcBef>
                <a:spcPts val="0"/>
              </a:spcBef>
              <a:buNone/>
              <a:defRPr sz="1200" b="0" i="0">
                <a:solidFill>
                  <a:srgbClr val="070045"/>
                </a:solidFill>
                <a:latin typeface="Roboto" panose="02000000000000000000" pitchFamily="2" charset="0"/>
                <a:ea typeface="Roboto" panose="02000000000000000000" pitchFamily="2" charset="0"/>
              </a:defRPr>
            </a:lvl1pPr>
            <a:lvl2pPr>
              <a:lnSpc>
                <a:spcPct val="120000"/>
              </a:lnSpc>
              <a:spcBef>
                <a:spcPts val="0"/>
              </a:spcBef>
              <a:defRPr sz="1200">
                <a:latin typeface="+mn-lt"/>
              </a:defRPr>
            </a:lvl2pPr>
            <a:lvl3pPr marL="0" indent="0">
              <a:lnSpc>
                <a:spcPct val="120000"/>
              </a:lnSpc>
              <a:spcBef>
                <a:spcPts val="0"/>
              </a:spcBef>
              <a:buFontTx/>
              <a:buNone/>
              <a:defRPr sz="1200">
                <a:latin typeface="+mn-lt"/>
              </a:defRPr>
            </a:lvl3pPr>
            <a:lvl4pPr marL="0" indent="0">
              <a:lnSpc>
                <a:spcPct val="120000"/>
              </a:lnSpc>
              <a:spcBef>
                <a:spcPts val="0"/>
              </a:spcBef>
              <a:buFontTx/>
              <a:buNone/>
              <a:defRPr sz="1200">
                <a:latin typeface="+mn-lt"/>
              </a:defRPr>
            </a:lvl4pPr>
            <a:lvl5pPr marL="0" indent="0">
              <a:lnSpc>
                <a:spcPct val="120000"/>
              </a:lnSpc>
              <a:spcBef>
                <a:spcPts val="0"/>
              </a:spcBef>
              <a:buFontTx/>
              <a:buNone/>
              <a:defRPr sz="1200">
                <a:latin typeface="+mn-lt"/>
              </a:defRPr>
            </a:lvl5pPr>
            <a:lvl6pPr marL="0" indent="0">
              <a:lnSpc>
                <a:spcPct val="120000"/>
              </a:lnSpc>
              <a:spcBef>
                <a:spcPts val="0"/>
              </a:spcBef>
              <a:buFontTx/>
              <a:buNone/>
              <a:defRPr sz="1200">
                <a:latin typeface="+mn-lt"/>
              </a:defRPr>
            </a:lvl6pPr>
            <a:lvl7pPr marL="0" indent="0">
              <a:lnSpc>
                <a:spcPct val="120000"/>
              </a:lnSpc>
              <a:spcBef>
                <a:spcPts val="0"/>
              </a:spcBef>
              <a:buFontTx/>
              <a:buNone/>
              <a:defRPr sz="1200">
                <a:latin typeface="+mn-lt"/>
              </a:defRPr>
            </a:lvl7pPr>
            <a:lvl8pPr marL="0" indent="0">
              <a:lnSpc>
                <a:spcPct val="120000"/>
              </a:lnSpc>
              <a:spcBef>
                <a:spcPts val="0"/>
              </a:spcBef>
              <a:buFontTx/>
              <a:buNone/>
              <a:defRPr sz="1200">
                <a:latin typeface="+mn-lt"/>
              </a:defRPr>
            </a:lvl8pPr>
            <a:lvl9pPr marL="0" indent="0">
              <a:lnSpc>
                <a:spcPct val="120000"/>
              </a:lnSpc>
              <a:spcBef>
                <a:spcPts val="0"/>
              </a:spcBef>
              <a:buFontTx/>
              <a:buNone/>
              <a:defRPr sz="1200">
                <a:latin typeface="+mn-lt"/>
              </a:defRPr>
            </a:lvl9pPr>
          </a:lstStyle>
          <a:p>
            <a:pPr lvl="0"/>
            <a:r>
              <a:rPr lang="de-DE" dirty="0"/>
              <a:t>Datum einfügen | Mitwirkende</a:t>
            </a:r>
          </a:p>
        </p:txBody>
      </p:sp>
      <p:sp>
        <p:nvSpPr>
          <p:cNvPr id="11" name="Textplatzhalter 10">
            <a:extLst>
              <a:ext uri="{FF2B5EF4-FFF2-40B4-BE49-F238E27FC236}">
                <a16:creationId xmlns:a16="http://schemas.microsoft.com/office/drawing/2014/main" id="{9F43C6CF-A3FB-593B-2C2D-899D3023D91E}"/>
              </a:ext>
            </a:extLst>
          </p:cNvPr>
          <p:cNvSpPr>
            <a:spLocks noGrp="1"/>
          </p:cNvSpPr>
          <p:nvPr>
            <p:ph type="body" sz="quarter" idx="14" hasCustomPrompt="1"/>
          </p:nvPr>
        </p:nvSpPr>
        <p:spPr bwMode="gray">
          <a:xfrm rot="-240000">
            <a:off x="7643794" y="1762392"/>
            <a:ext cx="3600000" cy="1152000"/>
          </a:xfrm>
        </p:spPr>
        <p:txBody>
          <a:bodyPr wrap="none"/>
          <a:lstStyle>
            <a:lvl1pPr marL="0" indent="0">
              <a:lnSpc>
                <a:spcPct val="100000"/>
              </a:lnSpc>
              <a:spcBef>
                <a:spcPts val="0"/>
              </a:spcBef>
              <a:buFontTx/>
              <a:buNone/>
              <a:defRPr sz="8000" spc="-150" baseline="0">
                <a:solidFill>
                  <a:srgbClr val="F56B00"/>
                </a:solidFill>
                <a:latin typeface="Better Times" pitchFamily="2" charset="0"/>
              </a:defRPr>
            </a:lvl1pPr>
            <a:lvl2pPr>
              <a:lnSpc>
                <a:spcPct val="100000"/>
              </a:lnSpc>
              <a:spcBef>
                <a:spcPts val="0"/>
              </a:spcBef>
              <a:defRPr sz="8000" spc="-150" baseline="0">
                <a:solidFill>
                  <a:schemeClr val="accent5"/>
                </a:solidFill>
                <a:latin typeface="Better Times" pitchFamily="2" charset="0"/>
              </a:defRPr>
            </a:lvl2pPr>
            <a:lvl3pPr marL="0" indent="0">
              <a:lnSpc>
                <a:spcPct val="100000"/>
              </a:lnSpc>
              <a:spcBef>
                <a:spcPts val="0"/>
              </a:spcBef>
              <a:buFontTx/>
              <a:buNone/>
              <a:defRPr sz="8000" spc="-150" baseline="0">
                <a:solidFill>
                  <a:schemeClr val="accent5"/>
                </a:solidFill>
                <a:latin typeface="Better Times" pitchFamily="2" charset="0"/>
              </a:defRPr>
            </a:lvl3pPr>
            <a:lvl4pPr marL="0" indent="0">
              <a:lnSpc>
                <a:spcPct val="100000"/>
              </a:lnSpc>
              <a:spcBef>
                <a:spcPts val="0"/>
              </a:spcBef>
              <a:buFontTx/>
              <a:buNone/>
              <a:defRPr sz="8000" spc="-150" baseline="0">
                <a:solidFill>
                  <a:schemeClr val="accent5"/>
                </a:solidFill>
                <a:latin typeface="Better Times" pitchFamily="2" charset="0"/>
              </a:defRPr>
            </a:lvl4pPr>
            <a:lvl5pPr marL="0" indent="0">
              <a:lnSpc>
                <a:spcPct val="100000"/>
              </a:lnSpc>
              <a:spcBef>
                <a:spcPts val="0"/>
              </a:spcBef>
              <a:buFontTx/>
              <a:buNone/>
              <a:defRPr sz="8000" spc="-150" baseline="0">
                <a:solidFill>
                  <a:schemeClr val="accent5"/>
                </a:solidFill>
                <a:latin typeface="Better Times" pitchFamily="2" charset="0"/>
              </a:defRPr>
            </a:lvl5pPr>
            <a:lvl6pPr marL="0" indent="0">
              <a:lnSpc>
                <a:spcPct val="100000"/>
              </a:lnSpc>
              <a:spcBef>
                <a:spcPts val="0"/>
              </a:spcBef>
              <a:buFontTx/>
              <a:buNone/>
              <a:defRPr sz="8000" spc="-150" baseline="0">
                <a:solidFill>
                  <a:schemeClr val="accent5"/>
                </a:solidFill>
                <a:latin typeface="Better Times" pitchFamily="2" charset="0"/>
              </a:defRPr>
            </a:lvl6pPr>
            <a:lvl7pPr marL="0" indent="0">
              <a:lnSpc>
                <a:spcPct val="100000"/>
              </a:lnSpc>
              <a:spcBef>
                <a:spcPts val="0"/>
              </a:spcBef>
              <a:buFontTx/>
              <a:buNone/>
              <a:defRPr sz="8000" spc="-150" baseline="0">
                <a:solidFill>
                  <a:schemeClr val="accent5"/>
                </a:solidFill>
                <a:latin typeface="Better Times" pitchFamily="2" charset="0"/>
              </a:defRPr>
            </a:lvl7pPr>
            <a:lvl8pPr marL="0" indent="0">
              <a:lnSpc>
                <a:spcPct val="100000"/>
              </a:lnSpc>
              <a:spcBef>
                <a:spcPts val="0"/>
              </a:spcBef>
              <a:buFontTx/>
              <a:buNone/>
              <a:defRPr sz="8000" spc="-150" baseline="0">
                <a:solidFill>
                  <a:schemeClr val="accent5"/>
                </a:solidFill>
                <a:latin typeface="Better Times" pitchFamily="2" charset="0"/>
              </a:defRPr>
            </a:lvl8pPr>
            <a:lvl9pPr marL="0" indent="0">
              <a:lnSpc>
                <a:spcPct val="100000"/>
              </a:lnSpc>
              <a:spcBef>
                <a:spcPts val="0"/>
              </a:spcBef>
              <a:buFontTx/>
              <a:buNone/>
              <a:defRPr sz="8000" spc="-150" baseline="0">
                <a:solidFill>
                  <a:schemeClr val="accent5"/>
                </a:solidFill>
                <a:latin typeface="Better Times" pitchFamily="2" charset="0"/>
              </a:defRPr>
            </a:lvl9pPr>
          </a:lstStyle>
          <a:p>
            <a:pPr lvl="0"/>
            <a:r>
              <a:rPr lang="de-DE" dirty="0"/>
              <a:t>Hervorhebung</a:t>
            </a:r>
          </a:p>
        </p:txBody>
      </p:sp>
      <p:pic>
        <p:nvPicPr>
          <p:cNvPr id="13" name="Grafik 12">
            <a:extLst>
              <a:ext uri="{FF2B5EF4-FFF2-40B4-BE49-F238E27FC236}">
                <a16:creationId xmlns:a16="http://schemas.microsoft.com/office/drawing/2014/main" id="{9D6B50A4-2B1D-4D97-8849-251AA2075CBC}"/>
              </a:ext>
            </a:extLst>
          </p:cNvPr>
          <p:cNvPicPr>
            <a:picLocks noChangeAspect="1"/>
          </p:cNvPicPr>
          <p:nvPr userDrawn="1"/>
        </p:nvPicPr>
        <p:blipFill>
          <a:blip r:embed="rId3">
            <a:extLst>
              <a:ext uri="{BEBA8EAE-BF5A-486C-A8C5-ECC9F3942E4B}">
                <a14:imgProps xmlns:a14="http://schemas.microsoft.com/office/drawing/2010/main">
                  <a14:imgLayer r:embed="rId4">
                    <a14:imgEffect>
                      <a14:colorTemperature colorTemp="5500"/>
                    </a14:imgEffect>
                  </a14:imgLayer>
                </a14:imgProps>
              </a:ext>
            </a:extLst>
          </a:blip>
          <a:srcRect/>
          <a:stretch/>
        </p:blipFill>
        <p:spPr>
          <a:xfrm>
            <a:off x="11151378" y="136800"/>
            <a:ext cx="673020" cy="698400"/>
          </a:xfrm>
          <a:prstGeom prst="rect">
            <a:avLst/>
          </a:prstGeom>
        </p:spPr>
      </p:pic>
      <p:sp>
        <p:nvSpPr>
          <p:cNvPr id="4" name="Untertitel 2">
            <a:extLst>
              <a:ext uri="{FF2B5EF4-FFF2-40B4-BE49-F238E27FC236}">
                <a16:creationId xmlns:a16="http://schemas.microsoft.com/office/drawing/2014/main" id="{C9227484-F71C-772F-2B23-97ADC9072B78}"/>
              </a:ext>
            </a:extLst>
          </p:cNvPr>
          <p:cNvSpPr>
            <a:spLocks noGrp="1"/>
          </p:cNvSpPr>
          <p:nvPr>
            <p:ph type="subTitle" idx="1" hasCustomPrompt="1"/>
          </p:nvPr>
        </p:nvSpPr>
        <p:spPr bwMode="gray">
          <a:xfrm>
            <a:off x="1488000" y="3141000"/>
            <a:ext cx="7920000" cy="720000"/>
          </a:xfrm>
        </p:spPr>
        <p:txBody>
          <a:bodyPr>
            <a:noAutofit/>
          </a:bodyPr>
          <a:lstStyle>
            <a:lvl1pPr marL="0" indent="0" algn="l">
              <a:spcBef>
                <a:spcPts val="0"/>
              </a:spcBef>
              <a:buNone/>
              <a:defRPr sz="2000"/>
            </a:lvl1pPr>
            <a:lvl2pPr marL="0" indent="0" algn="l">
              <a:spcBef>
                <a:spcPts val="0"/>
              </a:spcBef>
              <a:buNone/>
              <a:defRPr sz="2000"/>
            </a:lvl2pPr>
            <a:lvl3pPr marL="0" indent="0" algn="l">
              <a:spcBef>
                <a:spcPts val="0"/>
              </a:spcBef>
              <a:buNone/>
              <a:defRPr sz="2000"/>
            </a:lvl3pPr>
            <a:lvl4pPr marL="0" indent="0" algn="l">
              <a:spcBef>
                <a:spcPts val="0"/>
              </a:spcBef>
              <a:buNone/>
              <a:defRPr sz="2000"/>
            </a:lvl4pPr>
            <a:lvl5pPr marL="0" indent="0" algn="l">
              <a:spcBef>
                <a:spcPts val="0"/>
              </a:spcBef>
              <a:buNone/>
              <a:defRPr sz="2000"/>
            </a:lvl5pPr>
            <a:lvl6pPr marL="0" indent="0" algn="l">
              <a:spcBef>
                <a:spcPts val="0"/>
              </a:spcBef>
              <a:buNone/>
              <a:defRPr sz="2000"/>
            </a:lvl6pPr>
            <a:lvl7pPr marL="0" indent="0" algn="l">
              <a:spcBef>
                <a:spcPts val="0"/>
              </a:spcBef>
              <a:buNone/>
              <a:defRPr sz="2000"/>
            </a:lvl7pPr>
            <a:lvl8pPr marL="0" indent="0" algn="l">
              <a:spcBef>
                <a:spcPts val="0"/>
              </a:spcBef>
              <a:buNone/>
              <a:defRPr sz="2000"/>
            </a:lvl8pPr>
            <a:lvl9pPr marL="0" indent="0" algn="l">
              <a:spcBef>
                <a:spcPts val="0"/>
              </a:spcBef>
              <a:buNone/>
              <a:defRPr sz="2000"/>
            </a:lvl9pPr>
          </a:lstStyle>
          <a:p>
            <a:r>
              <a:rPr lang="de-DE" dirty="0"/>
              <a:t>Längerer Untertitel 20 </a:t>
            </a:r>
            <a:r>
              <a:rPr lang="de-DE" dirty="0" err="1"/>
              <a:t>pt</a:t>
            </a:r>
            <a:r>
              <a:rPr lang="de-DE" dirty="0"/>
              <a:t> </a:t>
            </a:r>
            <a:r>
              <a:rPr lang="de-DE" dirty="0" err="1"/>
              <a:t>Roboto</a:t>
            </a:r>
            <a:r>
              <a:rPr lang="de-DE" dirty="0"/>
              <a:t> Regular</a:t>
            </a:r>
            <a:br>
              <a:rPr lang="de-DE" dirty="0"/>
            </a:br>
            <a:r>
              <a:rPr lang="de-DE" dirty="0"/>
              <a:t>Mehr Zeilen möglich</a:t>
            </a:r>
          </a:p>
        </p:txBody>
      </p:sp>
    </p:spTree>
    <p:extLst>
      <p:ext uri="{BB962C8B-B14F-4D97-AF65-F5344CB8AC3E}">
        <p14:creationId xmlns:p14="http://schemas.microsoft.com/office/powerpoint/2010/main" val="1134174101"/>
      </p:ext>
    </p:extLst>
  </p:cSld>
  <p:clrMapOvr>
    <a:masterClrMapping/>
  </p:clrMapOvr>
  <p:extLst>
    <p:ext uri="{DCECCB84-F9BA-43D5-87BE-67443E8EF086}">
      <p15:sldGuideLst xmlns:p15="http://schemas.microsoft.com/office/powerpoint/2012/main">
        <p15:guide id="1" pos="937">
          <p15:clr>
            <a:srgbClr val="FBAE40"/>
          </p15:clr>
        </p15:guide>
        <p15:guide id="2" pos="5926">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Agenda | Plakativ">
    <p:spTree>
      <p:nvGrpSpPr>
        <p:cNvPr id="1" name=""/>
        <p:cNvGrpSpPr/>
        <p:nvPr/>
      </p:nvGrpSpPr>
      <p:grpSpPr>
        <a:xfrm>
          <a:off x="0" y="0"/>
          <a:ext cx="0" cy="0"/>
          <a:chOff x="0" y="0"/>
          <a:chExt cx="0" cy="0"/>
        </a:xfrm>
      </p:grpSpPr>
      <p:sp>
        <p:nvSpPr>
          <p:cNvPr id="28" name="Rechteck 27">
            <a:extLst>
              <a:ext uri="{FF2B5EF4-FFF2-40B4-BE49-F238E27FC236}">
                <a16:creationId xmlns:a16="http://schemas.microsoft.com/office/drawing/2014/main" id="{48F6BAC1-716F-0449-612B-D9345354BA2F}"/>
              </a:ext>
            </a:extLst>
          </p:cNvPr>
          <p:cNvSpPr/>
          <p:nvPr userDrawn="1"/>
        </p:nvSpPr>
        <p:spPr bwMode="gray">
          <a:xfrm>
            <a:off x="0" y="0"/>
            <a:ext cx="400843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00864A0D-B6D1-455B-8011-B7E6BA2C733A}"/>
              </a:ext>
            </a:extLst>
          </p:cNvPr>
          <p:cNvSpPr>
            <a:spLocks noGrp="1"/>
          </p:cNvSpPr>
          <p:nvPr>
            <p:ph type="title" hasCustomPrompt="1"/>
          </p:nvPr>
        </p:nvSpPr>
        <p:spPr bwMode="gray">
          <a:xfrm>
            <a:off x="912000" y="909000"/>
            <a:ext cx="2232000" cy="2232000"/>
          </a:xfrm>
        </p:spPr>
        <p:txBody>
          <a:bodyPr/>
          <a:lstStyle>
            <a:lvl1pPr>
              <a:defRPr sz="4800"/>
            </a:lvl1pPr>
          </a:lstStyle>
          <a:p>
            <a:r>
              <a:rPr lang="de-DE" dirty="0"/>
              <a:t>Folien-titel</a:t>
            </a:r>
          </a:p>
        </p:txBody>
      </p:sp>
      <p:sp>
        <p:nvSpPr>
          <p:cNvPr id="4" name="Fußzeilenplatzhalter 3">
            <a:extLst>
              <a:ext uri="{FF2B5EF4-FFF2-40B4-BE49-F238E27FC236}">
                <a16:creationId xmlns:a16="http://schemas.microsoft.com/office/drawing/2014/main" id="{36958DF7-2814-47B9-BC14-19A8E8FC0C30}"/>
              </a:ext>
            </a:extLst>
          </p:cNvPr>
          <p:cNvSpPr>
            <a:spLocks noGrp="1"/>
          </p:cNvSpPr>
          <p:nvPr>
            <p:ph type="ftr" sz="quarter" idx="11"/>
          </p:nvPr>
        </p:nvSpPr>
        <p:spPr bwMode="gray"/>
        <p:txBody>
          <a:bodyPr/>
          <a:lstStyle/>
          <a:p>
            <a:r>
              <a:rPr lang="de-DE" dirty="0"/>
              <a:t>Titel der Präsentation</a:t>
            </a:r>
          </a:p>
        </p:txBody>
      </p:sp>
      <p:sp>
        <p:nvSpPr>
          <p:cNvPr id="5" name="Foliennummernplatzhalter 4">
            <a:extLst>
              <a:ext uri="{FF2B5EF4-FFF2-40B4-BE49-F238E27FC236}">
                <a16:creationId xmlns:a16="http://schemas.microsoft.com/office/drawing/2014/main" id="{4652B029-B1C7-43DE-A98E-5407FF391974}"/>
              </a:ext>
            </a:extLst>
          </p:cNvPr>
          <p:cNvSpPr>
            <a:spLocks noGrp="1"/>
          </p:cNvSpPr>
          <p:nvPr>
            <p:ph type="sldNum" sz="quarter" idx="12"/>
          </p:nvPr>
        </p:nvSpPr>
        <p:spPr bwMode="gray"/>
        <p:txBody>
          <a:bodyPr/>
          <a:lstStyle/>
          <a:p>
            <a:fld id="{BDA08C80-20F7-41C2-BF1E-F5A6ACC0FBA9}" type="slidenum">
              <a:rPr lang="de-DE" smtClean="0"/>
              <a:t>‹Nr.›</a:t>
            </a:fld>
            <a:endParaRPr lang="de-DE" dirty="0"/>
          </a:p>
        </p:txBody>
      </p:sp>
      <p:sp>
        <p:nvSpPr>
          <p:cNvPr id="7" name="Textplatzhalter 6">
            <a:extLst>
              <a:ext uri="{FF2B5EF4-FFF2-40B4-BE49-F238E27FC236}">
                <a16:creationId xmlns:a16="http://schemas.microsoft.com/office/drawing/2014/main" id="{E05D5859-A6C8-147B-5524-EC3DBCA6EECD}"/>
              </a:ext>
            </a:extLst>
          </p:cNvPr>
          <p:cNvSpPr>
            <a:spLocks noGrp="1"/>
          </p:cNvSpPr>
          <p:nvPr>
            <p:ph type="body" sz="quarter" idx="13" hasCustomPrompt="1"/>
          </p:nvPr>
        </p:nvSpPr>
        <p:spPr bwMode="gray">
          <a:xfrm>
            <a:off x="4872000" y="2420313"/>
            <a:ext cx="792000" cy="720000"/>
          </a:xfrm>
        </p:spPr>
        <p:txBody>
          <a:bodyPr tIns="198000" anchor="ctr" anchorCtr="0"/>
          <a:lstStyle>
            <a:lvl1pPr marL="0" indent="0">
              <a:lnSpc>
                <a:spcPct val="100000"/>
              </a:lnSpc>
              <a:buFontTx/>
              <a:buNone/>
              <a:defRPr sz="4800">
                <a:latin typeface="+mj-lt"/>
              </a:defRPr>
            </a:lvl1pPr>
            <a:lvl2pPr>
              <a:lnSpc>
                <a:spcPct val="100000"/>
              </a:lnSpc>
              <a:defRPr sz="4800">
                <a:latin typeface="+mj-lt"/>
              </a:defRPr>
            </a:lvl2pPr>
            <a:lvl3pPr marL="0" indent="0">
              <a:lnSpc>
                <a:spcPct val="100000"/>
              </a:lnSpc>
              <a:buFontTx/>
              <a:buNone/>
              <a:defRPr sz="4800">
                <a:latin typeface="+mj-lt"/>
              </a:defRPr>
            </a:lvl3pPr>
            <a:lvl4pPr marL="0" indent="0">
              <a:lnSpc>
                <a:spcPct val="100000"/>
              </a:lnSpc>
              <a:buFontTx/>
              <a:buNone/>
              <a:defRPr sz="4800">
                <a:latin typeface="+mj-lt"/>
              </a:defRPr>
            </a:lvl4pPr>
            <a:lvl5pPr marL="0" indent="0">
              <a:lnSpc>
                <a:spcPct val="100000"/>
              </a:lnSpc>
              <a:buFontTx/>
              <a:buNone/>
              <a:defRPr sz="4800">
                <a:latin typeface="+mj-lt"/>
              </a:defRPr>
            </a:lvl5pPr>
            <a:lvl6pPr marL="0" indent="0">
              <a:lnSpc>
                <a:spcPct val="100000"/>
              </a:lnSpc>
              <a:buFontTx/>
              <a:buNone/>
              <a:defRPr sz="4800">
                <a:latin typeface="+mj-lt"/>
              </a:defRPr>
            </a:lvl6pPr>
            <a:lvl7pPr marL="0" indent="0">
              <a:lnSpc>
                <a:spcPct val="100000"/>
              </a:lnSpc>
              <a:buFontTx/>
              <a:buNone/>
              <a:defRPr sz="4800">
                <a:latin typeface="+mj-lt"/>
              </a:defRPr>
            </a:lvl7pPr>
            <a:lvl8pPr marL="0" indent="0">
              <a:lnSpc>
                <a:spcPct val="100000"/>
              </a:lnSpc>
              <a:buFontTx/>
              <a:buNone/>
              <a:defRPr sz="4800">
                <a:latin typeface="+mj-lt"/>
              </a:defRPr>
            </a:lvl8pPr>
            <a:lvl9pPr marL="0" indent="0">
              <a:lnSpc>
                <a:spcPct val="100000"/>
              </a:lnSpc>
              <a:buFontTx/>
              <a:buNone/>
              <a:defRPr sz="4800">
                <a:latin typeface="+mj-lt"/>
              </a:defRPr>
            </a:lvl9pPr>
          </a:lstStyle>
          <a:p>
            <a:pPr lvl="0"/>
            <a:r>
              <a:rPr lang="de-DE" dirty="0"/>
              <a:t>00</a:t>
            </a:r>
          </a:p>
        </p:txBody>
      </p:sp>
      <p:sp>
        <p:nvSpPr>
          <p:cNvPr id="9" name="Textplatzhalter 8">
            <a:extLst>
              <a:ext uri="{FF2B5EF4-FFF2-40B4-BE49-F238E27FC236}">
                <a16:creationId xmlns:a16="http://schemas.microsoft.com/office/drawing/2014/main" id="{247B486D-5238-B076-91D2-9585FA3CCE01}"/>
              </a:ext>
            </a:extLst>
          </p:cNvPr>
          <p:cNvSpPr>
            <a:spLocks noGrp="1"/>
          </p:cNvSpPr>
          <p:nvPr>
            <p:ph type="body" sz="quarter" idx="14" hasCustomPrompt="1"/>
          </p:nvPr>
        </p:nvSpPr>
        <p:spPr bwMode="gray">
          <a:xfrm>
            <a:off x="5808000" y="2420312"/>
            <a:ext cx="2160000" cy="720000"/>
          </a:xfrm>
        </p:spPr>
        <p:txBody>
          <a:bodyPr anchor="b" anchorCtr="0"/>
          <a:lstStyle>
            <a:lvl1pPr marL="0" indent="0">
              <a:spcBef>
                <a:spcPts val="0"/>
              </a:spcBef>
              <a:buFontTx/>
              <a:buNone/>
              <a:defRPr sz="2000"/>
            </a:lvl1pPr>
            <a:lvl2pPr>
              <a:spcBef>
                <a:spcPts val="0"/>
              </a:spcBef>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de-DE" dirty="0"/>
              <a:t>Kapitelname 1</a:t>
            </a:r>
          </a:p>
          <a:p>
            <a:pPr lvl="0"/>
            <a:r>
              <a:rPr lang="de-DE" dirty="0"/>
              <a:t>Zweite Ebene</a:t>
            </a:r>
          </a:p>
        </p:txBody>
      </p:sp>
      <p:sp>
        <p:nvSpPr>
          <p:cNvPr id="12" name="Textplatzhalter 6">
            <a:extLst>
              <a:ext uri="{FF2B5EF4-FFF2-40B4-BE49-F238E27FC236}">
                <a16:creationId xmlns:a16="http://schemas.microsoft.com/office/drawing/2014/main" id="{6302EC2D-83A4-7073-9D38-BA817B173DB6}"/>
              </a:ext>
            </a:extLst>
          </p:cNvPr>
          <p:cNvSpPr>
            <a:spLocks noGrp="1"/>
          </p:cNvSpPr>
          <p:nvPr>
            <p:ph type="body" sz="quarter" idx="15" hasCustomPrompt="1"/>
          </p:nvPr>
        </p:nvSpPr>
        <p:spPr bwMode="gray">
          <a:xfrm>
            <a:off x="4872000" y="3645000"/>
            <a:ext cx="792000" cy="720000"/>
          </a:xfrm>
        </p:spPr>
        <p:txBody>
          <a:bodyPr tIns="198000" anchor="ctr" anchorCtr="0"/>
          <a:lstStyle>
            <a:lvl1pPr marL="0" indent="0">
              <a:lnSpc>
                <a:spcPct val="100000"/>
              </a:lnSpc>
              <a:buFontTx/>
              <a:buNone/>
              <a:defRPr sz="4800">
                <a:latin typeface="+mj-lt"/>
              </a:defRPr>
            </a:lvl1pPr>
            <a:lvl2pPr>
              <a:lnSpc>
                <a:spcPct val="100000"/>
              </a:lnSpc>
              <a:defRPr sz="4800">
                <a:latin typeface="+mj-lt"/>
              </a:defRPr>
            </a:lvl2pPr>
            <a:lvl3pPr marL="0" indent="0">
              <a:lnSpc>
                <a:spcPct val="100000"/>
              </a:lnSpc>
              <a:buFontTx/>
              <a:buNone/>
              <a:defRPr sz="4800">
                <a:latin typeface="+mj-lt"/>
              </a:defRPr>
            </a:lvl3pPr>
            <a:lvl4pPr marL="0" indent="0">
              <a:lnSpc>
                <a:spcPct val="100000"/>
              </a:lnSpc>
              <a:buFontTx/>
              <a:buNone/>
              <a:defRPr sz="4800">
                <a:latin typeface="+mj-lt"/>
              </a:defRPr>
            </a:lvl4pPr>
            <a:lvl5pPr marL="0" indent="0">
              <a:lnSpc>
                <a:spcPct val="100000"/>
              </a:lnSpc>
              <a:buFontTx/>
              <a:buNone/>
              <a:defRPr sz="4800">
                <a:latin typeface="+mj-lt"/>
              </a:defRPr>
            </a:lvl5pPr>
            <a:lvl6pPr marL="0" indent="0">
              <a:lnSpc>
                <a:spcPct val="100000"/>
              </a:lnSpc>
              <a:buFontTx/>
              <a:buNone/>
              <a:defRPr sz="4800">
                <a:latin typeface="+mj-lt"/>
              </a:defRPr>
            </a:lvl6pPr>
            <a:lvl7pPr marL="0" indent="0">
              <a:lnSpc>
                <a:spcPct val="100000"/>
              </a:lnSpc>
              <a:buFontTx/>
              <a:buNone/>
              <a:defRPr sz="4800">
                <a:latin typeface="+mj-lt"/>
              </a:defRPr>
            </a:lvl7pPr>
            <a:lvl8pPr marL="0" indent="0">
              <a:lnSpc>
                <a:spcPct val="100000"/>
              </a:lnSpc>
              <a:buFontTx/>
              <a:buNone/>
              <a:defRPr sz="4800">
                <a:latin typeface="+mj-lt"/>
              </a:defRPr>
            </a:lvl8pPr>
            <a:lvl9pPr marL="0" indent="0">
              <a:lnSpc>
                <a:spcPct val="100000"/>
              </a:lnSpc>
              <a:buFontTx/>
              <a:buNone/>
              <a:defRPr sz="4800">
                <a:latin typeface="+mj-lt"/>
              </a:defRPr>
            </a:lvl9pPr>
          </a:lstStyle>
          <a:p>
            <a:pPr lvl="0"/>
            <a:r>
              <a:rPr lang="de-DE" dirty="0"/>
              <a:t>00</a:t>
            </a:r>
          </a:p>
        </p:txBody>
      </p:sp>
      <p:sp>
        <p:nvSpPr>
          <p:cNvPr id="13" name="Textplatzhalter 8">
            <a:extLst>
              <a:ext uri="{FF2B5EF4-FFF2-40B4-BE49-F238E27FC236}">
                <a16:creationId xmlns:a16="http://schemas.microsoft.com/office/drawing/2014/main" id="{21815CF0-4674-061C-E8F6-3749A85743F0}"/>
              </a:ext>
            </a:extLst>
          </p:cNvPr>
          <p:cNvSpPr>
            <a:spLocks noGrp="1"/>
          </p:cNvSpPr>
          <p:nvPr>
            <p:ph type="body" sz="quarter" idx="16" hasCustomPrompt="1"/>
          </p:nvPr>
        </p:nvSpPr>
        <p:spPr bwMode="gray">
          <a:xfrm>
            <a:off x="5808000" y="3644999"/>
            <a:ext cx="2160000" cy="720000"/>
          </a:xfrm>
        </p:spPr>
        <p:txBody>
          <a:bodyPr anchor="b" anchorCtr="0"/>
          <a:lstStyle>
            <a:lvl1pPr marL="0" indent="0">
              <a:spcBef>
                <a:spcPts val="0"/>
              </a:spcBef>
              <a:buFontTx/>
              <a:buNone/>
              <a:defRPr sz="2000"/>
            </a:lvl1pPr>
            <a:lvl2pPr>
              <a:spcBef>
                <a:spcPts val="0"/>
              </a:spcBef>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de-DE" dirty="0"/>
              <a:t>Kapitelname 2</a:t>
            </a:r>
          </a:p>
          <a:p>
            <a:pPr lvl="0"/>
            <a:r>
              <a:rPr lang="de-DE" dirty="0"/>
              <a:t>Zweite Ebene</a:t>
            </a:r>
          </a:p>
        </p:txBody>
      </p:sp>
      <p:sp>
        <p:nvSpPr>
          <p:cNvPr id="14" name="Textplatzhalter 6">
            <a:extLst>
              <a:ext uri="{FF2B5EF4-FFF2-40B4-BE49-F238E27FC236}">
                <a16:creationId xmlns:a16="http://schemas.microsoft.com/office/drawing/2014/main" id="{14942B08-8718-6D4D-248B-144DE930FDAB}"/>
              </a:ext>
            </a:extLst>
          </p:cNvPr>
          <p:cNvSpPr>
            <a:spLocks noGrp="1"/>
          </p:cNvSpPr>
          <p:nvPr>
            <p:ph type="body" sz="quarter" idx="17" hasCustomPrompt="1"/>
          </p:nvPr>
        </p:nvSpPr>
        <p:spPr bwMode="gray">
          <a:xfrm>
            <a:off x="4872000" y="4869000"/>
            <a:ext cx="792000" cy="720000"/>
          </a:xfrm>
        </p:spPr>
        <p:txBody>
          <a:bodyPr tIns="198000" anchor="ctr" anchorCtr="0"/>
          <a:lstStyle>
            <a:lvl1pPr marL="0" indent="0">
              <a:lnSpc>
                <a:spcPct val="100000"/>
              </a:lnSpc>
              <a:buFontTx/>
              <a:buNone/>
              <a:defRPr sz="4800">
                <a:latin typeface="+mj-lt"/>
              </a:defRPr>
            </a:lvl1pPr>
            <a:lvl2pPr>
              <a:lnSpc>
                <a:spcPct val="100000"/>
              </a:lnSpc>
              <a:defRPr sz="4800">
                <a:latin typeface="+mj-lt"/>
              </a:defRPr>
            </a:lvl2pPr>
            <a:lvl3pPr marL="0" indent="0">
              <a:lnSpc>
                <a:spcPct val="100000"/>
              </a:lnSpc>
              <a:buFontTx/>
              <a:buNone/>
              <a:defRPr sz="4800">
                <a:latin typeface="+mj-lt"/>
              </a:defRPr>
            </a:lvl3pPr>
            <a:lvl4pPr marL="0" indent="0">
              <a:lnSpc>
                <a:spcPct val="100000"/>
              </a:lnSpc>
              <a:buFontTx/>
              <a:buNone/>
              <a:defRPr sz="4800">
                <a:latin typeface="+mj-lt"/>
              </a:defRPr>
            </a:lvl4pPr>
            <a:lvl5pPr marL="0" indent="0">
              <a:lnSpc>
                <a:spcPct val="100000"/>
              </a:lnSpc>
              <a:buFontTx/>
              <a:buNone/>
              <a:defRPr sz="4800">
                <a:latin typeface="+mj-lt"/>
              </a:defRPr>
            </a:lvl5pPr>
            <a:lvl6pPr marL="0" indent="0">
              <a:lnSpc>
                <a:spcPct val="100000"/>
              </a:lnSpc>
              <a:buFontTx/>
              <a:buNone/>
              <a:defRPr sz="4800">
                <a:latin typeface="+mj-lt"/>
              </a:defRPr>
            </a:lvl6pPr>
            <a:lvl7pPr marL="0" indent="0">
              <a:lnSpc>
                <a:spcPct val="100000"/>
              </a:lnSpc>
              <a:buFontTx/>
              <a:buNone/>
              <a:defRPr sz="4800">
                <a:latin typeface="+mj-lt"/>
              </a:defRPr>
            </a:lvl7pPr>
            <a:lvl8pPr marL="0" indent="0">
              <a:lnSpc>
                <a:spcPct val="100000"/>
              </a:lnSpc>
              <a:buFontTx/>
              <a:buNone/>
              <a:defRPr sz="4800">
                <a:latin typeface="+mj-lt"/>
              </a:defRPr>
            </a:lvl8pPr>
            <a:lvl9pPr marL="0" indent="0">
              <a:lnSpc>
                <a:spcPct val="100000"/>
              </a:lnSpc>
              <a:buFontTx/>
              <a:buNone/>
              <a:defRPr sz="4800">
                <a:latin typeface="+mj-lt"/>
              </a:defRPr>
            </a:lvl9pPr>
          </a:lstStyle>
          <a:p>
            <a:pPr lvl="0"/>
            <a:r>
              <a:rPr lang="de-DE" dirty="0"/>
              <a:t>00</a:t>
            </a:r>
          </a:p>
        </p:txBody>
      </p:sp>
      <p:sp>
        <p:nvSpPr>
          <p:cNvPr id="15" name="Textplatzhalter 8">
            <a:extLst>
              <a:ext uri="{FF2B5EF4-FFF2-40B4-BE49-F238E27FC236}">
                <a16:creationId xmlns:a16="http://schemas.microsoft.com/office/drawing/2014/main" id="{BB6B3AA0-DF0A-37B1-ADB8-E6788A259C81}"/>
              </a:ext>
            </a:extLst>
          </p:cNvPr>
          <p:cNvSpPr>
            <a:spLocks noGrp="1"/>
          </p:cNvSpPr>
          <p:nvPr>
            <p:ph type="body" sz="quarter" idx="18" hasCustomPrompt="1"/>
          </p:nvPr>
        </p:nvSpPr>
        <p:spPr bwMode="gray">
          <a:xfrm>
            <a:off x="5808000" y="4868999"/>
            <a:ext cx="2160000" cy="720000"/>
          </a:xfrm>
        </p:spPr>
        <p:txBody>
          <a:bodyPr anchor="b" anchorCtr="0"/>
          <a:lstStyle>
            <a:lvl1pPr marL="0" indent="0">
              <a:spcBef>
                <a:spcPts val="0"/>
              </a:spcBef>
              <a:buFontTx/>
              <a:buNone/>
              <a:defRPr sz="2000"/>
            </a:lvl1pPr>
            <a:lvl2pPr>
              <a:spcBef>
                <a:spcPts val="0"/>
              </a:spcBef>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de-DE" dirty="0"/>
              <a:t>Kapitelname 3</a:t>
            </a:r>
          </a:p>
          <a:p>
            <a:pPr lvl="0"/>
            <a:r>
              <a:rPr lang="de-DE" dirty="0"/>
              <a:t>Zweite Ebene</a:t>
            </a:r>
          </a:p>
        </p:txBody>
      </p:sp>
      <p:sp>
        <p:nvSpPr>
          <p:cNvPr id="16" name="Textplatzhalter 6">
            <a:extLst>
              <a:ext uri="{FF2B5EF4-FFF2-40B4-BE49-F238E27FC236}">
                <a16:creationId xmlns:a16="http://schemas.microsoft.com/office/drawing/2014/main" id="{8DF85E86-F49D-EAAD-E7A9-A935806F37F0}"/>
              </a:ext>
            </a:extLst>
          </p:cNvPr>
          <p:cNvSpPr>
            <a:spLocks noGrp="1"/>
          </p:cNvSpPr>
          <p:nvPr>
            <p:ph type="body" sz="quarter" idx="19" hasCustomPrompt="1"/>
          </p:nvPr>
        </p:nvSpPr>
        <p:spPr bwMode="gray">
          <a:xfrm>
            <a:off x="8400013" y="2421001"/>
            <a:ext cx="792000" cy="720000"/>
          </a:xfrm>
        </p:spPr>
        <p:txBody>
          <a:bodyPr tIns="198000" anchor="ctr" anchorCtr="0"/>
          <a:lstStyle>
            <a:lvl1pPr marL="0" indent="0">
              <a:lnSpc>
                <a:spcPct val="100000"/>
              </a:lnSpc>
              <a:buFontTx/>
              <a:buNone/>
              <a:defRPr sz="4800">
                <a:latin typeface="+mj-lt"/>
              </a:defRPr>
            </a:lvl1pPr>
            <a:lvl2pPr>
              <a:lnSpc>
                <a:spcPct val="100000"/>
              </a:lnSpc>
              <a:defRPr sz="4800">
                <a:latin typeface="+mj-lt"/>
              </a:defRPr>
            </a:lvl2pPr>
            <a:lvl3pPr marL="0" indent="0">
              <a:lnSpc>
                <a:spcPct val="100000"/>
              </a:lnSpc>
              <a:buFontTx/>
              <a:buNone/>
              <a:defRPr sz="4800">
                <a:latin typeface="+mj-lt"/>
              </a:defRPr>
            </a:lvl3pPr>
            <a:lvl4pPr marL="0" indent="0">
              <a:lnSpc>
                <a:spcPct val="100000"/>
              </a:lnSpc>
              <a:buFontTx/>
              <a:buNone/>
              <a:defRPr sz="4800">
                <a:latin typeface="+mj-lt"/>
              </a:defRPr>
            </a:lvl4pPr>
            <a:lvl5pPr marL="0" indent="0">
              <a:lnSpc>
                <a:spcPct val="100000"/>
              </a:lnSpc>
              <a:buFontTx/>
              <a:buNone/>
              <a:defRPr sz="4800">
                <a:latin typeface="+mj-lt"/>
              </a:defRPr>
            </a:lvl5pPr>
            <a:lvl6pPr marL="0" indent="0">
              <a:lnSpc>
                <a:spcPct val="100000"/>
              </a:lnSpc>
              <a:buFontTx/>
              <a:buNone/>
              <a:defRPr sz="4800">
                <a:latin typeface="+mj-lt"/>
              </a:defRPr>
            </a:lvl6pPr>
            <a:lvl7pPr marL="0" indent="0">
              <a:lnSpc>
                <a:spcPct val="100000"/>
              </a:lnSpc>
              <a:buFontTx/>
              <a:buNone/>
              <a:defRPr sz="4800">
                <a:latin typeface="+mj-lt"/>
              </a:defRPr>
            </a:lvl7pPr>
            <a:lvl8pPr marL="0" indent="0">
              <a:lnSpc>
                <a:spcPct val="100000"/>
              </a:lnSpc>
              <a:buFontTx/>
              <a:buNone/>
              <a:defRPr sz="4800">
                <a:latin typeface="+mj-lt"/>
              </a:defRPr>
            </a:lvl8pPr>
            <a:lvl9pPr marL="0" indent="0">
              <a:lnSpc>
                <a:spcPct val="100000"/>
              </a:lnSpc>
              <a:buFontTx/>
              <a:buNone/>
              <a:defRPr sz="4800">
                <a:latin typeface="+mj-lt"/>
              </a:defRPr>
            </a:lvl9pPr>
          </a:lstStyle>
          <a:p>
            <a:pPr lvl="0"/>
            <a:r>
              <a:rPr lang="de-DE" dirty="0"/>
              <a:t>00</a:t>
            </a:r>
          </a:p>
        </p:txBody>
      </p:sp>
      <p:sp>
        <p:nvSpPr>
          <p:cNvPr id="17" name="Textplatzhalter 8">
            <a:extLst>
              <a:ext uri="{FF2B5EF4-FFF2-40B4-BE49-F238E27FC236}">
                <a16:creationId xmlns:a16="http://schemas.microsoft.com/office/drawing/2014/main" id="{E28AD0BE-4A85-3E67-F6EC-9D1520EAF3AF}"/>
              </a:ext>
            </a:extLst>
          </p:cNvPr>
          <p:cNvSpPr>
            <a:spLocks noGrp="1"/>
          </p:cNvSpPr>
          <p:nvPr>
            <p:ph type="body" sz="quarter" idx="20" hasCustomPrompt="1"/>
          </p:nvPr>
        </p:nvSpPr>
        <p:spPr bwMode="gray">
          <a:xfrm>
            <a:off x="9336013" y="2421000"/>
            <a:ext cx="2160000" cy="720000"/>
          </a:xfrm>
        </p:spPr>
        <p:txBody>
          <a:bodyPr anchor="b" anchorCtr="0"/>
          <a:lstStyle>
            <a:lvl1pPr marL="0" indent="0">
              <a:spcBef>
                <a:spcPts val="0"/>
              </a:spcBef>
              <a:buFontTx/>
              <a:buNone/>
              <a:defRPr sz="2000"/>
            </a:lvl1pPr>
            <a:lvl2pPr>
              <a:spcBef>
                <a:spcPts val="0"/>
              </a:spcBef>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de-DE" dirty="0"/>
              <a:t>Kapitelname 4</a:t>
            </a:r>
          </a:p>
          <a:p>
            <a:pPr lvl="0"/>
            <a:r>
              <a:rPr lang="de-DE" dirty="0"/>
              <a:t>Zweite Ebene</a:t>
            </a:r>
          </a:p>
        </p:txBody>
      </p:sp>
      <p:sp>
        <p:nvSpPr>
          <p:cNvPr id="20" name="Textplatzhalter 6">
            <a:extLst>
              <a:ext uri="{FF2B5EF4-FFF2-40B4-BE49-F238E27FC236}">
                <a16:creationId xmlns:a16="http://schemas.microsoft.com/office/drawing/2014/main" id="{4E4C8F76-6FB4-DB28-D98A-35576A0B13D0}"/>
              </a:ext>
            </a:extLst>
          </p:cNvPr>
          <p:cNvSpPr>
            <a:spLocks noGrp="1"/>
          </p:cNvSpPr>
          <p:nvPr>
            <p:ph type="body" sz="quarter" idx="21" hasCustomPrompt="1"/>
          </p:nvPr>
        </p:nvSpPr>
        <p:spPr bwMode="gray">
          <a:xfrm>
            <a:off x="8400000" y="3645001"/>
            <a:ext cx="792000" cy="720000"/>
          </a:xfrm>
        </p:spPr>
        <p:txBody>
          <a:bodyPr tIns="198000" anchor="ctr" anchorCtr="0"/>
          <a:lstStyle>
            <a:lvl1pPr marL="0" indent="0">
              <a:lnSpc>
                <a:spcPct val="100000"/>
              </a:lnSpc>
              <a:buFontTx/>
              <a:buNone/>
              <a:defRPr sz="4800">
                <a:latin typeface="+mj-lt"/>
              </a:defRPr>
            </a:lvl1pPr>
            <a:lvl2pPr>
              <a:lnSpc>
                <a:spcPct val="100000"/>
              </a:lnSpc>
              <a:defRPr sz="4800">
                <a:latin typeface="+mj-lt"/>
              </a:defRPr>
            </a:lvl2pPr>
            <a:lvl3pPr marL="0" indent="0">
              <a:lnSpc>
                <a:spcPct val="100000"/>
              </a:lnSpc>
              <a:buFontTx/>
              <a:buNone/>
              <a:defRPr sz="4800">
                <a:latin typeface="+mj-lt"/>
              </a:defRPr>
            </a:lvl3pPr>
            <a:lvl4pPr marL="0" indent="0">
              <a:lnSpc>
                <a:spcPct val="100000"/>
              </a:lnSpc>
              <a:buFontTx/>
              <a:buNone/>
              <a:defRPr sz="4800">
                <a:latin typeface="+mj-lt"/>
              </a:defRPr>
            </a:lvl4pPr>
            <a:lvl5pPr marL="0" indent="0">
              <a:lnSpc>
                <a:spcPct val="100000"/>
              </a:lnSpc>
              <a:buFontTx/>
              <a:buNone/>
              <a:defRPr sz="4800">
                <a:latin typeface="+mj-lt"/>
              </a:defRPr>
            </a:lvl5pPr>
            <a:lvl6pPr marL="0" indent="0">
              <a:lnSpc>
                <a:spcPct val="100000"/>
              </a:lnSpc>
              <a:buFontTx/>
              <a:buNone/>
              <a:defRPr sz="4800">
                <a:latin typeface="+mj-lt"/>
              </a:defRPr>
            </a:lvl6pPr>
            <a:lvl7pPr marL="0" indent="0">
              <a:lnSpc>
                <a:spcPct val="100000"/>
              </a:lnSpc>
              <a:buFontTx/>
              <a:buNone/>
              <a:defRPr sz="4800">
                <a:latin typeface="+mj-lt"/>
              </a:defRPr>
            </a:lvl7pPr>
            <a:lvl8pPr marL="0" indent="0">
              <a:lnSpc>
                <a:spcPct val="100000"/>
              </a:lnSpc>
              <a:buFontTx/>
              <a:buNone/>
              <a:defRPr sz="4800">
                <a:latin typeface="+mj-lt"/>
              </a:defRPr>
            </a:lvl8pPr>
            <a:lvl9pPr marL="0" indent="0">
              <a:lnSpc>
                <a:spcPct val="100000"/>
              </a:lnSpc>
              <a:buFontTx/>
              <a:buNone/>
              <a:defRPr sz="4800">
                <a:latin typeface="+mj-lt"/>
              </a:defRPr>
            </a:lvl9pPr>
          </a:lstStyle>
          <a:p>
            <a:pPr lvl="0"/>
            <a:r>
              <a:rPr lang="de-DE" dirty="0"/>
              <a:t>00</a:t>
            </a:r>
          </a:p>
        </p:txBody>
      </p:sp>
      <p:sp>
        <p:nvSpPr>
          <p:cNvPr id="21" name="Textplatzhalter 8">
            <a:extLst>
              <a:ext uri="{FF2B5EF4-FFF2-40B4-BE49-F238E27FC236}">
                <a16:creationId xmlns:a16="http://schemas.microsoft.com/office/drawing/2014/main" id="{7A0C81AD-BA53-C751-50A7-187BCA83A4F3}"/>
              </a:ext>
            </a:extLst>
          </p:cNvPr>
          <p:cNvSpPr>
            <a:spLocks noGrp="1"/>
          </p:cNvSpPr>
          <p:nvPr>
            <p:ph type="body" sz="quarter" idx="22" hasCustomPrompt="1"/>
          </p:nvPr>
        </p:nvSpPr>
        <p:spPr bwMode="gray">
          <a:xfrm>
            <a:off x="9336000" y="3645000"/>
            <a:ext cx="2160000" cy="720000"/>
          </a:xfrm>
        </p:spPr>
        <p:txBody>
          <a:bodyPr anchor="b" anchorCtr="0"/>
          <a:lstStyle>
            <a:lvl1pPr marL="0" indent="0">
              <a:spcBef>
                <a:spcPts val="0"/>
              </a:spcBef>
              <a:buFontTx/>
              <a:buNone/>
              <a:defRPr sz="2000"/>
            </a:lvl1pPr>
            <a:lvl2pPr>
              <a:spcBef>
                <a:spcPts val="0"/>
              </a:spcBef>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de-DE" dirty="0"/>
              <a:t>Kapitelname 5</a:t>
            </a:r>
          </a:p>
          <a:p>
            <a:pPr lvl="0"/>
            <a:r>
              <a:rPr lang="de-DE" dirty="0"/>
              <a:t>Zweite Ebene</a:t>
            </a:r>
          </a:p>
        </p:txBody>
      </p:sp>
      <p:sp>
        <p:nvSpPr>
          <p:cNvPr id="22" name="Textplatzhalter 6">
            <a:extLst>
              <a:ext uri="{FF2B5EF4-FFF2-40B4-BE49-F238E27FC236}">
                <a16:creationId xmlns:a16="http://schemas.microsoft.com/office/drawing/2014/main" id="{403AB8B6-E319-4216-4E8E-FECB489C6222}"/>
              </a:ext>
            </a:extLst>
          </p:cNvPr>
          <p:cNvSpPr>
            <a:spLocks noGrp="1"/>
          </p:cNvSpPr>
          <p:nvPr>
            <p:ph type="body" sz="quarter" idx="23" hasCustomPrompt="1"/>
          </p:nvPr>
        </p:nvSpPr>
        <p:spPr bwMode="gray">
          <a:xfrm>
            <a:off x="8400000" y="4869000"/>
            <a:ext cx="792000" cy="720000"/>
          </a:xfrm>
        </p:spPr>
        <p:txBody>
          <a:bodyPr tIns="198000" anchor="ctr" anchorCtr="0"/>
          <a:lstStyle>
            <a:lvl1pPr marL="0" indent="0">
              <a:lnSpc>
                <a:spcPct val="100000"/>
              </a:lnSpc>
              <a:buFontTx/>
              <a:buNone/>
              <a:defRPr sz="4800">
                <a:latin typeface="+mj-lt"/>
              </a:defRPr>
            </a:lvl1pPr>
            <a:lvl2pPr>
              <a:lnSpc>
                <a:spcPct val="100000"/>
              </a:lnSpc>
              <a:defRPr sz="4800">
                <a:latin typeface="+mj-lt"/>
              </a:defRPr>
            </a:lvl2pPr>
            <a:lvl3pPr marL="0" indent="0">
              <a:lnSpc>
                <a:spcPct val="100000"/>
              </a:lnSpc>
              <a:buFontTx/>
              <a:buNone/>
              <a:defRPr sz="4800">
                <a:latin typeface="+mj-lt"/>
              </a:defRPr>
            </a:lvl3pPr>
            <a:lvl4pPr marL="0" indent="0">
              <a:lnSpc>
                <a:spcPct val="100000"/>
              </a:lnSpc>
              <a:buFontTx/>
              <a:buNone/>
              <a:defRPr sz="4800">
                <a:latin typeface="+mj-lt"/>
              </a:defRPr>
            </a:lvl4pPr>
            <a:lvl5pPr marL="0" indent="0">
              <a:lnSpc>
                <a:spcPct val="100000"/>
              </a:lnSpc>
              <a:buFontTx/>
              <a:buNone/>
              <a:defRPr sz="4800">
                <a:latin typeface="+mj-lt"/>
              </a:defRPr>
            </a:lvl5pPr>
            <a:lvl6pPr marL="0" indent="0">
              <a:lnSpc>
                <a:spcPct val="100000"/>
              </a:lnSpc>
              <a:buFontTx/>
              <a:buNone/>
              <a:defRPr sz="4800">
                <a:latin typeface="+mj-lt"/>
              </a:defRPr>
            </a:lvl6pPr>
            <a:lvl7pPr marL="0" indent="0">
              <a:lnSpc>
                <a:spcPct val="100000"/>
              </a:lnSpc>
              <a:buFontTx/>
              <a:buNone/>
              <a:defRPr sz="4800">
                <a:latin typeface="+mj-lt"/>
              </a:defRPr>
            </a:lvl7pPr>
            <a:lvl8pPr marL="0" indent="0">
              <a:lnSpc>
                <a:spcPct val="100000"/>
              </a:lnSpc>
              <a:buFontTx/>
              <a:buNone/>
              <a:defRPr sz="4800">
                <a:latin typeface="+mj-lt"/>
              </a:defRPr>
            </a:lvl8pPr>
            <a:lvl9pPr marL="0" indent="0">
              <a:lnSpc>
                <a:spcPct val="100000"/>
              </a:lnSpc>
              <a:buFontTx/>
              <a:buNone/>
              <a:defRPr sz="4800">
                <a:latin typeface="+mj-lt"/>
              </a:defRPr>
            </a:lvl9pPr>
          </a:lstStyle>
          <a:p>
            <a:pPr lvl="0"/>
            <a:r>
              <a:rPr lang="de-DE" dirty="0"/>
              <a:t>00</a:t>
            </a:r>
          </a:p>
        </p:txBody>
      </p:sp>
      <p:sp>
        <p:nvSpPr>
          <p:cNvPr id="23" name="Textplatzhalter 8">
            <a:extLst>
              <a:ext uri="{FF2B5EF4-FFF2-40B4-BE49-F238E27FC236}">
                <a16:creationId xmlns:a16="http://schemas.microsoft.com/office/drawing/2014/main" id="{DFD0220D-0F13-2184-6353-114964EFD9EB}"/>
              </a:ext>
            </a:extLst>
          </p:cNvPr>
          <p:cNvSpPr>
            <a:spLocks noGrp="1"/>
          </p:cNvSpPr>
          <p:nvPr>
            <p:ph type="body" sz="quarter" idx="24" hasCustomPrompt="1"/>
          </p:nvPr>
        </p:nvSpPr>
        <p:spPr bwMode="gray">
          <a:xfrm>
            <a:off x="9336000" y="4868999"/>
            <a:ext cx="2160000" cy="720000"/>
          </a:xfrm>
        </p:spPr>
        <p:txBody>
          <a:bodyPr anchor="b" anchorCtr="0"/>
          <a:lstStyle>
            <a:lvl1pPr marL="0" indent="0">
              <a:spcBef>
                <a:spcPts val="0"/>
              </a:spcBef>
              <a:buFontTx/>
              <a:buNone/>
              <a:defRPr sz="2000"/>
            </a:lvl1pPr>
            <a:lvl2pPr>
              <a:spcBef>
                <a:spcPts val="0"/>
              </a:spcBef>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de-DE" dirty="0"/>
              <a:t>Kapitelname 6</a:t>
            </a:r>
          </a:p>
          <a:p>
            <a:pPr lvl="0"/>
            <a:r>
              <a:rPr lang="de-DE" dirty="0"/>
              <a:t>Zweite Ebene</a:t>
            </a:r>
          </a:p>
        </p:txBody>
      </p:sp>
      <p:sp>
        <p:nvSpPr>
          <p:cNvPr id="29" name="Textplatzhalter 56">
            <a:extLst>
              <a:ext uri="{FF2B5EF4-FFF2-40B4-BE49-F238E27FC236}">
                <a16:creationId xmlns:a16="http://schemas.microsoft.com/office/drawing/2014/main" id="{AA2BE30E-091C-D8CA-6D8B-4D331E39B090}"/>
              </a:ext>
            </a:extLst>
          </p:cNvPr>
          <p:cNvSpPr txBox="1">
            <a:spLocks/>
          </p:cNvSpPr>
          <p:nvPr userDrawn="1"/>
        </p:nvSpPr>
        <p:spPr bwMode="gray">
          <a:xfrm>
            <a:off x="694800" y="6585000"/>
            <a:ext cx="432000" cy="144000"/>
          </a:xfrm>
          <a:prstGeom prst="rect">
            <a:avLst/>
          </a:prstGeom>
        </p:spPr>
        <p:txBody>
          <a:bodyPr lIns="0" tIns="0" rIns="0" bIns="0" anchor="ctr" anchorCtr="0">
            <a:noAutofit/>
          </a:bodyPr>
          <a:lstStyle>
            <a:lvl1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5pPr>
            <a:lvl6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7pPr>
            <a:lvl8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8pPr>
            <a:lvl9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9pPr>
          </a:lstStyle>
          <a:p>
            <a:pPr lvl="0"/>
            <a:r>
              <a:rPr lang="de-DE" dirty="0"/>
              <a:t>DEW21 |</a:t>
            </a:r>
          </a:p>
        </p:txBody>
      </p:sp>
    </p:spTree>
    <p:extLst>
      <p:ext uri="{BB962C8B-B14F-4D97-AF65-F5344CB8AC3E}">
        <p14:creationId xmlns:p14="http://schemas.microsoft.com/office/powerpoint/2010/main" val="2186086325"/>
      </p:ext>
    </p:extLst>
  </p:cSld>
  <p:clrMapOvr>
    <a:masterClrMapping/>
  </p:clrMapOvr>
  <p:extLst>
    <p:ext uri="{DCECCB84-F9BA-43D5-87BE-67443E8EF086}">
      <p15:sldGuideLst xmlns:p15="http://schemas.microsoft.com/office/powerpoint/2012/main">
        <p15:guide id="1" orient="horz" pos="1525">
          <p15:clr>
            <a:srgbClr val="FBAE40"/>
          </p15:clr>
        </p15:guide>
        <p15:guide id="3" orient="horz" pos="3883">
          <p15:clr>
            <a:srgbClr val="FBAE40"/>
          </p15:clr>
        </p15:guide>
        <p15:guide id="4" pos="3069">
          <p15:clr>
            <a:srgbClr val="FBAE40"/>
          </p15:clr>
        </p15:guide>
        <p15:guide id="5" pos="7242">
          <p15:clr>
            <a:srgbClr val="FBAE40"/>
          </p15:clr>
        </p15:guide>
        <p15:guide id="6" pos="2525">
          <p15:clr>
            <a:srgbClr val="FBAE4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tx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864A0D-B6D1-455B-8011-B7E6BA2C733A}"/>
              </a:ext>
            </a:extLst>
          </p:cNvPr>
          <p:cNvSpPr>
            <a:spLocks noGrp="1"/>
          </p:cNvSpPr>
          <p:nvPr>
            <p:ph type="title" hasCustomPrompt="1"/>
          </p:nvPr>
        </p:nvSpPr>
        <p:spPr bwMode="gray"/>
        <p:txBody>
          <a:bodyPr/>
          <a:lstStyle/>
          <a:p>
            <a:r>
              <a:rPr lang="de-DE" dirty="0"/>
              <a:t>Folientitel</a:t>
            </a:r>
          </a:p>
        </p:txBody>
      </p:sp>
      <p:sp>
        <p:nvSpPr>
          <p:cNvPr id="4" name="Fußzeilenplatzhalter 3">
            <a:extLst>
              <a:ext uri="{FF2B5EF4-FFF2-40B4-BE49-F238E27FC236}">
                <a16:creationId xmlns:a16="http://schemas.microsoft.com/office/drawing/2014/main" id="{36958DF7-2814-47B9-BC14-19A8E8FC0C30}"/>
              </a:ext>
            </a:extLst>
          </p:cNvPr>
          <p:cNvSpPr>
            <a:spLocks noGrp="1"/>
          </p:cNvSpPr>
          <p:nvPr>
            <p:ph type="ftr" sz="quarter" idx="11"/>
          </p:nvPr>
        </p:nvSpPr>
        <p:spPr bwMode="gray"/>
        <p:txBody>
          <a:bodyPr/>
          <a:lstStyle/>
          <a:p>
            <a:r>
              <a:rPr lang="de-DE" dirty="0"/>
              <a:t>Titel der Präsentation</a:t>
            </a:r>
          </a:p>
        </p:txBody>
      </p:sp>
      <p:sp>
        <p:nvSpPr>
          <p:cNvPr id="5" name="Foliennummernplatzhalter 4">
            <a:extLst>
              <a:ext uri="{FF2B5EF4-FFF2-40B4-BE49-F238E27FC236}">
                <a16:creationId xmlns:a16="http://schemas.microsoft.com/office/drawing/2014/main" id="{4652B029-B1C7-43DE-A98E-5407FF391974}"/>
              </a:ext>
            </a:extLst>
          </p:cNvPr>
          <p:cNvSpPr>
            <a:spLocks noGrp="1"/>
          </p:cNvSpPr>
          <p:nvPr>
            <p:ph type="sldNum" sz="quarter" idx="12"/>
          </p:nvPr>
        </p:nvSpPr>
        <p:spPr bwMode="gray"/>
        <p:txBody>
          <a:bodyPr/>
          <a:lstStyle/>
          <a:p>
            <a:fld id="{BDA08C80-20F7-41C2-BF1E-F5A6ACC0FBA9}" type="slidenum">
              <a:rPr lang="de-DE" smtClean="0"/>
              <a:t>‹Nr.›</a:t>
            </a:fld>
            <a:endParaRPr lang="de-DE" dirty="0"/>
          </a:p>
        </p:txBody>
      </p:sp>
      <p:sp>
        <p:nvSpPr>
          <p:cNvPr id="7" name="Textplatzhalter 6">
            <a:extLst>
              <a:ext uri="{FF2B5EF4-FFF2-40B4-BE49-F238E27FC236}">
                <a16:creationId xmlns:a16="http://schemas.microsoft.com/office/drawing/2014/main" id="{E05D5859-A6C8-147B-5524-EC3DBCA6EECD}"/>
              </a:ext>
            </a:extLst>
          </p:cNvPr>
          <p:cNvSpPr>
            <a:spLocks noGrp="1"/>
          </p:cNvSpPr>
          <p:nvPr>
            <p:ph type="body" sz="quarter" idx="13" hasCustomPrompt="1"/>
          </p:nvPr>
        </p:nvSpPr>
        <p:spPr bwMode="gray">
          <a:xfrm>
            <a:off x="2568000" y="1844313"/>
            <a:ext cx="792000" cy="720000"/>
          </a:xfrm>
        </p:spPr>
        <p:txBody>
          <a:bodyPr tIns="198000" anchor="ctr" anchorCtr="0"/>
          <a:lstStyle>
            <a:lvl1pPr marL="0" indent="0">
              <a:lnSpc>
                <a:spcPct val="100000"/>
              </a:lnSpc>
              <a:buFontTx/>
              <a:buNone/>
              <a:defRPr sz="4800">
                <a:latin typeface="+mj-lt"/>
              </a:defRPr>
            </a:lvl1pPr>
            <a:lvl2pPr>
              <a:lnSpc>
                <a:spcPct val="100000"/>
              </a:lnSpc>
              <a:defRPr sz="4800">
                <a:latin typeface="+mj-lt"/>
              </a:defRPr>
            </a:lvl2pPr>
            <a:lvl3pPr marL="0" indent="0">
              <a:lnSpc>
                <a:spcPct val="100000"/>
              </a:lnSpc>
              <a:buFontTx/>
              <a:buNone/>
              <a:defRPr sz="4800">
                <a:latin typeface="+mj-lt"/>
              </a:defRPr>
            </a:lvl3pPr>
            <a:lvl4pPr marL="0" indent="0">
              <a:lnSpc>
                <a:spcPct val="100000"/>
              </a:lnSpc>
              <a:buFontTx/>
              <a:buNone/>
              <a:defRPr sz="4800">
                <a:latin typeface="+mj-lt"/>
              </a:defRPr>
            </a:lvl4pPr>
            <a:lvl5pPr marL="0" indent="0">
              <a:lnSpc>
                <a:spcPct val="100000"/>
              </a:lnSpc>
              <a:buFontTx/>
              <a:buNone/>
              <a:defRPr sz="4800">
                <a:latin typeface="+mj-lt"/>
              </a:defRPr>
            </a:lvl5pPr>
            <a:lvl6pPr marL="0" indent="0">
              <a:lnSpc>
                <a:spcPct val="100000"/>
              </a:lnSpc>
              <a:buFontTx/>
              <a:buNone/>
              <a:defRPr sz="4800">
                <a:latin typeface="+mj-lt"/>
              </a:defRPr>
            </a:lvl6pPr>
            <a:lvl7pPr marL="0" indent="0">
              <a:lnSpc>
                <a:spcPct val="100000"/>
              </a:lnSpc>
              <a:buFontTx/>
              <a:buNone/>
              <a:defRPr sz="4800">
                <a:latin typeface="+mj-lt"/>
              </a:defRPr>
            </a:lvl7pPr>
            <a:lvl8pPr marL="0" indent="0">
              <a:lnSpc>
                <a:spcPct val="100000"/>
              </a:lnSpc>
              <a:buFontTx/>
              <a:buNone/>
              <a:defRPr sz="4800">
                <a:latin typeface="+mj-lt"/>
              </a:defRPr>
            </a:lvl8pPr>
            <a:lvl9pPr marL="0" indent="0">
              <a:lnSpc>
                <a:spcPct val="100000"/>
              </a:lnSpc>
              <a:buFontTx/>
              <a:buNone/>
              <a:defRPr sz="4800">
                <a:latin typeface="+mj-lt"/>
              </a:defRPr>
            </a:lvl9pPr>
          </a:lstStyle>
          <a:p>
            <a:pPr lvl="0"/>
            <a:r>
              <a:rPr lang="de-DE" dirty="0"/>
              <a:t>00</a:t>
            </a:r>
          </a:p>
        </p:txBody>
      </p:sp>
      <p:sp>
        <p:nvSpPr>
          <p:cNvPr id="9" name="Textplatzhalter 8">
            <a:extLst>
              <a:ext uri="{FF2B5EF4-FFF2-40B4-BE49-F238E27FC236}">
                <a16:creationId xmlns:a16="http://schemas.microsoft.com/office/drawing/2014/main" id="{247B486D-5238-B076-91D2-9585FA3CCE01}"/>
              </a:ext>
            </a:extLst>
          </p:cNvPr>
          <p:cNvSpPr>
            <a:spLocks noGrp="1"/>
          </p:cNvSpPr>
          <p:nvPr>
            <p:ph type="body" sz="quarter" idx="14" hasCustomPrompt="1"/>
          </p:nvPr>
        </p:nvSpPr>
        <p:spPr bwMode="gray">
          <a:xfrm>
            <a:off x="3504000" y="1844312"/>
            <a:ext cx="3312000" cy="720000"/>
          </a:xfrm>
        </p:spPr>
        <p:txBody>
          <a:bodyPr anchor="b" anchorCtr="0"/>
          <a:lstStyle>
            <a:lvl1pPr marL="0" indent="0">
              <a:spcBef>
                <a:spcPts val="0"/>
              </a:spcBef>
              <a:buFontTx/>
              <a:buNone/>
              <a:defRPr sz="1800"/>
            </a:lvl1pPr>
            <a:lvl2pPr>
              <a:spcBef>
                <a:spcPts val="0"/>
              </a:spcBef>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de-DE" dirty="0"/>
              <a:t>Kapitelname 1</a:t>
            </a:r>
          </a:p>
          <a:p>
            <a:pPr lvl="0"/>
            <a:r>
              <a:rPr lang="de-DE" dirty="0"/>
              <a:t>Zweite Ebene</a:t>
            </a:r>
          </a:p>
        </p:txBody>
      </p:sp>
      <p:sp>
        <p:nvSpPr>
          <p:cNvPr id="12" name="Textplatzhalter 6">
            <a:extLst>
              <a:ext uri="{FF2B5EF4-FFF2-40B4-BE49-F238E27FC236}">
                <a16:creationId xmlns:a16="http://schemas.microsoft.com/office/drawing/2014/main" id="{6302EC2D-83A4-7073-9D38-BA817B173DB6}"/>
              </a:ext>
            </a:extLst>
          </p:cNvPr>
          <p:cNvSpPr>
            <a:spLocks noGrp="1"/>
          </p:cNvSpPr>
          <p:nvPr>
            <p:ph type="body" sz="quarter" idx="15" hasCustomPrompt="1"/>
          </p:nvPr>
        </p:nvSpPr>
        <p:spPr bwMode="gray">
          <a:xfrm>
            <a:off x="2568000" y="2925000"/>
            <a:ext cx="792000" cy="720000"/>
          </a:xfrm>
        </p:spPr>
        <p:txBody>
          <a:bodyPr tIns="198000" anchor="ctr" anchorCtr="0"/>
          <a:lstStyle>
            <a:lvl1pPr marL="0" indent="0">
              <a:lnSpc>
                <a:spcPct val="100000"/>
              </a:lnSpc>
              <a:buFontTx/>
              <a:buNone/>
              <a:defRPr sz="4800">
                <a:latin typeface="+mj-lt"/>
              </a:defRPr>
            </a:lvl1pPr>
            <a:lvl2pPr>
              <a:lnSpc>
                <a:spcPct val="100000"/>
              </a:lnSpc>
              <a:defRPr sz="4800">
                <a:latin typeface="+mj-lt"/>
              </a:defRPr>
            </a:lvl2pPr>
            <a:lvl3pPr marL="0" indent="0">
              <a:lnSpc>
                <a:spcPct val="100000"/>
              </a:lnSpc>
              <a:buFontTx/>
              <a:buNone/>
              <a:defRPr sz="4800">
                <a:latin typeface="+mj-lt"/>
              </a:defRPr>
            </a:lvl3pPr>
            <a:lvl4pPr marL="0" indent="0">
              <a:lnSpc>
                <a:spcPct val="100000"/>
              </a:lnSpc>
              <a:buFontTx/>
              <a:buNone/>
              <a:defRPr sz="4800">
                <a:latin typeface="+mj-lt"/>
              </a:defRPr>
            </a:lvl4pPr>
            <a:lvl5pPr marL="0" indent="0">
              <a:lnSpc>
                <a:spcPct val="100000"/>
              </a:lnSpc>
              <a:buFontTx/>
              <a:buNone/>
              <a:defRPr sz="4800">
                <a:latin typeface="+mj-lt"/>
              </a:defRPr>
            </a:lvl5pPr>
            <a:lvl6pPr marL="0" indent="0">
              <a:lnSpc>
                <a:spcPct val="100000"/>
              </a:lnSpc>
              <a:buFontTx/>
              <a:buNone/>
              <a:defRPr sz="4800">
                <a:latin typeface="+mj-lt"/>
              </a:defRPr>
            </a:lvl6pPr>
            <a:lvl7pPr marL="0" indent="0">
              <a:lnSpc>
                <a:spcPct val="100000"/>
              </a:lnSpc>
              <a:buFontTx/>
              <a:buNone/>
              <a:defRPr sz="4800">
                <a:latin typeface="+mj-lt"/>
              </a:defRPr>
            </a:lvl7pPr>
            <a:lvl8pPr marL="0" indent="0">
              <a:lnSpc>
                <a:spcPct val="100000"/>
              </a:lnSpc>
              <a:buFontTx/>
              <a:buNone/>
              <a:defRPr sz="4800">
                <a:latin typeface="+mj-lt"/>
              </a:defRPr>
            </a:lvl8pPr>
            <a:lvl9pPr marL="0" indent="0">
              <a:lnSpc>
                <a:spcPct val="100000"/>
              </a:lnSpc>
              <a:buFontTx/>
              <a:buNone/>
              <a:defRPr sz="4800">
                <a:latin typeface="+mj-lt"/>
              </a:defRPr>
            </a:lvl9pPr>
          </a:lstStyle>
          <a:p>
            <a:pPr lvl="0"/>
            <a:r>
              <a:rPr lang="de-DE" dirty="0"/>
              <a:t>00</a:t>
            </a:r>
          </a:p>
        </p:txBody>
      </p:sp>
      <p:sp>
        <p:nvSpPr>
          <p:cNvPr id="13" name="Textplatzhalter 8">
            <a:extLst>
              <a:ext uri="{FF2B5EF4-FFF2-40B4-BE49-F238E27FC236}">
                <a16:creationId xmlns:a16="http://schemas.microsoft.com/office/drawing/2014/main" id="{21815CF0-4674-061C-E8F6-3749A85743F0}"/>
              </a:ext>
            </a:extLst>
          </p:cNvPr>
          <p:cNvSpPr>
            <a:spLocks noGrp="1"/>
          </p:cNvSpPr>
          <p:nvPr>
            <p:ph type="body" sz="quarter" idx="16" hasCustomPrompt="1"/>
          </p:nvPr>
        </p:nvSpPr>
        <p:spPr bwMode="gray">
          <a:xfrm>
            <a:off x="3504000" y="2924999"/>
            <a:ext cx="3312000" cy="720000"/>
          </a:xfrm>
        </p:spPr>
        <p:txBody>
          <a:bodyPr anchor="b" anchorCtr="0"/>
          <a:lstStyle>
            <a:lvl1pPr marL="0" indent="0">
              <a:spcBef>
                <a:spcPts val="0"/>
              </a:spcBef>
              <a:buFontTx/>
              <a:buNone/>
              <a:defRPr sz="1800"/>
            </a:lvl1pPr>
            <a:lvl2pPr>
              <a:spcBef>
                <a:spcPts val="0"/>
              </a:spcBef>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de-DE" dirty="0"/>
              <a:t>Kapitelname 2</a:t>
            </a:r>
          </a:p>
          <a:p>
            <a:pPr lvl="0"/>
            <a:r>
              <a:rPr lang="de-DE" dirty="0"/>
              <a:t>Zweite Ebene</a:t>
            </a:r>
          </a:p>
        </p:txBody>
      </p:sp>
      <p:sp>
        <p:nvSpPr>
          <p:cNvPr id="14" name="Textplatzhalter 6">
            <a:extLst>
              <a:ext uri="{FF2B5EF4-FFF2-40B4-BE49-F238E27FC236}">
                <a16:creationId xmlns:a16="http://schemas.microsoft.com/office/drawing/2014/main" id="{14942B08-8718-6D4D-248B-144DE930FDAB}"/>
              </a:ext>
            </a:extLst>
          </p:cNvPr>
          <p:cNvSpPr>
            <a:spLocks noGrp="1"/>
          </p:cNvSpPr>
          <p:nvPr>
            <p:ph type="body" sz="quarter" idx="17" hasCustomPrompt="1"/>
          </p:nvPr>
        </p:nvSpPr>
        <p:spPr bwMode="gray">
          <a:xfrm>
            <a:off x="2568000" y="4005000"/>
            <a:ext cx="792000" cy="720000"/>
          </a:xfrm>
        </p:spPr>
        <p:txBody>
          <a:bodyPr tIns="198000" anchor="ctr" anchorCtr="0"/>
          <a:lstStyle>
            <a:lvl1pPr marL="0" indent="0">
              <a:lnSpc>
                <a:spcPct val="100000"/>
              </a:lnSpc>
              <a:buFontTx/>
              <a:buNone/>
              <a:defRPr sz="4800">
                <a:latin typeface="+mj-lt"/>
              </a:defRPr>
            </a:lvl1pPr>
            <a:lvl2pPr>
              <a:lnSpc>
                <a:spcPct val="100000"/>
              </a:lnSpc>
              <a:defRPr sz="4800">
                <a:latin typeface="+mj-lt"/>
              </a:defRPr>
            </a:lvl2pPr>
            <a:lvl3pPr marL="0" indent="0">
              <a:lnSpc>
                <a:spcPct val="100000"/>
              </a:lnSpc>
              <a:buFontTx/>
              <a:buNone/>
              <a:defRPr sz="4800">
                <a:latin typeface="+mj-lt"/>
              </a:defRPr>
            </a:lvl3pPr>
            <a:lvl4pPr marL="0" indent="0">
              <a:lnSpc>
                <a:spcPct val="100000"/>
              </a:lnSpc>
              <a:buFontTx/>
              <a:buNone/>
              <a:defRPr sz="4800">
                <a:latin typeface="+mj-lt"/>
              </a:defRPr>
            </a:lvl4pPr>
            <a:lvl5pPr marL="0" indent="0">
              <a:lnSpc>
                <a:spcPct val="100000"/>
              </a:lnSpc>
              <a:buFontTx/>
              <a:buNone/>
              <a:defRPr sz="4800">
                <a:latin typeface="+mj-lt"/>
              </a:defRPr>
            </a:lvl5pPr>
            <a:lvl6pPr marL="0" indent="0">
              <a:lnSpc>
                <a:spcPct val="100000"/>
              </a:lnSpc>
              <a:buFontTx/>
              <a:buNone/>
              <a:defRPr sz="4800">
                <a:latin typeface="+mj-lt"/>
              </a:defRPr>
            </a:lvl6pPr>
            <a:lvl7pPr marL="0" indent="0">
              <a:lnSpc>
                <a:spcPct val="100000"/>
              </a:lnSpc>
              <a:buFontTx/>
              <a:buNone/>
              <a:defRPr sz="4800">
                <a:latin typeface="+mj-lt"/>
              </a:defRPr>
            </a:lvl7pPr>
            <a:lvl8pPr marL="0" indent="0">
              <a:lnSpc>
                <a:spcPct val="100000"/>
              </a:lnSpc>
              <a:buFontTx/>
              <a:buNone/>
              <a:defRPr sz="4800">
                <a:latin typeface="+mj-lt"/>
              </a:defRPr>
            </a:lvl8pPr>
            <a:lvl9pPr marL="0" indent="0">
              <a:lnSpc>
                <a:spcPct val="100000"/>
              </a:lnSpc>
              <a:buFontTx/>
              <a:buNone/>
              <a:defRPr sz="4800">
                <a:latin typeface="+mj-lt"/>
              </a:defRPr>
            </a:lvl9pPr>
          </a:lstStyle>
          <a:p>
            <a:pPr lvl="0"/>
            <a:r>
              <a:rPr lang="de-DE" dirty="0"/>
              <a:t>00</a:t>
            </a:r>
          </a:p>
        </p:txBody>
      </p:sp>
      <p:sp>
        <p:nvSpPr>
          <p:cNvPr id="15" name="Textplatzhalter 8">
            <a:extLst>
              <a:ext uri="{FF2B5EF4-FFF2-40B4-BE49-F238E27FC236}">
                <a16:creationId xmlns:a16="http://schemas.microsoft.com/office/drawing/2014/main" id="{BB6B3AA0-DF0A-37B1-ADB8-E6788A259C81}"/>
              </a:ext>
            </a:extLst>
          </p:cNvPr>
          <p:cNvSpPr>
            <a:spLocks noGrp="1"/>
          </p:cNvSpPr>
          <p:nvPr>
            <p:ph type="body" sz="quarter" idx="18" hasCustomPrompt="1"/>
          </p:nvPr>
        </p:nvSpPr>
        <p:spPr bwMode="gray">
          <a:xfrm>
            <a:off x="3504000" y="4004999"/>
            <a:ext cx="3312000" cy="720000"/>
          </a:xfrm>
        </p:spPr>
        <p:txBody>
          <a:bodyPr anchor="b" anchorCtr="0"/>
          <a:lstStyle>
            <a:lvl1pPr marL="0" indent="0">
              <a:spcBef>
                <a:spcPts val="0"/>
              </a:spcBef>
              <a:buFontTx/>
              <a:buNone/>
              <a:defRPr sz="1800"/>
            </a:lvl1pPr>
            <a:lvl2pPr>
              <a:spcBef>
                <a:spcPts val="0"/>
              </a:spcBef>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de-DE" dirty="0"/>
              <a:t>Kapitelname 3</a:t>
            </a:r>
          </a:p>
          <a:p>
            <a:pPr lvl="0"/>
            <a:r>
              <a:rPr lang="de-DE" dirty="0"/>
              <a:t>Zweite Ebene</a:t>
            </a:r>
          </a:p>
        </p:txBody>
      </p:sp>
      <p:sp>
        <p:nvSpPr>
          <p:cNvPr id="16" name="Textplatzhalter 6">
            <a:extLst>
              <a:ext uri="{FF2B5EF4-FFF2-40B4-BE49-F238E27FC236}">
                <a16:creationId xmlns:a16="http://schemas.microsoft.com/office/drawing/2014/main" id="{8DF85E86-F49D-EAAD-E7A9-A935806F37F0}"/>
              </a:ext>
            </a:extLst>
          </p:cNvPr>
          <p:cNvSpPr>
            <a:spLocks noGrp="1"/>
          </p:cNvSpPr>
          <p:nvPr>
            <p:ph type="body" sz="quarter" idx="19" hasCustomPrompt="1"/>
          </p:nvPr>
        </p:nvSpPr>
        <p:spPr bwMode="gray">
          <a:xfrm>
            <a:off x="2568000" y="5085000"/>
            <a:ext cx="792000" cy="720000"/>
          </a:xfrm>
        </p:spPr>
        <p:txBody>
          <a:bodyPr tIns="198000" anchor="ctr" anchorCtr="0"/>
          <a:lstStyle>
            <a:lvl1pPr marL="0" indent="0">
              <a:lnSpc>
                <a:spcPct val="100000"/>
              </a:lnSpc>
              <a:buFontTx/>
              <a:buNone/>
              <a:defRPr sz="4800">
                <a:latin typeface="+mj-lt"/>
              </a:defRPr>
            </a:lvl1pPr>
            <a:lvl2pPr>
              <a:lnSpc>
                <a:spcPct val="100000"/>
              </a:lnSpc>
              <a:defRPr sz="4800">
                <a:latin typeface="+mj-lt"/>
              </a:defRPr>
            </a:lvl2pPr>
            <a:lvl3pPr marL="0" indent="0">
              <a:lnSpc>
                <a:spcPct val="100000"/>
              </a:lnSpc>
              <a:buFontTx/>
              <a:buNone/>
              <a:defRPr sz="4800">
                <a:latin typeface="+mj-lt"/>
              </a:defRPr>
            </a:lvl3pPr>
            <a:lvl4pPr marL="0" indent="0">
              <a:lnSpc>
                <a:spcPct val="100000"/>
              </a:lnSpc>
              <a:buFontTx/>
              <a:buNone/>
              <a:defRPr sz="4800">
                <a:latin typeface="+mj-lt"/>
              </a:defRPr>
            </a:lvl4pPr>
            <a:lvl5pPr marL="0" indent="0">
              <a:lnSpc>
                <a:spcPct val="100000"/>
              </a:lnSpc>
              <a:buFontTx/>
              <a:buNone/>
              <a:defRPr sz="4800">
                <a:latin typeface="+mj-lt"/>
              </a:defRPr>
            </a:lvl5pPr>
            <a:lvl6pPr marL="0" indent="0">
              <a:lnSpc>
                <a:spcPct val="100000"/>
              </a:lnSpc>
              <a:buFontTx/>
              <a:buNone/>
              <a:defRPr sz="4800">
                <a:latin typeface="+mj-lt"/>
              </a:defRPr>
            </a:lvl6pPr>
            <a:lvl7pPr marL="0" indent="0">
              <a:lnSpc>
                <a:spcPct val="100000"/>
              </a:lnSpc>
              <a:buFontTx/>
              <a:buNone/>
              <a:defRPr sz="4800">
                <a:latin typeface="+mj-lt"/>
              </a:defRPr>
            </a:lvl7pPr>
            <a:lvl8pPr marL="0" indent="0">
              <a:lnSpc>
                <a:spcPct val="100000"/>
              </a:lnSpc>
              <a:buFontTx/>
              <a:buNone/>
              <a:defRPr sz="4800">
                <a:latin typeface="+mj-lt"/>
              </a:defRPr>
            </a:lvl8pPr>
            <a:lvl9pPr marL="0" indent="0">
              <a:lnSpc>
                <a:spcPct val="100000"/>
              </a:lnSpc>
              <a:buFontTx/>
              <a:buNone/>
              <a:defRPr sz="4800">
                <a:latin typeface="+mj-lt"/>
              </a:defRPr>
            </a:lvl9pPr>
          </a:lstStyle>
          <a:p>
            <a:pPr lvl="0"/>
            <a:r>
              <a:rPr lang="de-DE" dirty="0"/>
              <a:t>00</a:t>
            </a:r>
          </a:p>
        </p:txBody>
      </p:sp>
      <p:sp>
        <p:nvSpPr>
          <p:cNvPr id="17" name="Textplatzhalter 8">
            <a:extLst>
              <a:ext uri="{FF2B5EF4-FFF2-40B4-BE49-F238E27FC236}">
                <a16:creationId xmlns:a16="http://schemas.microsoft.com/office/drawing/2014/main" id="{E28AD0BE-4A85-3E67-F6EC-9D1520EAF3AF}"/>
              </a:ext>
            </a:extLst>
          </p:cNvPr>
          <p:cNvSpPr>
            <a:spLocks noGrp="1"/>
          </p:cNvSpPr>
          <p:nvPr>
            <p:ph type="body" sz="quarter" idx="20" hasCustomPrompt="1"/>
          </p:nvPr>
        </p:nvSpPr>
        <p:spPr bwMode="gray">
          <a:xfrm>
            <a:off x="3504000" y="5084999"/>
            <a:ext cx="3312000" cy="720000"/>
          </a:xfrm>
        </p:spPr>
        <p:txBody>
          <a:bodyPr anchor="b" anchorCtr="0"/>
          <a:lstStyle>
            <a:lvl1pPr marL="0" indent="0">
              <a:spcBef>
                <a:spcPts val="0"/>
              </a:spcBef>
              <a:buFontTx/>
              <a:buNone/>
              <a:defRPr sz="1800"/>
            </a:lvl1pPr>
            <a:lvl2pPr>
              <a:spcBef>
                <a:spcPts val="0"/>
              </a:spcBef>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de-DE" dirty="0"/>
              <a:t>Kapitelname 4</a:t>
            </a:r>
          </a:p>
          <a:p>
            <a:pPr lvl="0"/>
            <a:r>
              <a:rPr lang="de-DE" dirty="0"/>
              <a:t>Zweite Ebene</a:t>
            </a:r>
          </a:p>
        </p:txBody>
      </p:sp>
      <p:sp>
        <p:nvSpPr>
          <p:cNvPr id="20" name="Textplatzhalter 6">
            <a:extLst>
              <a:ext uri="{FF2B5EF4-FFF2-40B4-BE49-F238E27FC236}">
                <a16:creationId xmlns:a16="http://schemas.microsoft.com/office/drawing/2014/main" id="{4E4C8F76-6FB4-DB28-D98A-35576A0B13D0}"/>
              </a:ext>
            </a:extLst>
          </p:cNvPr>
          <p:cNvSpPr>
            <a:spLocks noGrp="1"/>
          </p:cNvSpPr>
          <p:nvPr>
            <p:ph type="body" sz="quarter" idx="21" hasCustomPrompt="1"/>
          </p:nvPr>
        </p:nvSpPr>
        <p:spPr bwMode="gray">
          <a:xfrm>
            <a:off x="7248013" y="1845001"/>
            <a:ext cx="792000" cy="720000"/>
          </a:xfrm>
        </p:spPr>
        <p:txBody>
          <a:bodyPr tIns="198000" anchor="ctr" anchorCtr="0"/>
          <a:lstStyle>
            <a:lvl1pPr marL="0" indent="0">
              <a:lnSpc>
                <a:spcPct val="100000"/>
              </a:lnSpc>
              <a:buFontTx/>
              <a:buNone/>
              <a:defRPr sz="4800">
                <a:latin typeface="+mj-lt"/>
              </a:defRPr>
            </a:lvl1pPr>
            <a:lvl2pPr>
              <a:lnSpc>
                <a:spcPct val="100000"/>
              </a:lnSpc>
              <a:defRPr sz="4800">
                <a:latin typeface="+mj-lt"/>
              </a:defRPr>
            </a:lvl2pPr>
            <a:lvl3pPr marL="0" indent="0">
              <a:lnSpc>
                <a:spcPct val="100000"/>
              </a:lnSpc>
              <a:buFontTx/>
              <a:buNone/>
              <a:defRPr sz="4800">
                <a:latin typeface="+mj-lt"/>
              </a:defRPr>
            </a:lvl3pPr>
            <a:lvl4pPr marL="0" indent="0">
              <a:lnSpc>
                <a:spcPct val="100000"/>
              </a:lnSpc>
              <a:buFontTx/>
              <a:buNone/>
              <a:defRPr sz="4800">
                <a:latin typeface="+mj-lt"/>
              </a:defRPr>
            </a:lvl4pPr>
            <a:lvl5pPr marL="0" indent="0">
              <a:lnSpc>
                <a:spcPct val="100000"/>
              </a:lnSpc>
              <a:buFontTx/>
              <a:buNone/>
              <a:defRPr sz="4800">
                <a:latin typeface="+mj-lt"/>
              </a:defRPr>
            </a:lvl5pPr>
            <a:lvl6pPr marL="0" indent="0">
              <a:lnSpc>
                <a:spcPct val="100000"/>
              </a:lnSpc>
              <a:buFontTx/>
              <a:buNone/>
              <a:defRPr sz="4800">
                <a:latin typeface="+mj-lt"/>
              </a:defRPr>
            </a:lvl6pPr>
            <a:lvl7pPr marL="0" indent="0">
              <a:lnSpc>
                <a:spcPct val="100000"/>
              </a:lnSpc>
              <a:buFontTx/>
              <a:buNone/>
              <a:defRPr sz="4800">
                <a:latin typeface="+mj-lt"/>
              </a:defRPr>
            </a:lvl7pPr>
            <a:lvl8pPr marL="0" indent="0">
              <a:lnSpc>
                <a:spcPct val="100000"/>
              </a:lnSpc>
              <a:buFontTx/>
              <a:buNone/>
              <a:defRPr sz="4800">
                <a:latin typeface="+mj-lt"/>
              </a:defRPr>
            </a:lvl8pPr>
            <a:lvl9pPr marL="0" indent="0">
              <a:lnSpc>
                <a:spcPct val="100000"/>
              </a:lnSpc>
              <a:buFontTx/>
              <a:buNone/>
              <a:defRPr sz="4800">
                <a:latin typeface="+mj-lt"/>
              </a:defRPr>
            </a:lvl9pPr>
          </a:lstStyle>
          <a:p>
            <a:pPr lvl="0"/>
            <a:r>
              <a:rPr lang="de-DE" dirty="0"/>
              <a:t>00</a:t>
            </a:r>
          </a:p>
        </p:txBody>
      </p:sp>
      <p:sp>
        <p:nvSpPr>
          <p:cNvPr id="21" name="Textplatzhalter 8">
            <a:extLst>
              <a:ext uri="{FF2B5EF4-FFF2-40B4-BE49-F238E27FC236}">
                <a16:creationId xmlns:a16="http://schemas.microsoft.com/office/drawing/2014/main" id="{7A0C81AD-BA53-C751-50A7-187BCA83A4F3}"/>
              </a:ext>
            </a:extLst>
          </p:cNvPr>
          <p:cNvSpPr>
            <a:spLocks noGrp="1"/>
          </p:cNvSpPr>
          <p:nvPr>
            <p:ph type="body" sz="quarter" idx="22" hasCustomPrompt="1"/>
          </p:nvPr>
        </p:nvSpPr>
        <p:spPr bwMode="gray">
          <a:xfrm>
            <a:off x="8184013" y="1845000"/>
            <a:ext cx="3312000" cy="720000"/>
          </a:xfrm>
        </p:spPr>
        <p:txBody>
          <a:bodyPr anchor="b" anchorCtr="0"/>
          <a:lstStyle>
            <a:lvl1pPr marL="0" indent="0">
              <a:spcBef>
                <a:spcPts val="0"/>
              </a:spcBef>
              <a:buFontTx/>
              <a:buNone/>
              <a:defRPr sz="1800"/>
            </a:lvl1pPr>
            <a:lvl2pPr>
              <a:spcBef>
                <a:spcPts val="0"/>
              </a:spcBef>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de-DE" dirty="0"/>
              <a:t>Kapitelname 5</a:t>
            </a:r>
          </a:p>
          <a:p>
            <a:pPr lvl="0"/>
            <a:r>
              <a:rPr lang="de-DE" dirty="0"/>
              <a:t>Zweite Ebene</a:t>
            </a:r>
          </a:p>
        </p:txBody>
      </p:sp>
      <p:sp>
        <p:nvSpPr>
          <p:cNvPr id="22" name="Textplatzhalter 6">
            <a:extLst>
              <a:ext uri="{FF2B5EF4-FFF2-40B4-BE49-F238E27FC236}">
                <a16:creationId xmlns:a16="http://schemas.microsoft.com/office/drawing/2014/main" id="{403AB8B6-E319-4216-4E8E-FECB489C6222}"/>
              </a:ext>
            </a:extLst>
          </p:cNvPr>
          <p:cNvSpPr>
            <a:spLocks noGrp="1"/>
          </p:cNvSpPr>
          <p:nvPr>
            <p:ph type="body" sz="quarter" idx="23" hasCustomPrompt="1"/>
          </p:nvPr>
        </p:nvSpPr>
        <p:spPr bwMode="gray">
          <a:xfrm>
            <a:off x="7248013" y="2925000"/>
            <a:ext cx="792000" cy="720000"/>
          </a:xfrm>
        </p:spPr>
        <p:txBody>
          <a:bodyPr tIns="198000" anchor="ctr" anchorCtr="0"/>
          <a:lstStyle>
            <a:lvl1pPr marL="0" indent="0">
              <a:lnSpc>
                <a:spcPct val="100000"/>
              </a:lnSpc>
              <a:buFontTx/>
              <a:buNone/>
              <a:defRPr sz="4800">
                <a:latin typeface="+mj-lt"/>
              </a:defRPr>
            </a:lvl1pPr>
            <a:lvl2pPr>
              <a:lnSpc>
                <a:spcPct val="100000"/>
              </a:lnSpc>
              <a:defRPr sz="4800">
                <a:latin typeface="+mj-lt"/>
              </a:defRPr>
            </a:lvl2pPr>
            <a:lvl3pPr marL="0" indent="0">
              <a:lnSpc>
                <a:spcPct val="100000"/>
              </a:lnSpc>
              <a:buFontTx/>
              <a:buNone/>
              <a:defRPr sz="4800">
                <a:latin typeface="+mj-lt"/>
              </a:defRPr>
            </a:lvl3pPr>
            <a:lvl4pPr marL="0" indent="0">
              <a:lnSpc>
                <a:spcPct val="100000"/>
              </a:lnSpc>
              <a:buFontTx/>
              <a:buNone/>
              <a:defRPr sz="4800">
                <a:latin typeface="+mj-lt"/>
              </a:defRPr>
            </a:lvl4pPr>
            <a:lvl5pPr marL="0" indent="0">
              <a:lnSpc>
                <a:spcPct val="100000"/>
              </a:lnSpc>
              <a:buFontTx/>
              <a:buNone/>
              <a:defRPr sz="4800">
                <a:latin typeface="+mj-lt"/>
              </a:defRPr>
            </a:lvl5pPr>
            <a:lvl6pPr marL="0" indent="0">
              <a:lnSpc>
                <a:spcPct val="100000"/>
              </a:lnSpc>
              <a:buFontTx/>
              <a:buNone/>
              <a:defRPr sz="4800">
                <a:latin typeface="+mj-lt"/>
              </a:defRPr>
            </a:lvl6pPr>
            <a:lvl7pPr marL="0" indent="0">
              <a:lnSpc>
                <a:spcPct val="100000"/>
              </a:lnSpc>
              <a:buFontTx/>
              <a:buNone/>
              <a:defRPr sz="4800">
                <a:latin typeface="+mj-lt"/>
              </a:defRPr>
            </a:lvl7pPr>
            <a:lvl8pPr marL="0" indent="0">
              <a:lnSpc>
                <a:spcPct val="100000"/>
              </a:lnSpc>
              <a:buFontTx/>
              <a:buNone/>
              <a:defRPr sz="4800">
                <a:latin typeface="+mj-lt"/>
              </a:defRPr>
            </a:lvl8pPr>
            <a:lvl9pPr marL="0" indent="0">
              <a:lnSpc>
                <a:spcPct val="100000"/>
              </a:lnSpc>
              <a:buFontTx/>
              <a:buNone/>
              <a:defRPr sz="4800">
                <a:latin typeface="+mj-lt"/>
              </a:defRPr>
            </a:lvl9pPr>
          </a:lstStyle>
          <a:p>
            <a:pPr lvl="0"/>
            <a:r>
              <a:rPr lang="de-DE" dirty="0"/>
              <a:t>00</a:t>
            </a:r>
          </a:p>
        </p:txBody>
      </p:sp>
      <p:sp>
        <p:nvSpPr>
          <p:cNvPr id="23" name="Textplatzhalter 8">
            <a:extLst>
              <a:ext uri="{FF2B5EF4-FFF2-40B4-BE49-F238E27FC236}">
                <a16:creationId xmlns:a16="http://schemas.microsoft.com/office/drawing/2014/main" id="{DFD0220D-0F13-2184-6353-114964EFD9EB}"/>
              </a:ext>
            </a:extLst>
          </p:cNvPr>
          <p:cNvSpPr>
            <a:spLocks noGrp="1"/>
          </p:cNvSpPr>
          <p:nvPr>
            <p:ph type="body" sz="quarter" idx="24" hasCustomPrompt="1"/>
          </p:nvPr>
        </p:nvSpPr>
        <p:spPr bwMode="gray">
          <a:xfrm>
            <a:off x="8184013" y="2924999"/>
            <a:ext cx="3312000" cy="720000"/>
          </a:xfrm>
        </p:spPr>
        <p:txBody>
          <a:bodyPr anchor="b" anchorCtr="0"/>
          <a:lstStyle>
            <a:lvl1pPr marL="0" indent="0">
              <a:spcBef>
                <a:spcPts val="0"/>
              </a:spcBef>
              <a:buFontTx/>
              <a:buNone/>
              <a:defRPr sz="1800"/>
            </a:lvl1pPr>
            <a:lvl2pPr>
              <a:spcBef>
                <a:spcPts val="0"/>
              </a:spcBef>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de-DE" dirty="0"/>
              <a:t>Kapitelname 6</a:t>
            </a:r>
          </a:p>
          <a:p>
            <a:pPr lvl="0"/>
            <a:r>
              <a:rPr lang="de-DE" dirty="0"/>
              <a:t>Zweite Ebene</a:t>
            </a:r>
          </a:p>
        </p:txBody>
      </p:sp>
      <p:sp>
        <p:nvSpPr>
          <p:cNvPr id="24" name="Textplatzhalter 6">
            <a:extLst>
              <a:ext uri="{FF2B5EF4-FFF2-40B4-BE49-F238E27FC236}">
                <a16:creationId xmlns:a16="http://schemas.microsoft.com/office/drawing/2014/main" id="{F71D451E-B93C-9A29-71D8-4FA86C72BBFB}"/>
              </a:ext>
            </a:extLst>
          </p:cNvPr>
          <p:cNvSpPr>
            <a:spLocks noGrp="1"/>
          </p:cNvSpPr>
          <p:nvPr>
            <p:ph type="body" sz="quarter" idx="25" hasCustomPrompt="1"/>
          </p:nvPr>
        </p:nvSpPr>
        <p:spPr bwMode="gray">
          <a:xfrm>
            <a:off x="7248000" y="4005000"/>
            <a:ext cx="792000" cy="720000"/>
          </a:xfrm>
        </p:spPr>
        <p:txBody>
          <a:bodyPr tIns="198000" anchor="ctr" anchorCtr="0"/>
          <a:lstStyle>
            <a:lvl1pPr marL="0" indent="0">
              <a:lnSpc>
                <a:spcPct val="100000"/>
              </a:lnSpc>
              <a:buFontTx/>
              <a:buNone/>
              <a:defRPr sz="4800">
                <a:latin typeface="+mj-lt"/>
              </a:defRPr>
            </a:lvl1pPr>
            <a:lvl2pPr>
              <a:lnSpc>
                <a:spcPct val="100000"/>
              </a:lnSpc>
              <a:defRPr sz="4800">
                <a:latin typeface="+mj-lt"/>
              </a:defRPr>
            </a:lvl2pPr>
            <a:lvl3pPr marL="0" indent="0">
              <a:lnSpc>
                <a:spcPct val="100000"/>
              </a:lnSpc>
              <a:buFontTx/>
              <a:buNone/>
              <a:defRPr sz="4800">
                <a:latin typeface="+mj-lt"/>
              </a:defRPr>
            </a:lvl3pPr>
            <a:lvl4pPr marL="0" indent="0">
              <a:lnSpc>
                <a:spcPct val="100000"/>
              </a:lnSpc>
              <a:buFontTx/>
              <a:buNone/>
              <a:defRPr sz="4800">
                <a:latin typeface="+mj-lt"/>
              </a:defRPr>
            </a:lvl4pPr>
            <a:lvl5pPr marL="0" indent="0">
              <a:lnSpc>
                <a:spcPct val="100000"/>
              </a:lnSpc>
              <a:buFontTx/>
              <a:buNone/>
              <a:defRPr sz="4800">
                <a:latin typeface="+mj-lt"/>
              </a:defRPr>
            </a:lvl5pPr>
            <a:lvl6pPr marL="0" indent="0">
              <a:lnSpc>
                <a:spcPct val="100000"/>
              </a:lnSpc>
              <a:buFontTx/>
              <a:buNone/>
              <a:defRPr sz="4800">
                <a:latin typeface="+mj-lt"/>
              </a:defRPr>
            </a:lvl6pPr>
            <a:lvl7pPr marL="0" indent="0">
              <a:lnSpc>
                <a:spcPct val="100000"/>
              </a:lnSpc>
              <a:buFontTx/>
              <a:buNone/>
              <a:defRPr sz="4800">
                <a:latin typeface="+mj-lt"/>
              </a:defRPr>
            </a:lvl7pPr>
            <a:lvl8pPr marL="0" indent="0">
              <a:lnSpc>
                <a:spcPct val="100000"/>
              </a:lnSpc>
              <a:buFontTx/>
              <a:buNone/>
              <a:defRPr sz="4800">
                <a:latin typeface="+mj-lt"/>
              </a:defRPr>
            </a:lvl8pPr>
            <a:lvl9pPr marL="0" indent="0">
              <a:lnSpc>
                <a:spcPct val="100000"/>
              </a:lnSpc>
              <a:buFontTx/>
              <a:buNone/>
              <a:defRPr sz="4800">
                <a:latin typeface="+mj-lt"/>
              </a:defRPr>
            </a:lvl9pPr>
          </a:lstStyle>
          <a:p>
            <a:pPr lvl="0"/>
            <a:r>
              <a:rPr lang="de-DE" dirty="0"/>
              <a:t>00</a:t>
            </a:r>
          </a:p>
        </p:txBody>
      </p:sp>
      <p:sp>
        <p:nvSpPr>
          <p:cNvPr id="25" name="Textplatzhalter 8">
            <a:extLst>
              <a:ext uri="{FF2B5EF4-FFF2-40B4-BE49-F238E27FC236}">
                <a16:creationId xmlns:a16="http://schemas.microsoft.com/office/drawing/2014/main" id="{19FCAC5E-B7F1-9148-FC4C-69508017B71E}"/>
              </a:ext>
            </a:extLst>
          </p:cNvPr>
          <p:cNvSpPr>
            <a:spLocks noGrp="1"/>
          </p:cNvSpPr>
          <p:nvPr>
            <p:ph type="body" sz="quarter" idx="26" hasCustomPrompt="1"/>
          </p:nvPr>
        </p:nvSpPr>
        <p:spPr bwMode="gray">
          <a:xfrm>
            <a:off x="8184000" y="4004999"/>
            <a:ext cx="3312000" cy="720000"/>
          </a:xfrm>
        </p:spPr>
        <p:txBody>
          <a:bodyPr anchor="b" anchorCtr="0"/>
          <a:lstStyle>
            <a:lvl1pPr marL="0" indent="0">
              <a:spcBef>
                <a:spcPts val="0"/>
              </a:spcBef>
              <a:buFontTx/>
              <a:buNone/>
              <a:defRPr sz="1800"/>
            </a:lvl1pPr>
            <a:lvl2pPr>
              <a:spcBef>
                <a:spcPts val="0"/>
              </a:spcBef>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de-DE" dirty="0"/>
              <a:t>Kapitelname 7</a:t>
            </a:r>
          </a:p>
          <a:p>
            <a:pPr lvl="0"/>
            <a:r>
              <a:rPr lang="de-DE" dirty="0"/>
              <a:t>Zweite Ebene</a:t>
            </a:r>
          </a:p>
        </p:txBody>
      </p:sp>
      <p:sp>
        <p:nvSpPr>
          <p:cNvPr id="26" name="Textplatzhalter 6">
            <a:extLst>
              <a:ext uri="{FF2B5EF4-FFF2-40B4-BE49-F238E27FC236}">
                <a16:creationId xmlns:a16="http://schemas.microsoft.com/office/drawing/2014/main" id="{4E5215C3-BE70-0A9D-D4E7-9C89B6A058AC}"/>
              </a:ext>
            </a:extLst>
          </p:cNvPr>
          <p:cNvSpPr>
            <a:spLocks noGrp="1"/>
          </p:cNvSpPr>
          <p:nvPr>
            <p:ph type="body" sz="quarter" idx="27" hasCustomPrompt="1"/>
          </p:nvPr>
        </p:nvSpPr>
        <p:spPr bwMode="gray">
          <a:xfrm>
            <a:off x="7248000" y="5085000"/>
            <a:ext cx="792000" cy="720000"/>
          </a:xfrm>
        </p:spPr>
        <p:txBody>
          <a:bodyPr tIns="198000" anchor="ctr" anchorCtr="0"/>
          <a:lstStyle>
            <a:lvl1pPr marL="0" indent="0">
              <a:lnSpc>
                <a:spcPct val="100000"/>
              </a:lnSpc>
              <a:buFontTx/>
              <a:buNone/>
              <a:defRPr sz="4800">
                <a:latin typeface="+mj-lt"/>
              </a:defRPr>
            </a:lvl1pPr>
            <a:lvl2pPr>
              <a:lnSpc>
                <a:spcPct val="100000"/>
              </a:lnSpc>
              <a:defRPr sz="4800">
                <a:latin typeface="+mj-lt"/>
              </a:defRPr>
            </a:lvl2pPr>
            <a:lvl3pPr marL="0" indent="0">
              <a:lnSpc>
                <a:spcPct val="100000"/>
              </a:lnSpc>
              <a:buFontTx/>
              <a:buNone/>
              <a:defRPr sz="4800">
                <a:latin typeface="+mj-lt"/>
              </a:defRPr>
            </a:lvl3pPr>
            <a:lvl4pPr marL="0" indent="0">
              <a:lnSpc>
                <a:spcPct val="100000"/>
              </a:lnSpc>
              <a:buFontTx/>
              <a:buNone/>
              <a:defRPr sz="4800">
                <a:latin typeface="+mj-lt"/>
              </a:defRPr>
            </a:lvl4pPr>
            <a:lvl5pPr marL="0" indent="0">
              <a:lnSpc>
                <a:spcPct val="100000"/>
              </a:lnSpc>
              <a:buFontTx/>
              <a:buNone/>
              <a:defRPr sz="4800">
                <a:latin typeface="+mj-lt"/>
              </a:defRPr>
            </a:lvl5pPr>
            <a:lvl6pPr marL="0" indent="0">
              <a:lnSpc>
                <a:spcPct val="100000"/>
              </a:lnSpc>
              <a:buFontTx/>
              <a:buNone/>
              <a:defRPr sz="4800">
                <a:latin typeface="+mj-lt"/>
              </a:defRPr>
            </a:lvl6pPr>
            <a:lvl7pPr marL="0" indent="0">
              <a:lnSpc>
                <a:spcPct val="100000"/>
              </a:lnSpc>
              <a:buFontTx/>
              <a:buNone/>
              <a:defRPr sz="4800">
                <a:latin typeface="+mj-lt"/>
              </a:defRPr>
            </a:lvl7pPr>
            <a:lvl8pPr marL="0" indent="0">
              <a:lnSpc>
                <a:spcPct val="100000"/>
              </a:lnSpc>
              <a:buFontTx/>
              <a:buNone/>
              <a:defRPr sz="4800">
                <a:latin typeface="+mj-lt"/>
              </a:defRPr>
            </a:lvl8pPr>
            <a:lvl9pPr marL="0" indent="0">
              <a:lnSpc>
                <a:spcPct val="100000"/>
              </a:lnSpc>
              <a:buFontTx/>
              <a:buNone/>
              <a:defRPr sz="4800">
                <a:latin typeface="+mj-lt"/>
              </a:defRPr>
            </a:lvl9pPr>
          </a:lstStyle>
          <a:p>
            <a:pPr lvl="0"/>
            <a:r>
              <a:rPr lang="de-DE" dirty="0"/>
              <a:t>00</a:t>
            </a:r>
          </a:p>
        </p:txBody>
      </p:sp>
      <p:sp>
        <p:nvSpPr>
          <p:cNvPr id="27" name="Textplatzhalter 8">
            <a:extLst>
              <a:ext uri="{FF2B5EF4-FFF2-40B4-BE49-F238E27FC236}">
                <a16:creationId xmlns:a16="http://schemas.microsoft.com/office/drawing/2014/main" id="{D2DF5A64-378F-E89C-937D-7C8C1B736CA6}"/>
              </a:ext>
            </a:extLst>
          </p:cNvPr>
          <p:cNvSpPr>
            <a:spLocks noGrp="1"/>
          </p:cNvSpPr>
          <p:nvPr>
            <p:ph type="body" sz="quarter" idx="28" hasCustomPrompt="1"/>
          </p:nvPr>
        </p:nvSpPr>
        <p:spPr bwMode="gray">
          <a:xfrm>
            <a:off x="8184000" y="5084999"/>
            <a:ext cx="3312000" cy="720000"/>
          </a:xfrm>
        </p:spPr>
        <p:txBody>
          <a:bodyPr anchor="b" anchorCtr="0"/>
          <a:lstStyle>
            <a:lvl1pPr marL="0" indent="0">
              <a:spcBef>
                <a:spcPts val="0"/>
              </a:spcBef>
              <a:buFontTx/>
              <a:buNone/>
              <a:defRPr sz="1800"/>
            </a:lvl1pPr>
            <a:lvl2pPr>
              <a:spcBef>
                <a:spcPts val="0"/>
              </a:spcBef>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de-DE" dirty="0"/>
              <a:t>Kapitelname 8</a:t>
            </a:r>
          </a:p>
          <a:p>
            <a:pPr lvl="0"/>
            <a:r>
              <a:rPr lang="de-DE" dirty="0"/>
              <a:t>Zweite Ebene</a:t>
            </a:r>
          </a:p>
        </p:txBody>
      </p:sp>
    </p:spTree>
    <p:extLst>
      <p:ext uri="{BB962C8B-B14F-4D97-AF65-F5344CB8AC3E}">
        <p14:creationId xmlns:p14="http://schemas.microsoft.com/office/powerpoint/2010/main" val="4166135061"/>
      </p:ext>
    </p:extLst>
  </p:cSld>
  <p:clrMapOvr>
    <a:masterClrMapping/>
  </p:clrMapOvr>
  <p:extLst>
    <p:ext uri="{DCECCB84-F9BA-43D5-87BE-67443E8EF086}">
      <p15:sldGuideLst xmlns:p15="http://schemas.microsoft.com/office/powerpoint/2012/main">
        <p15:guide id="1" orient="horz" pos="1162">
          <p15:clr>
            <a:srgbClr val="FBAE40"/>
          </p15:clr>
        </p15:guide>
        <p15:guide id="2" orient="horz" pos="346">
          <p15:clr>
            <a:srgbClr val="FBAE40"/>
          </p15:clr>
        </p15:guide>
        <p15:guide id="3" orient="horz" pos="3883">
          <p15:clr>
            <a:srgbClr val="FBAE40"/>
          </p15:clr>
        </p15:guide>
        <p15:guide id="4" pos="438">
          <p15:clr>
            <a:srgbClr val="FBAE40"/>
          </p15:clr>
        </p15:guide>
        <p15:guide id="5" pos="7242">
          <p15:clr>
            <a:srgbClr val="FBAE4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38C700-9AF6-4D7A-B378-3FFD2557471F}"/>
              </a:ext>
            </a:extLst>
          </p:cNvPr>
          <p:cNvSpPr>
            <a:spLocks noGrp="1"/>
          </p:cNvSpPr>
          <p:nvPr>
            <p:ph type="ctrTitle" hasCustomPrompt="1"/>
          </p:nvPr>
        </p:nvSpPr>
        <p:spPr bwMode="gray">
          <a:xfrm>
            <a:off x="4424862" y="2544834"/>
            <a:ext cx="4968000" cy="1656000"/>
          </a:xfrm>
        </p:spPr>
        <p:txBody>
          <a:bodyPr anchor="t" anchorCtr="0">
            <a:noAutofit/>
          </a:bodyPr>
          <a:lstStyle>
            <a:lvl1pPr algn="l">
              <a:defRPr sz="4800">
                <a:solidFill>
                  <a:schemeClr val="tx1"/>
                </a:solidFill>
              </a:defRPr>
            </a:lvl1pPr>
          </a:lstStyle>
          <a:p>
            <a:r>
              <a:rPr lang="de-DE" dirty="0"/>
              <a:t>Name des Kapitels </a:t>
            </a:r>
          </a:p>
        </p:txBody>
      </p:sp>
      <p:sp>
        <p:nvSpPr>
          <p:cNvPr id="13" name="Textplatzhalter 6">
            <a:extLst>
              <a:ext uri="{FF2B5EF4-FFF2-40B4-BE49-F238E27FC236}">
                <a16:creationId xmlns:a16="http://schemas.microsoft.com/office/drawing/2014/main" id="{B793A2F1-BE1D-E51D-A9DE-F39C47282E2A}"/>
              </a:ext>
            </a:extLst>
          </p:cNvPr>
          <p:cNvSpPr>
            <a:spLocks noGrp="1"/>
          </p:cNvSpPr>
          <p:nvPr>
            <p:ph type="body" sz="quarter" idx="14" hasCustomPrompt="1"/>
          </p:nvPr>
        </p:nvSpPr>
        <p:spPr bwMode="gray">
          <a:xfrm>
            <a:off x="2064000" y="2544834"/>
            <a:ext cx="2088000" cy="1656000"/>
          </a:xfrm>
        </p:spPr>
        <p:txBody>
          <a:bodyPr tIns="0" bIns="180000" anchor="ctr" anchorCtr="0"/>
          <a:lstStyle>
            <a:lvl1pPr marL="0" indent="0">
              <a:lnSpc>
                <a:spcPct val="100000"/>
              </a:lnSpc>
              <a:buFontTx/>
              <a:buNone/>
              <a:defRPr sz="13800">
                <a:solidFill>
                  <a:schemeClr val="bg1"/>
                </a:solidFill>
                <a:latin typeface="+mj-lt"/>
              </a:defRPr>
            </a:lvl1pPr>
            <a:lvl2pPr>
              <a:lnSpc>
                <a:spcPct val="100000"/>
              </a:lnSpc>
              <a:defRPr sz="13800">
                <a:solidFill>
                  <a:schemeClr val="bg1"/>
                </a:solidFill>
                <a:latin typeface="+mj-lt"/>
              </a:defRPr>
            </a:lvl2pPr>
            <a:lvl3pPr marL="0" indent="0">
              <a:lnSpc>
                <a:spcPct val="100000"/>
              </a:lnSpc>
              <a:buFontTx/>
              <a:buNone/>
              <a:defRPr sz="13800">
                <a:solidFill>
                  <a:schemeClr val="bg1"/>
                </a:solidFill>
                <a:latin typeface="+mj-lt"/>
              </a:defRPr>
            </a:lvl3pPr>
            <a:lvl4pPr marL="0" indent="0">
              <a:lnSpc>
                <a:spcPct val="100000"/>
              </a:lnSpc>
              <a:buFontTx/>
              <a:buNone/>
              <a:defRPr sz="13800">
                <a:solidFill>
                  <a:schemeClr val="bg1"/>
                </a:solidFill>
                <a:latin typeface="+mj-lt"/>
              </a:defRPr>
            </a:lvl4pPr>
            <a:lvl5pPr marL="0" indent="0">
              <a:lnSpc>
                <a:spcPct val="100000"/>
              </a:lnSpc>
              <a:buFontTx/>
              <a:buNone/>
              <a:defRPr sz="13800">
                <a:solidFill>
                  <a:schemeClr val="bg1"/>
                </a:solidFill>
                <a:latin typeface="+mj-lt"/>
              </a:defRPr>
            </a:lvl5pPr>
            <a:lvl6pPr marL="0" indent="0">
              <a:lnSpc>
                <a:spcPct val="100000"/>
              </a:lnSpc>
              <a:buFontTx/>
              <a:buNone/>
              <a:defRPr sz="13800">
                <a:solidFill>
                  <a:schemeClr val="bg1"/>
                </a:solidFill>
                <a:latin typeface="+mj-lt"/>
              </a:defRPr>
            </a:lvl6pPr>
            <a:lvl7pPr marL="0" indent="0">
              <a:lnSpc>
                <a:spcPct val="100000"/>
              </a:lnSpc>
              <a:buFontTx/>
              <a:buNone/>
              <a:defRPr sz="13800">
                <a:solidFill>
                  <a:schemeClr val="bg1"/>
                </a:solidFill>
                <a:latin typeface="+mj-lt"/>
              </a:defRPr>
            </a:lvl7pPr>
            <a:lvl8pPr marL="0" indent="0">
              <a:lnSpc>
                <a:spcPct val="100000"/>
              </a:lnSpc>
              <a:buFontTx/>
              <a:buNone/>
              <a:defRPr sz="13800">
                <a:solidFill>
                  <a:schemeClr val="bg1"/>
                </a:solidFill>
                <a:latin typeface="+mj-lt"/>
              </a:defRPr>
            </a:lvl8pPr>
            <a:lvl9pPr marL="0" indent="0">
              <a:lnSpc>
                <a:spcPct val="100000"/>
              </a:lnSpc>
              <a:buFontTx/>
              <a:buNone/>
              <a:defRPr sz="13800">
                <a:solidFill>
                  <a:schemeClr val="bg1"/>
                </a:solidFill>
                <a:latin typeface="+mj-lt"/>
              </a:defRPr>
            </a:lvl9pPr>
          </a:lstStyle>
          <a:p>
            <a:pPr lvl="0"/>
            <a:r>
              <a:rPr lang="de-DE" dirty="0"/>
              <a:t>00</a:t>
            </a:r>
          </a:p>
        </p:txBody>
      </p:sp>
      <p:sp>
        <p:nvSpPr>
          <p:cNvPr id="7" name="Textplatzhalter 10">
            <a:extLst>
              <a:ext uri="{FF2B5EF4-FFF2-40B4-BE49-F238E27FC236}">
                <a16:creationId xmlns:a16="http://schemas.microsoft.com/office/drawing/2014/main" id="{60479693-2412-3933-FF41-DB01CD711BA2}"/>
              </a:ext>
            </a:extLst>
          </p:cNvPr>
          <p:cNvSpPr>
            <a:spLocks noGrp="1"/>
          </p:cNvSpPr>
          <p:nvPr>
            <p:ph type="body" sz="quarter" idx="15" hasCustomPrompt="1"/>
          </p:nvPr>
        </p:nvSpPr>
        <p:spPr bwMode="gray">
          <a:xfrm rot="-240000">
            <a:off x="6852007" y="2920476"/>
            <a:ext cx="3425563" cy="1152000"/>
          </a:xfrm>
        </p:spPr>
        <p:txBody>
          <a:bodyPr wrap="none"/>
          <a:lstStyle>
            <a:lvl1pPr marL="0" indent="0">
              <a:lnSpc>
                <a:spcPct val="100000"/>
              </a:lnSpc>
              <a:spcBef>
                <a:spcPts val="0"/>
              </a:spcBef>
              <a:buFontTx/>
              <a:buNone/>
              <a:defRPr sz="8000" spc="-150" baseline="0">
                <a:solidFill>
                  <a:schemeClr val="tx1"/>
                </a:solidFill>
                <a:latin typeface="Better Times" pitchFamily="2" charset="0"/>
              </a:defRPr>
            </a:lvl1pPr>
            <a:lvl2pPr>
              <a:lnSpc>
                <a:spcPct val="100000"/>
              </a:lnSpc>
              <a:spcBef>
                <a:spcPts val="0"/>
              </a:spcBef>
              <a:defRPr sz="8000" spc="-150" baseline="0">
                <a:solidFill>
                  <a:schemeClr val="tx1"/>
                </a:solidFill>
                <a:latin typeface="Better Times" pitchFamily="2" charset="0"/>
              </a:defRPr>
            </a:lvl2pPr>
            <a:lvl3pPr marL="0" indent="0">
              <a:lnSpc>
                <a:spcPct val="100000"/>
              </a:lnSpc>
              <a:spcBef>
                <a:spcPts val="0"/>
              </a:spcBef>
              <a:buFontTx/>
              <a:buNone/>
              <a:defRPr sz="8000" spc="-150" baseline="0">
                <a:solidFill>
                  <a:schemeClr val="tx1"/>
                </a:solidFill>
                <a:latin typeface="Better Times" pitchFamily="2" charset="0"/>
              </a:defRPr>
            </a:lvl3pPr>
            <a:lvl4pPr marL="0" indent="0">
              <a:lnSpc>
                <a:spcPct val="100000"/>
              </a:lnSpc>
              <a:spcBef>
                <a:spcPts val="0"/>
              </a:spcBef>
              <a:buFontTx/>
              <a:buNone/>
              <a:defRPr sz="8000" spc="-150" baseline="0">
                <a:solidFill>
                  <a:schemeClr val="tx1"/>
                </a:solidFill>
                <a:latin typeface="Better Times" pitchFamily="2" charset="0"/>
              </a:defRPr>
            </a:lvl4pPr>
            <a:lvl5pPr marL="0" indent="0">
              <a:lnSpc>
                <a:spcPct val="100000"/>
              </a:lnSpc>
              <a:spcBef>
                <a:spcPts val="0"/>
              </a:spcBef>
              <a:buFontTx/>
              <a:buNone/>
              <a:defRPr sz="8000" spc="-150" baseline="0">
                <a:solidFill>
                  <a:schemeClr val="tx1"/>
                </a:solidFill>
                <a:latin typeface="Better Times" pitchFamily="2" charset="0"/>
              </a:defRPr>
            </a:lvl5pPr>
            <a:lvl6pPr marL="0" indent="0">
              <a:lnSpc>
                <a:spcPct val="100000"/>
              </a:lnSpc>
              <a:spcBef>
                <a:spcPts val="0"/>
              </a:spcBef>
              <a:buFontTx/>
              <a:buNone/>
              <a:defRPr sz="8000" spc="-150" baseline="0">
                <a:solidFill>
                  <a:schemeClr val="tx1"/>
                </a:solidFill>
                <a:latin typeface="Better Times" pitchFamily="2" charset="0"/>
              </a:defRPr>
            </a:lvl6pPr>
            <a:lvl7pPr marL="0" indent="0">
              <a:lnSpc>
                <a:spcPct val="100000"/>
              </a:lnSpc>
              <a:spcBef>
                <a:spcPts val="0"/>
              </a:spcBef>
              <a:buFontTx/>
              <a:buNone/>
              <a:defRPr sz="8000" spc="-150" baseline="0">
                <a:solidFill>
                  <a:schemeClr val="tx1"/>
                </a:solidFill>
                <a:latin typeface="Better Times" pitchFamily="2" charset="0"/>
              </a:defRPr>
            </a:lvl7pPr>
            <a:lvl8pPr marL="0" indent="0">
              <a:lnSpc>
                <a:spcPct val="100000"/>
              </a:lnSpc>
              <a:spcBef>
                <a:spcPts val="0"/>
              </a:spcBef>
              <a:buFontTx/>
              <a:buNone/>
              <a:defRPr sz="8000" spc="-150" baseline="0">
                <a:solidFill>
                  <a:schemeClr val="tx1"/>
                </a:solidFill>
                <a:latin typeface="Better Times" pitchFamily="2" charset="0"/>
              </a:defRPr>
            </a:lvl8pPr>
            <a:lvl9pPr marL="0" indent="0">
              <a:lnSpc>
                <a:spcPct val="100000"/>
              </a:lnSpc>
              <a:spcBef>
                <a:spcPts val="0"/>
              </a:spcBef>
              <a:buFontTx/>
              <a:buNone/>
              <a:defRPr sz="8000" spc="-150" baseline="0">
                <a:solidFill>
                  <a:schemeClr val="tx1"/>
                </a:solidFill>
                <a:latin typeface="Better Times" pitchFamily="2" charset="0"/>
              </a:defRPr>
            </a:lvl9pPr>
          </a:lstStyle>
          <a:p>
            <a:pPr lvl="0"/>
            <a:r>
              <a:rPr lang="de-DE" dirty="0"/>
              <a:t>Thema</a:t>
            </a:r>
          </a:p>
        </p:txBody>
      </p:sp>
    </p:spTree>
    <p:extLst>
      <p:ext uri="{BB962C8B-B14F-4D97-AF65-F5344CB8AC3E}">
        <p14:creationId xmlns:p14="http://schemas.microsoft.com/office/powerpoint/2010/main" val="3438138099"/>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Ein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EBA588-911A-49C5-BF5A-9FD39468AFFC}"/>
              </a:ext>
            </a:extLst>
          </p:cNvPr>
          <p:cNvSpPr>
            <a:spLocks noGrp="1"/>
          </p:cNvSpPr>
          <p:nvPr>
            <p:ph type="title" hasCustomPrompt="1"/>
          </p:nvPr>
        </p:nvSpPr>
        <p:spPr bwMode="gray"/>
        <p:txBody>
          <a:bodyPr/>
          <a:lstStyle/>
          <a:p>
            <a:r>
              <a:rPr lang="de-DE"/>
              <a:t>Folientitel</a:t>
            </a:r>
          </a:p>
        </p:txBody>
      </p:sp>
      <p:sp>
        <p:nvSpPr>
          <p:cNvPr id="3" name="Inhaltsplatzhalter 2">
            <a:extLst>
              <a:ext uri="{FF2B5EF4-FFF2-40B4-BE49-F238E27FC236}">
                <a16:creationId xmlns:a16="http://schemas.microsoft.com/office/drawing/2014/main" id="{CBDE1DF7-388E-4C95-8FA2-B66A1CB386FE}"/>
              </a:ext>
            </a:extLst>
          </p:cNvPr>
          <p:cNvSpPr>
            <a:spLocks noGrp="1"/>
          </p:cNvSpPr>
          <p:nvPr>
            <p:ph idx="1"/>
          </p:nvPr>
        </p:nvSpPr>
        <p:spPr bwMode="gray"/>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5" name="Fußzeilenplatzhalter 4">
            <a:extLst>
              <a:ext uri="{FF2B5EF4-FFF2-40B4-BE49-F238E27FC236}">
                <a16:creationId xmlns:a16="http://schemas.microsoft.com/office/drawing/2014/main" id="{193F36B8-6DFB-42D4-9024-3190D0EFC97C}"/>
              </a:ext>
            </a:extLst>
          </p:cNvPr>
          <p:cNvSpPr>
            <a:spLocks noGrp="1"/>
          </p:cNvSpPr>
          <p:nvPr>
            <p:ph type="ftr" sz="quarter" idx="11"/>
          </p:nvPr>
        </p:nvSpPr>
        <p:spPr bwMode="gray"/>
        <p:txBody>
          <a:bodyPr/>
          <a:lstStyle/>
          <a:p>
            <a:r>
              <a:rPr lang="de-DE"/>
              <a:t>Titel der Präsentation</a:t>
            </a:r>
          </a:p>
        </p:txBody>
      </p:sp>
      <p:sp>
        <p:nvSpPr>
          <p:cNvPr id="6" name="Foliennummernplatzhalter 5">
            <a:extLst>
              <a:ext uri="{FF2B5EF4-FFF2-40B4-BE49-F238E27FC236}">
                <a16:creationId xmlns:a16="http://schemas.microsoft.com/office/drawing/2014/main" id="{9C7A0AE3-FD3F-4A5E-832A-28D33EF799B2}"/>
              </a:ext>
            </a:extLst>
          </p:cNvPr>
          <p:cNvSpPr>
            <a:spLocks noGrp="1"/>
          </p:cNvSpPr>
          <p:nvPr>
            <p:ph type="sldNum" sz="quarter" idx="12"/>
          </p:nvPr>
        </p:nvSpPr>
        <p:spPr bwMode="gray"/>
        <p:txBody>
          <a:bodyPr/>
          <a:lstStyle/>
          <a:p>
            <a:fld id="{BDA08C80-20F7-41C2-BF1E-F5A6ACC0FBA9}" type="slidenum">
              <a:rPr lang="de-DE" smtClean="0"/>
              <a:t>‹Nr.›</a:t>
            </a:fld>
            <a:endParaRPr lang="de-DE"/>
          </a:p>
        </p:txBody>
      </p:sp>
    </p:spTree>
    <p:extLst>
      <p:ext uri="{BB962C8B-B14F-4D97-AF65-F5344CB8AC3E}">
        <p14:creationId xmlns:p14="http://schemas.microsoft.com/office/powerpoint/2010/main" val="2247355691"/>
      </p:ext>
    </p:extLst>
  </p:cSld>
  <p:clrMapOvr>
    <a:masterClrMapping/>
  </p:clrMapOvr>
  <p:extLst>
    <p:ext uri="{DCECCB84-F9BA-43D5-87BE-67443E8EF086}">
      <p15:sldGuideLst xmlns:p15="http://schemas.microsoft.com/office/powerpoint/2012/main">
        <p15:guide id="1" orient="horz" pos="1162" userDrawn="1">
          <p15:clr>
            <a:srgbClr val="FBAE40"/>
          </p15:clr>
        </p15:guide>
        <p15:guide id="2" pos="7242" userDrawn="1">
          <p15:clr>
            <a:srgbClr val="FBAE40"/>
          </p15:clr>
        </p15:guide>
        <p15:guide id="3" pos="438" userDrawn="1">
          <p15:clr>
            <a:srgbClr val="FBAE40"/>
          </p15:clr>
        </p15:guide>
        <p15:guide id="4" orient="horz" pos="3883" userDrawn="1">
          <p15:clr>
            <a:srgbClr val="FBAE40"/>
          </p15:clr>
        </p15:guide>
        <p15:guide id="5" orient="horz" pos="346" userDrawn="1">
          <p15:clr>
            <a:srgbClr val="FBAE4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showMasterSp="0" preserve="1" userDrawn="1">
  <p:cSld name="Kapiteltrenner | Bild">
    <p:spTree>
      <p:nvGrpSpPr>
        <p:cNvPr id="1" name=""/>
        <p:cNvGrpSpPr/>
        <p:nvPr/>
      </p:nvGrpSpPr>
      <p:grpSpPr>
        <a:xfrm>
          <a:off x="0" y="0"/>
          <a:ext cx="0" cy="0"/>
          <a:chOff x="0" y="0"/>
          <a:chExt cx="0" cy="0"/>
        </a:xfrm>
      </p:grpSpPr>
      <p:sp>
        <p:nvSpPr>
          <p:cNvPr id="7" name="Bildplatzhalter 19">
            <a:extLst>
              <a:ext uri="{FF2B5EF4-FFF2-40B4-BE49-F238E27FC236}">
                <a16:creationId xmlns:a16="http://schemas.microsoft.com/office/drawing/2014/main" id="{6A5EF666-C73F-E983-2445-075A42B6FC95}"/>
              </a:ext>
            </a:extLst>
          </p:cNvPr>
          <p:cNvSpPr>
            <a:spLocks noGrp="1"/>
          </p:cNvSpPr>
          <p:nvPr>
            <p:ph type="pic" sz="quarter" idx="15" hasCustomPrompt="1"/>
          </p:nvPr>
        </p:nvSpPr>
        <p:spPr bwMode="gray">
          <a:xfrm>
            <a:off x="0" y="-2"/>
            <a:ext cx="12192000" cy="6858002"/>
          </a:xfrm>
          <a:solidFill>
            <a:schemeClr val="tx2"/>
          </a:solidFill>
        </p:spPr>
        <p:txBody>
          <a:bodyPr tIns="864000" bIns="0" anchor="ctr" anchorCtr="0"/>
          <a:lstStyle>
            <a:lvl1pPr marL="0" indent="0" algn="ctr">
              <a:lnSpc>
                <a:spcPct val="100000"/>
              </a:lnSpc>
              <a:spcBef>
                <a:spcPts val="0"/>
              </a:spcBef>
              <a:buFontTx/>
              <a:buNone/>
              <a:defRPr sz="1200"/>
            </a:lvl1pPr>
            <a:lvl2pPr algn="ctr">
              <a:spcBef>
                <a:spcPts val="0"/>
              </a:spcBef>
              <a:defRPr sz="1200"/>
            </a:lvl2pPr>
            <a:lvl3pPr marL="0" indent="0" algn="ctr">
              <a:spcBef>
                <a:spcPts val="0"/>
              </a:spcBef>
              <a:buFontTx/>
              <a:buNone/>
              <a:defRPr sz="1200"/>
            </a:lvl3pPr>
            <a:lvl4pPr marL="0" indent="0" algn="ctr">
              <a:spcBef>
                <a:spcPts val="0"/>
              </a:spcBef>
              <a:buFontTx/>
              <a:buNone/>
              <a:defRPr sz="1200"/>
            </a:lvl4pPr>
            <a:lvl5pPr marL="0" indent="0" algn="ctr">
              <a:spcBef>
                <a:spcPts val="0"/>
              </a:spcBef>
              <a:buFontTx/>
              <a:buNone/>
              <a:defRPr sz="1200"/>
            </a:lvl5pPr>
            <a:lvl6pPr marL="0" indent="0" algn="ctr">
              <a:spcBef>
                <a:spcPts val="0"/>
              </a:spcBef>
              <a:buFontTx/>
              <a:buNone/>
              <a:defRPr sz="1200"/>
            </a:lvl6pPr>
            <a:lvl7pPr marL="0" indent="0" algn="ctr">
              <a:spcBef>
                <a:spcPts val="0"/>
              </a:spcBef>
              <a:buFontTx/>
              <a:buNone/>
              <a:defRPr sz="1200"/>
            </a:lvl7pPr>
            <a:lvl8pPr marL="0" indent="0" algn="ctr">
              <a:spcBef>
                <a:spcPts val="0"/>
              </a:spcBef>
              <a:buFontTx/>
              <a:buNone/>
              <a:defRPr sz="1200"/>
            </a:lvl8pPr>
            <a:lvl9pPr marL="0" indent="0" algn="ctr">
              <a:spcBef>
                <a:spcPts val="0"/>
              </a:spcBef>
              <a:buFontTx/>
              <a:buNone/>
              <a:defRPr sz="1200"/>
            </a:lvl9pPr>
          </a:lstStyle>
          <a:p>
            <a:pPr lvl="0"/>
            <a:r>
              <a:rPr lang="de-DE" dirty="0"/>
              <a:t>Bild durch Klick auf das Icons einfügen</a:t>
            </a:r>
          </a:p>
        </p:txBody>
      </p:sp>
      <p:sp>
        <p:nvSpPr>
          <p:cNvPr id="2" name="Titel 1">
            <a:extLst>
              <a:ext uri="{FF2B5EF4-FFF2-40B4-BE49-F238E27FC236}">
                <a16:creationId xmlns:a16="http://schemas.microsoft.com/office/drawing/2014/main" id="{1538C700-9AF6-4D7A-B378-3FFD2557471F}"/>
              </a:ext>
            </a:extLst>
          </p:cNvPr>
          <p:cNvSpPr>
            <a:spLocks noGrp="1"/>
          </p:cNvSpPr>
          <p:nvPr>
            <p:ph type="ctrTitle" hasCustomPrompt="1"/>
          </p:nvPr>
        </p:nvSpPr>
        <p:spPr bwMode="gray">
          <a:xfrm>
            <a:off x="3576000" y="1320834"/>
            <a:ext cx="4968000" cy="1656000"/>
          </a:xfrm>
        </p:spPr>
        <p:txBody>
          <a:bodyPr anchor="t" anchorCtr="0">
            <a:noAutofit/>
          </a:bodyPr>
          <a:lstStyle>
            <a:lvl1pPr algn="l">
              <a:defRPr sz="4800">
                <a:solidFill>
                  <a:schemeClr val="tx1"/>
                </a:solidFill>
              </a:defRPr>
            </a:lvl1pPr>
          </a:lstStyle>
          <a:p>
            <a:r>
              <a:rPr lang="de-DE" dirty="0"/>
              <a:t>Name des Kapitels </a:t>
            </a:r>
          </a:p>
        </p:txBody>
      </p:sp>
      <p:sp>
        <p:nvSpPr>
          <p:cNvPr id="13" name="Textplatzhalter 6">
            <a:extLst>
              <a:ext uri="{FF2B5EF4-FFF2-40B4-BE49-F238E27FC236}">
                <a16:creationId xmlns:a16="http://schemas.microsoft.com/office/drawing/2014/main" id="{B793A2F1-BE1D-E51D-A9DE-F39C47282E2A}"/>
              </a:ext>
            </a:extLst>
          </p:cNvPr>
          <p:cNvSpPr>
            <a:spLocks noGrp="1"/>
          </p:cNvSpPr>
          <p:nvPr>
            <p:ph type="body" sz="quarter" idx="14" hasCustomPrompt="1"/>
          </p:nvPr>
        </p:nvSpPr>
        <p:spPr bwMode="gray">
          <a:xfrm>
            <a:off x="1215138" y="1320834"/>
            <a:ext cx="2088000" cy="1656000"/>
          </a:xfrm>
        </p:spPr>
        <p:txBody>
          <a:bodyPr tIns="0" bIns="180000" anchor="ctr" anchorCtr="0"/>
          <a:lstStyle>
            <a:lvl1pPr marL="0" indent="0">
              <a:lnSpc>
                <a:spcPct val="100000"/>
              </a:lnSpc>
              <a:buFontTx/>
              <a:buNone/>
              <a:defRPr sz="13800">
                <a:solidFill>
                  <a:schemeClr val="bg1"/>
                </a:solidFill>
                <a:latin typeface="+mj-lt"/>
              </a:defRPr>
            </a:lvl1pPr>
            <a:lvl2pPr>
              <a:lnSpc>
                <a:spcPct val="100000"/>
              </a:lnSpc>
              <a:defRPr sz="13800">
                <a:solidFill>
                  <a:schemeClr val="bg1"/>
                </a:solidFill>
                <a:latin typeface="+mj-lt"/>
              </a:defRPr>
            </a:lvl2pPr>
            <a:lvl3pPr marL="0" indent="0">
              <a:lnSpc>
                <a:spcPct val="100000"/>
              </a:lnSpc>
              <a:buFontTx/>
              <a:buNone/>
              <a:defRPr sz="13800">
                <a:solidFill>
                  <a:schemeClr val="bg1"/>
                </a:solidFill>
                <a:latin typeface="+mj-lt"/>
              </a:defRPr>
            </a:lvl3pPr>
            <a:lvl4pPr marL="0" indent="0">
              <a:lnSpc>
                <a:spcPct val="100000"/>
              </a:lnSpc>
              <a:buFontTx/>
              <a:buNone/>
              <a:defRPr sz="13800">
                <a:solidFill>
                  <a:schemeClr val="bg1"/>
                </a:solidFill>
                <a:latin typeface="+mj-lt"/>
              </a:defRPr>
            </a:lvl4pPr>
            <a:lvl5pPr marL="0" indent="0">
              <a:lnSpc>
                <a:spcPct val="100000"/>
              </a:lnSpc>
              <a:buFontTx/>
              <a:buNone/>
              <a:defRPr sz="13800">
                <a:solidFill>
                  <a:schemeClr val="bg1"/>
                </a:solidFill>
                <a:latin typeface="+mj-lt"/>
              </a:defRPr>
            </a:lvl5pPr>
            <a:lvl6pPr marL="0" indent="0">
              <a:lnSpc>
                <a:spcPct val="100000"/>
              </a:lnSpc>
              <a:buFontTx/>
              <a:buNone/>
              <a:defRPr sz="13800">
                <a:solidFill>
                  <a:schemeClr val="bg1"/>
                </a:solidFill>
                <a:latin typeface="+mj-lt"/>
              </a:defRPr>
            </a:lvl6pPr>
            <a:lvl7pPr marL="0" indent="0">
              <a:lnSpc>
                <a:spcPct val="100000"/>
              </a:lnSpc>
              <a:buFontTx/>
              <a:buNone/>
              <a:defRPr sz="13800">
                <a:solidFill>
                  <a:schemeClr val="bg1"/>
                </a:solidFill>
                <a:latin typeface="+mj-lt"/>
              </a:defRPr>
            </a:lvl7pPr>
            <a:lvl8pPr marL="0" indent="0">
              <a:lnSpc>
                <a:spcPct val="100000"/>
              </a:lnSpc>
              <a:buFontTx/>
              <a:buNone/>
              <a:defRPr sz="13800">
                <a:solidFill>
                  <a:schemeClr val="bg1"/>
                </a:solidFill>
                <a:latin typeface="+mj-lt"/>
              </a:defRPr>
            </a:lvl8pPr>
            <a:lvl9pPr marL="0" indent="0">
              <a:lnSpc>
                <a:spcPct val="100000"/>
              </a:lnSpc>
              <a:buFontTx/>
              <a:buNone/>
              <a:defRPr sz="13800">
                <a:solidFill>
                  <a:schemeClr val="bg1"/>
                </a:solidFill>
                <a:latin typeface="+mj-lt"/>
              </a:defRPr>
            </a:lvl9pPr>
          </a:lstStyle>
          <a:p>
            <a:pPr lvl="0"/>
            <a:r>
              <a:rPr lang="de-DE" dirty="0"/>
              <a:t>00</a:t>
            </a:r>
          </a:p>
        </p:txBody>
      </p:sp>
      <p:sp>
        <p:nvSpPr>
          <p:cNvPr id="8" name="Textplatzhalter 10">
            <a:extLst>
              <a:ext uri="{FF2B5EF4-FFF2-40B4-BE49-F238E27FC236}">
                <a16:creationId xmlns:a16="http://schemas.microsoft.com/office/drawing/2014/main" id="{0BD50BA4-5108-6C8E-D76E-165C2F3F8E1A}"/>
              </a:ext>
            </a:extLst>
          </p:cNvPr>
          <p:cNvSpPr>
            <a:spLocks noGrp="1"/>
          </p:cNvSpPr>
          <p:nvPr>
            <p:ph type="body" sz="quarter" idx="16" hasCustomPrompt="1"/>
          </p:nvPr>
        </p:nvSpPr>
        <p:spPr bwMode="gray">
          <a:xfrm rot="-240000">
            <a:off x="5988008" y="1654925"/>
            <a:ext cx="3425563" cy="1152000"/>
          </a:xfrm>
        </p:spPr>
        <p:txBody>
          <a:bodyPr wrap="none"/>
          <a:lstStyle>
            <a:lvl1pPr marL="0" indent="0">
              <a:lnSpc>
                <a:spcPct val="100000"/>
              </a:lnSpc>
              <a:spcBef>
                <a:spcPts val="0"/>
              </a:spcBef>
              <a:buFontTx/>
              <a:buNone/>
              <a:defRPr sz="8000" spc="-150" baseline="0">
                <a:solidFill>
                  <a:schemeClr val="tx1"/>
                </a:solidFill>
                <a:latin typeface="Better Times" pitchFamily="2" charset="0"/>
              </a:defRPr>
            </a:lvl1pPr>
            <a:lvl2pPr>
              <a:lnSpc>
                <a:spcPct val="100000"/>
              </a:lnSpc>
              <a:spcBef>
                <a:spcPts val="0"/>
              </a:spcBef>
              <a:defRPr sz="8000" spc="-150" baseline="0">
                <a:solidFill>
                  <a:schemeClr val="tx1"/>
                </a:solidFill>
                <a:latin typeface="Better Times" pitchFamily="2" charset="0"/>
              </a:defRPr>
            </a:lvl2pPr>
            <a:lvl3pPr marL="0" indent="0">
              <a:lnSpc>
                <a:spcPct val="100000"/>
              </a:lnSpc>
              <a:spcBef>
                <a:spcPts val="0"/>
              </a:spcBef>
              <a:buFontTx/>
              <a:buNone/>
              <a:defRPr sz="8000" spc="-150" baseline="0">
                <a:solidFill>
                  <a:schemeClr val="tx1"/>
                </a:solidFill>
                <a:latin typeface="Better Times" pitchFamily="2" charset="0"/>
              </a:defRPr>
            </a:lvl3pPr>
            <a:lvl4pPr marL="0" indent="0">
              <a:lnSpc>
                <a:spcPct val="100000"/>
              </a:lnSpc>
              <a:spcBef>
                <a:spcPts val="0"/>
              </a:spcBef>
              <a:buFontTx/>
              <a:buNone/>
              <a:defRPr sz="8000" spc="-150" baseline="0">
                <a:solidFill>
                  <a:schemeClr val="tx1"/>
                </a:solidFill>
                <a:latin typeface="Better Times" pitchFamily="2" charset="0"/>
              </a:defRPr>
            </a:lvl4pPr>
            <a:lvl5pPr marL="0" indent="0">
              <a:lnSpc>
                <a:spcPct val="100000"/>
              </a:lnSpc>
              <a:spcBef>
                <a:spcPts val="0"/>
              </a:spcBef>
              <a:buFontTx/>
              <a:buNone/>
              <a:defRPr sz="8000" spc="-150" baseline="0">
                <a:solidFill>
                  <a:schemeClr val="tx1"/>
                </a:solidFill>
                <a:latin typeface="Better Times" pitchFamily="2" charset="0"/>
              </a:defRPr>
            </a:lvl5pPr>
            <a:lvl6pPr marL="0" indent="0">
              <a:lnSpc>
                <a:spcPct val="100000"/>
              </a:lnSpc>
              <a:spcBef>
                <a:spcPts val="0"/>
              </a:spcBef>
              <a:buFontTx/>
              <a:buNone/>
              <a:defRPr sz="8000" spc="-150" baseline="0">
                <a:solidFill>
                  <a:schemeClr val="tx1"/>
                </a:solidFill>
                <a:latin typeface="Better Times" pitchFamily="2" charset="0"/>
              </a:defRPr>
            </a:lvl6pPr>
            <a:lvl7pPr marL="0" indent="0">
              <a:lnSpc>
                <a:spcPct val="100000"/>
              </a:lnSpc>
              <a:spcBef>
                <a:spcPts val="0"/>
              </a:spcBef>
              <a:buFontTx/>
              <a:buNone/>
              <a:defRPr sz="8000" spc="-150" baseline="0">
                <a:solidFill>
                  <a:schemeClr val="tx1"/>
                </a:solidFill>
                <a:latin typeface="Better Times" pitchFamily="2" charset="0"/>
              </a:defRPr>
            </a:lvl7pPr>
            <a:lvl8pPr marL="0" indent="0">
              <a:lnSpc>
                <a:spcPct val="100000"/>
              </a:lnSpc>
              <a:spcBef>
                <a:spcPts val="0"/>
              </a:spcBef>
              <a:buFontTx/>
              <a:buNone/>
              <a:defRPr sz="8000" spc="-150" baseline="0">
                <a:solidFill>
                  <a:schemeClr val="tx1"/>
                </a:solidFill>
                <a:latin typeface="Better Times" pitchFamily="2" charset="0"/>
              </a:defRPr>
            </a:lvl8pPr>
            <a:lvl9pPr marL="0" indent="0">
              <a:lnSpc>
                <a:spcPct val="100000"/>
              </a:lnSpc>
              <a:spcBef>
                <a:spcPts val="0"/>
              </a:spcBef>
              <a:buFontTx/>
              <a:buNone/>
              <a:defRPr sz="8000" spc="-150" baseline="0">
                <a:solidFill>
                  <a:schemeClr val="tx1"/>
                </a:solidFill>
                <a:latin typeface="Better Times" pitchFamily="2" charset="0"/>
              </a:defRPr>
            </a:lvl9pPr>
          </a:lstStyle>
          <a:p>
            <a:pPr lvl="0"/>
            <a:r>
              <a:rPr lang="de-DE" dirty="0"/>
              <a:t>Thema</a:t>
            </a:r>
          </a:p>
        </p:txBody>
      </p:sp>
    </p:spTree>
    <p:extLst>
      <p:ext uri="{BB962C8B-B14F-4D97-AF65-F5344CB8AC3E}">
        <p14:creationId xmlns:p14="http://schemas.microsoft.com/office/powerpoint/2010/main" val="1515880592"/>
      </p:ext>
    </p:extLst>
  </p:cSld>
  <p:clrMapOvr>
    <a:masterClrMapping/>
  </p:clrMapOvr>
  <p:extLst>
    <p:ext uri="{DCECCB84-F9BA-43D5-87BE-67443E8EF086}">
      <p15:sldGuideLst xmlns:p15="http://schemas.microsoft.com/office/powerpoint/2012/main"/>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type="obj" preserve="1">
  <p:cSld name="Ein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EBA588-911A-49C5-BF5A-9FD39468AFFC}"/>
              </a:ext>
            </a:extLst>
          </p:cNvPr>
          <p:cNvSpPr>
            <a:spLocks noGrp="1"/>
          </p:cNvSpPr>
          <p:nvPr>
            <p:ph type="title" hasCustomPrompt="1"/>
          </p:nvPr>
        </p:nvSpPr>
        <p:spPr bwMode="gray"/>
        <p:txBody>
          <a:bodyPr/>
          <a:lstStyle/>
          <a:p>
            <a:r>
              <a:rPr lang="de-DE" dirty="0"/>
              <a:t>Folientitel</a:t>
            </a:r>
          </a:p>
        </p:txBody>
      </p:sp>
      <p:sp>
        <p:nvSpPr>
          <p:cNvPr id="3" name="Inhaltsplatzhalter 2">
            <a:extLst>
              <a:ext uri="{FF2B5EF4-FFF2-40B4-BE49-F238E27FC236}">
                <a16:creationId xmlns:a16="http://schemas.microsoft.com/office/drawing/2014/main" id="{CBDE1DF7-388E-4C95-8FA2-B66A1CB386FE}"/>
              </a:ext>
            </a:extLst>
          </p:cNvPr>
          <p:cNvSpPr>
            <a:spLocks noGrp="1"/>
          </p:cNvSpPr>
          <p:nvPr>
            <p:ph idx="1"/>
          </p:nvPr>
        </p:nvSpPr>
        <p:spPr bwMode="gray"/>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Fußzeilenplatzhalter 4">
            <a:extLst>
              <a:ext uri="{FF2B5EF4-FFF2-40B4-BE49-F238E27FC236}">
                <a16:creationId xmlns:a16="http://schemas.microsoft.com/office/drawing/2014/main" id="{193F36B8-6DFB-42D4-9024-3190D0EFC97C}"/>
              </a:ext>
            </a:extLst>
          </p:cNvPr>
          <p:cNvSpPr>
            <a:spLocks noGrp="1"/>
          </p:cNvSpPr>
          <p:nvPr>
            <p:ph type="ftr" sz="quarter" idx="11"/>
          </p:nvPr>
        </p:nvSpPr>
        <p:spPr bwMode="gray"/>
        <p:txBody>
          <a:bodyPr/>
          <a:lstStyle/>
          <a:p>
            <a:r>
              <a:rPr lang="de-DE" dirty="0"/>
              <a:t>Titel der Präsentation</a:t>
            </a:r>
          </a:p>
        </p:txBody>
      </p:sp>
      <p:sp>
        <p:nvSpPr>
          <p:cNvPr id="6" name="Foliennummernplatzhalter 5">
            <a:extLst>
              <a:ext uri="{FF2B5EF4-FFF2-40B4-BE49-F238E27FC236}">
                <a16:creationId xmlns:a16="http://schemas.microsoft.com/office/drawing/2014/main" id="{9C7A0AE3-FD3F-4A5E-832A-28D33EF799B2}"/>
              </a:ext>
            </a:extLst>
          </p:cNvPr>
          <p:cNvSpPr>
            <a:spLocks noGrp="1"/>
          </p:cNvSpPr>
          <p:nvPr>
            <p:ph type="sldNum" sz="quarter" idx="12"/>
          </p:nvPr>
        </p:nvSpPr>
        <p:spPr bwMode="gray"/>
        <p:txBody>
          <a:bodyPr/>
          <a:lstStyle/>
          <a:p>
            <a:fld id="{BDA08C80-20F7-41C2-BF1E-F5A6ACC0FBA9}" type="slidenum">
              <a:rPr lang="de-DE" smtClean="0"/>
              <a:t>‹Nr.›</a:t>
            </a:fld>
            <a:endParaRPr lang="de-DE" dirty="0"/>
          </a:p>
        </p:txBody>
      </p:sp>
    </p:spTree>
    <p:extLst>
      <p:ext uri="{BB962C8B-B14F-4D97-AF65-F5344CB8AC3E}">
        <p14:creationId xmlns:p14="http://schemas.microsoft.com/office/powerpoint/2010/main" val="2529357234"/>
      </p:ext>
    </p:extLst>
  </p:cSld>
  <p:clrMapOvr>
    <a:masterClrMapping/>
  </p:clrMapOvr>
  <p:extLst>
    <p:ext uri="{DCECCB84-F9BA-43D5-87BE-67443E8EF086}">
      <p15:sldGuideLst xmlns:p15="http://schemas.microsoft.com/office/powerpoint/2012/main">
        <p15:guide id="1" orient="horz" pos="1162">
          <p15:clr>
            <a:srgbClr val="FBAE40"/>
          </p15:clr>
        </p15:guide>
        <p15:guide id="2" pos="7242">
          <p15:clr>
            <a:srgbClr val="FBAE40"/>
          </p15:clr>
        </p15:guide>
        <p15:guide id="3" pos="438">
          <p15:clr>
            <a:srgbClr val="FBAE40"/>
          </p15:clr>
        </p15:guide>
        <p15:guide id="4" orient="horz" pos="3883">
          <p15:clr>
            <a:srgbClr val="FBAE40"/>
          </p15:clr>
        </p15:guide>
        <p15:guide id="5" orient="horz" pos="346">
          <p15:clr>
            <a:srgbClr val="FBAE4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Ein Inhalt | Marginalie">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30C7BFAC-83E2-3248-ABE0-0317BF54372F}"/>
              </a:ext>
            </a:extLst>
          </p:cNvPr>
          <p:cNvSpPr/>
          <p:nvPr userDrawn="1"/>
        </p:nvSpPr>
        <p:spPr bwMode="gray">
          <a:xfrm>
            <a:off x="8184000" y="1701000"/>
            <a:ext cx="4008000" cy="5156999"/>
          </a:xfrm>
          <a:prstGeom prst="rect">
            <a:avLst/>
          </a:prstGeom>
          <a:solidFill>
            <a:srgbClr val="CFE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CBDE1DF7-388E-4C95-8FA2-B66A1CB386FE}"/>
              </a:ext>
            </a:extLst>
          </p:cNvPr>
          <p:cNvSpPr>
            <a:spLocks noGrp="1"/>
          </p:cNvSpPr>
          <p:nvPr>
            <p:ph idx="1"/>
          </p:nvPr>
        </p:nvSpPr>
        <p:spPr bwMode="gray">
          <a:xfrm>
            <a:off x="695325" y="2133000"/>
            <a:ext cx="7056438" cy="4032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Foliennummernplatzhalter 5">
            <a:extLst>
              <a:ext uri="{FF2B5EF4-FFF2-40B4-BE49-F238E27FC236}">
                <a16:creationId xmlns:a16="http://schemas.microsoft.com/office/drawing/2014/main" id="{9C7A0AE3-FD3F-4A5E-832A-28D33EF799B2}"/>
              </a:ext>
            </a:extLst>
          </p:cNvPr>
          <p:cNvSpPr>
            <a:spLocks noGrp="1"/>
          </p:cNvSpPr>
          <p:nvPr>
            <p:ph type="sldNum" sz="quarter" idx="12"/>
          </p:nvPr>
        </p:nvSpPr>
        <p:spPr bwMode="gray"/>
        <p:txBody>
          <a:bodyPr/>
          <a:lstStyle/>
          <a:p>
            <a:fld id="{BDA08C80-20F7-41C2-BF1E-F5A6ACC0FBA9}" type="slidenum">
              <a:rPr lang="de-DE" smtClean="0"/>
              <a:t>‹Nr.›</a:t>
            </a:fld>
            <a:endParaRPr lang="de-DE" dirty="0"/>
          </a:p>
        </p:txBody>
      </p:sp>
      <p:sp>
        <p:nvSpPr>
          <p:cNvPr id="9" name="Inhaltsplatzhalter 3">
            <a:extLst>
              <a:ext uri="{FF2B5EF4-FFF2-40B4-BE49-F238E27FC236}">
                <a16:creationId xmlns:a16="http://schemas.microsoft.com/office/drawing/2014/main" id="{914C5BBC-16AA-5D25-60E3-E40B9B6F5627}"/>
              </a:ext>
            </a:extLst>
          </p:cNvPr>
          <p:cNvSpPr>
            <a:spLocks noGrp="1"/>
          </p:cNvSpPr>
          <p:nvPr>
            <p:ph sz="half" idx="2"/>
          </p:nvPr>
        </p:nvSpPr>
        <p:spPr bwMode="gray">
          <a:xfrm>
            <a:off x="8616000" y="2132998"/>
            <a:ext cx="2880000" cy="4032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itel 7">
            <a:extLst>
              <a:ext uri="{FF2B5EF4-FFF2-40B4-BE49-F238E27FC236}">
                <a16:creationId xmlns:a16="http://schemas.microsoft.com/office/drawing/2014/main" id="{652712ED-3DC9-9AEB-473B-A66F89351BAC}"/>
              </a:ext>
            </a:extLst>
          </p:cNvPr>
          <p:cNvSpPr>
            <a:spLocks noGrp="1"/>
          </p:cNvSpPr>
          <p:nvPr>
            <p:ph type="title" hasCustomPrompt="1"/>
          </p:nvPr>
        </p:nvSpPr>
        <p:spPr bwMode="gray"/>
        <p:txBody>
          <a:bodyPr/>
          <a:lstStyle>
            <a:lvl1pPr>
              <a:defRPr/>
            </a:lvl1pPr>
          </a:lstStyle>
          <a:p>
            <a:r>
              <a:rPr lang="de-DE" dirty="0"/>
              <a:t>Folientitel</a:t>
            </a:r>
          </a:p>
        </p:txBody>
      </p:sp>
      <p:sp>
        <p:nvSpPr>
          <p:cNvPr id="2" name="Fußzeilenplatzhalter 1">
            <a:extLst>
              <a:ext uri="{FF2B5EF4-FFF2-40B4-BE49-F238E27FC236}">
                <a16:creationId xmlns:a16="http://schemas.microsoft.com/office/drawing/2014/main" id="{78FDD663-6BC9-BB8D-B8E2-D7AED69D7D33}"/>
              </a:ext>
            </a:extLst>
          </p:cNvPr>
          <p:cNvSpPr>
            <a:spLocks noGrp="1"/>
          </p:cNvSpPr>
          <p:nvPr>
            <p:ph type="ftr" sz="quarter" idx="13"/>
          </p:nvPr>
        </p:nvSpPr>
        <p:spPr>
          <a:xfrm>
            <a:off x="1128000" y="6585000"/>
            <a:ext cx="6624000" cy="144000"/>
          </a:xfrm>
        </p:spPr>
        <p:txBody>
          <a:bodyPr/>
          <a:lstStyle/>
          <a:p>
            <a:r>
              <a:rPr lang="de-DE"/>
              <a:t>Titel der Präsentation</a:t>
            </a:r>
            <a:endParaRPr lang="de-DE" dirty="0"/>
          </a:p>
        </p:txBody>
      </p:sp>
    </p:spTree>
    <p:extLst>
      <p:ext uri="{BB962C8B-B14F-4D97-AF65-F5344CB8AC3E}">
        <p14:creationId xmlns:p14="http://schemas.microsoft.com/office/powerpoint/2010/main" val="1422441715"/>
      </p:ext>
    </p:extLst>
  </p:cSld>
  <p:clrMapOvr>
    <a:masterClrMapping/>
  </p:clrMapOvr>
  <p:extLst>
    <p:ext uri="{DCECCB84-F9BA-43D5-87BE-67443E8EF086}">
      <p15:sldGuideLst xmlns:p15="http://schemas.microsoft.com/office/powerpoint/2012/main">
        <p15:guide id="1" pos="4883">
          <p15:clr>
            <a:srgbClr val="FBAE40"/>
          </p15:clr>
        </p15:guide>
        <p15:guide id="2" pos="5427">
          <p15:clr>
            <a:srgbClr val="FBAE40"/>
          </p15:clr>
        </p15:guide>
        <p15:guide id="3" orient="horz" pos="1344">
          <p15:clr>
            <a:srgbClr val="FBAE40"/>
          </p15:clr>
        </p15:guide>
        <p15:guide id="4" orient="horz" pos="346">
          <p15:clr>
            <a:srgbClr val="FBAE40"/>
          </p15:clr>
        </p15:guide>
        <p15:guide id="5" orient="horz" pos="3883">
          <p15:clr>
            <a:srgbClr val="FBAE40"/>
          </p15:clr>
        </p15:guide>
        <p15:guide id="6" pos="438">
          <p15:clr>
            <a:srgbClr val="FBAE40"/>
          </p15:clr>
        </p15:guide>
        <p15:guide id="7" pos="7242">
          <p15:clr>
            <a:srgbClr val="FBAE4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7CBD49-B049-4605-8660-C713342A8BF1}"/>
              </a:ext>
            </a:extLst>
          </p:cNvPr>
          <p:cNvSpPr>
            <a:spLocks noGrp="1"/>
          </p:cNvSpPr>
          <p:nvPr>
            <p:ph type="title" hasCustomPrompt="1"/>
          </p:nvPr>
        </p:nvSpPr>
        <p:spPr bwMode="gray"/>
        <p:txBody>
          <a:bodyPr/>
          <a:lstStyle/>
          <a:p>
            <a:r>
              <a:rPr lang="de-DE" dirty="0"/>
              <a:t>Folientitel</a:t>
            </a:r>
          </a:p>
        </p:txBody>
      </p:sp>
      <p:sp>
        <p:nvSpPr>
          <p:cNvPr id="3" name="Inhaltsplatzhalter 2">
            <a:extLst>
              <a:ext uri="{FF2B5EF4-FFF2-40B4-BE49-F238E27FC236}">
                <a16:creationId xmlns:a16="http://schemas.microsoft.com/office/drawing/2014/main" id="{C6297F9E-2C4D-4DC5-9477-D0A110895538}"/>
              </a:ext>
            </a:extLst>
          </p:cNvPr>
          <p:cNvSpPr>
            <a:spLocks noGrp="1"/>
          </p:cNvSpPr>
          <p:nvPr>
            <p:ph sz="half" idx="1"/>
          </p:nvPr>
        </p:nvSpPr>
        <p:spPr bwMode="gray">
          <a:xfrm>
            <a:off x="696000" y="1845000"/>
            <a:ext cx="5184000" cy="4320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a:extLst>
              <a:ext uri="{FF2B5EF4-FFF2-40B4-BE49-F238E27FC236}">
                <a16:creationId xmlns:a16="http://schemas.microsoft.com/office/drawing/2014/main" id="{D4D15C39-E7A7-4A48-9942-2CC0882F87A4}"/>
              </a:ext>
            </a:extLst>
          </p:cNvPr>
          <p:cNvSpPr>
            <a:spLocks noGrp="1"/>
          </p:cNvSpPr>
          <p:nvPr>
            <p:ph sz="half" idx="2"/>
          </p:nvPr>
        </p:nvSpPr>
        <p:spPr bwMode="gray">
          <a:xfrm>
            <a:off x="6312000" y="1845000"/>
            <a:ext cx="5184000" cy="4320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Fußzeilenplatzhalter 5">
            <a:extLst>
              <a:ext uri="{FF2B5EF4-FFF2-40B4-BE49-F238E27FC236}">
                <a16:creationId xmlns:a16="http://schemas.microsoft.com/office/drawing/2014/main" id="{220C2F15-4A62-43F6-9331-301CF0617ED8}"/>
              </a:ext>
            </a:extLst>
          </p:cNvPr>
          <p:cNvSpPr>
            <a:spLocks noGrp="1"/>
          </p:cNvSpPr>
          <p:nvPr>
            <p:ph type="ftr" sz="quarter" idx="11"/>
          </p:nvPr>
        </p:nvSpPr>
        <p:spPr bwMode="gray"/>
        <p:txBody>
          <a:bodyPr/>
          <a:lstStyle/>
          <a:p>
            <a:r>
              <a:rPr lang="de-DE" dirty="0"/>
              <a:t>Titel der Präsentation</a:t>
            </a:r>
          </a:p>
        </p:txBody>
      </p:sp>
      <p:sp>
        <p:nvSpPr>
          <p:cNvPr id="7" name="Foliennummernplatzhalter 6">
            <a:extLst>
              <a:ext uri="{FF2B5EF4-FFF2-40B4-BE49-F238E27FC236}">
                <a16:creationId xmlns:a16="http://schemas.microsoft.com/office/drawing/2014/main" id="{3B7D6647-EA9B-404C-B878-B2894BD1A96E}"/>
              </a:ext>
            </a:extLst>
          </p:cNvPr>
          <p:cNvSpPr>
            <a:spLocks noGrp="1"/>
          </p:cNvSpPr>
          <p:nvPr>
            <p:ph type="sldNum" sz="quarter" idx="12"/>
          </p:nvPr>
        </p:nvSpPr>
        <p:spPr bwMode="gray"/>
        <p:txBody>
          <a:bodyPr/>
          <a:lstStyle/>
          <a:p>
            <a:fld id="{BDA08C80-20F7-41C2-BF1E-F5A6ACC0FBA9}" type="slidenum">
              <a:rPr lang="de-DE" smtClean="0"/>
              <a:t>‹Nr.›</a:t>
            </a:fld>
            <a:endParaRPr lang="de-DE" dirty="0"/>
          </a:p>
        </p:txBody>
      </p:sp>
    </p:spTree>
    <p:extLst>
      <p:ext uri="{BB962C8B-B14F-4D97-AF65-F5344CB8AC3E}">
        <p14:creationId xmlns:p14="http://schemas.microsoft.com/office/powerpoint/2010/main" val="1310048645"/>
      </p:ext>
    </p:extLst>
  </p:cSld>
  <p:clrMapOvr>
    <a:masterClrMapping/>
  </p:clrMapOvr>
  <p:extLst>
    <p:ext uri="{DCECCB84-F9BA-43D5-87BE-67443E8EF086}">
      <p15:sldGuideLst xmlns:p15="http://schemas.microsoft.com/office/powerpoint/2012/main">
        <p15:guide id="1" orient="horz" pos="1162">
          <p15:clr>
            <a:srgbClr val="FBAE40"/>
          </p15:clr>
        </p15:guide>
        <p15:guide id="2" orient="horz" pos="346">
          <p15:clr>
            <a:srgbClr val="FBAE40"/>
          </p15:clr>
        </p15:guide>
        <p15:guide id="3" orient="horz" pos="3883">
          <p15:clr>
            <a:srgbClr val="FBAE40"/>
          </p15:clr>
        </p15:guide>
        <p15:guide id="5" pos="438">
          <p15:clr>
            <a:srgbClr val="FBAE40"/>
          </p15:clr>
        </p15:guide>
        <p15:guide id="6" pos="7242">
          <p15:clr>
            <a:srgbClr val="FBAE40"/>
          </p15:clr>
        </p15:guide>
        <p15:guide id="7" pos="3704">
          <p15:clr>
            <a:srgbClr val="FBAE40"/>
          </p15:clr>
        </p15:guide>
        <p15:guide id="8" pos="3976">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Dr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7CBD49-B049-4605-8660-C713342A8BF1}"/>
              </a:ext>
            </a:extLst>
          </p:cNvPr>
          <p:cNvSpPr>
            <a:spLocks noGrp="1"/>
          </p:cNvSpPr>
          <p:nvPr>
            <p:ph type="title" hasCustomPrompt="1"/>
          </p:nvPr>
        </p:nvSpPr>
        <p:spPr bwMode="gray"/>
        <p:txBody>
          <a:bodyPr/>
          <a:lstStyle/>
          <a:p>
            <a:r>
              <a:rPr lang="de-DE" dirty="0"/>
              <a:t>Folientitel</a:t>
            </a:r>
          </a:p>
        </p:txBody>
      </p:sp>
      <p:sp>
        <p:nvSpPr>
          <p:cNvPr id="3" name="Inhaltsplatzhalter 2">
            <a:extLst>
              <a:ext uri="{FF2B5EF4-FFF2-40B4-BE49-F238E27FC236}">
                <a16:creationId xmlns:a16="http://schemas.microsoft.com/office/drawing/2014/main" id="{C6297F9E-2C4D-4DC5-9477-D0A110895538}"/>
              </a:ext>
            </a:extLst>
          </p:cNvPr>
          <p:cNvSpPr>
            <a:spLocks noGrp="1"/>
          </p:cNvSpPr>
          <p:nvPr>
            <p:ph sz="half" idx="1"/>
          </p:nvPr>
        </p:nvSpPr>
        <p:spPr bwMode="gray">
          <a:xfrm>
            <a:off x="696000" y="1845000"/>
            <a:ext cx="3312000" cy="4320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a:extLst>
              <a:ext uri="{FF2B5EF4-FFF2-40B4-BE49-F238E27FC236}">
                <a16:creationId xmlns:a16="http://schemas.microsoft.com/office/drawing/2014/main" id="{D4D15C39-E7A7-4A48-9942-2CC0882F87A4}"/>
              </a:ext>
            </a:extLst>
          </p:cNvPr>
          <p:cNvSpPr>
            <a:spLocks noGrp="1"/>
          </p:cNvSpPr>
          <p:nvPr>
            <p:ph sz="half" idx="2"/>
          </p:nvPr>
        </p:nvSpPr>
        <p:spPr bwMode="gray">
          <a:xfrm>
            <a:off x="4440000" y="1845000"/>
            <a:ext cx="3312000" cy="4320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Fußzeilenplatzhalter 5">
            <a:extLst>
              <a:ext uri="{FF2B5EF4-FFF2-40B4-BE49-F238E27FC236}">
                <a16:creationId xmlns:a16="http://schemas.microsoft.com/office/drawing/2014/main" id="{220C2F15-4A62-43F6-9331-301CF0617ED8}"/>
              </a:ext>
            </a:extLst>
          </p:cNvPr>
          <p:cNvSpPr>
            <a:spLocks noGrp="1"/>
          </p:cNvSpPr>
          <p:nvPr>
            <p:ph type="ftr" sz="quarter" idx="11"/>
          </p:nvPr>
        </p:nvSpPr>
        <p:spPr bwMode="gray"/>
        <p:txBody>
          <a:bodyPr/>
          <a:lstStyle/>
          <a:p>
            <a:r>
              <a:rPr lang="de-DE" dirty="0"/>
              <a:t>Titel der Präsentation</a:t>
            </a:r>
          </a:p>
        </p:txBody>
      </p:sp>
      <p:sp>
        <p:nvSpPr>
          <p:cNvPr id="7" name="Foliennummernplatzhalter 6">
            <a:extLst>
              <a:ext uri="{FF2B5EF4-FFF2-40B4-BE49-F238E27FC236}">
                <a16:creationId xmlns:a16="http://schemas.microsoft.com/office/drawing/2014/main" id="{3B7D6647-EA9B-404C-B878-B2894BD1A96E}"/>
              </a:ext>
            </a:extLst>
          </p:cNvPr>
          <p:cNvSpPr>
            <a:spLocks noGrp="1"/>
          </p:cNvSpPr>
          <p:nvPr>
            <p:ph type="sldNum" sz="quarter" idx="12"/>
          </p:nvPr>
        </p:nvSpPr>
        <p:spPr bwMode="gray"/>
        <p:txBody>
          <a:bodyPr/>
          <a:lstStyle/>
          <a:p>
            <a:fld id="{BDA08C80-20F7-41C2-BF1E-F5A6ACC0FBA9}" type="slidenum">
              <a:rPr lang="de-DE" smtClean="0"/>
              <a:t>‹Nr.›</a:t>
            </a:fld>
            <a:endParaRPr lang="de-DE" dirty="0"/>
          </a:p>
        </p:txBody>
      </p:sp>
      <p:sp>
        <p:nvSpPr>
          <p:cNvPr id="8" name="Inhaltsplatzhalter 7">
            <a:extLst>
              <a:ext uri="{FF2B5EF4-FFF2-40B4-BE49-F238E27FC236}">
                <a16:creationId xmlns:a16="http://schemas.microsoft.com/office/drawing/2014/main" id="{C9511283-8030-6BCB-BEEC-78CBF809BB69}"/>
              </a:ext>
            </a:extLst>
          </p:cNvPr>
          <p:cNvSpPr>
            <a:spLocks noGrp="1"/>
          </p:cNvSpPr>
          <p:nvPr>
            <p:ph sz="quarter" idx="13"/>
          </p:nvPr>
        </p:nvSpPr>
        <p:spPr bwMode="gray">
          <a:xfrm>
            <a:off x="8183563" y="1844313"/>
            <a:ext cx="3312000" cy="4320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00546464"/>
      </p:ext>
    </p:extLst>
  </p:cSld>
  <p:clrMapOvr>
    <a:masterClrMapping/>
  </p:clrMapOvr>
  <p:extLst>
    <p:ext uri="{DCECCB84-F9BA-43D5-87BE-67443E8EF086}">
      <p15:sldGuideLst xmlns:p15="http://schemas.microsoft.com/office/powerpoint/2012/main">
        <p15:guide id="1" orient="horz" pos="1162">
          <p15:clr>
            <a:srgbClr val="FBAE40"/>
          </p15:clr>
        </p15:guide>
        <p15:guide id="2" orient="horz" pos="346">
          <p15:clr>
            <a:srgbClr val="FBAE40"/>
          </p15:clr>
        </p15:guide>
        <p15:guide id="3" orient="horz" pos="3883">
          <p15:clr>
            <a:srgbClr val="FBAE40"/>
          </p15:clr>
        </p15:guide>
        <p15:guide id="5" pos="438">
          <p15:clr>
            <a:srgbClr val="FBAE40"/>
          </p15:clr>
        </p15:guide>
        <p15:guide id="6" pos="7242">
          <p15:clr>
            <a:srgbClr val="FBAE40"/>
          </p15:clr>
        </p15:guide>
        <p15:guide id="7" pos="2525">
          <p15:clr>
            <a:srgbClr val="FBAE40"/>
          </p15:clr>
        </p15:guide>
        <p15:guide id="8" pos="2797">
          <p15:clr>
            <a:srgbClr val="FBAE40"/>
          </p15:clr>
        </p15:guide>
        <p15:guide id="9" pos="4883">
          <p15:clr>
            <a:srgbClr val="FBAE40"/>
          </p15:clr>
        </p15:guide>
        <p15:guide id="10" pos="5155">
          <p15:clr>
            <a:srgbClr val="FBAE40"/>
          </p15:clr>
        </p15:guide>
      </p15:sldGuideLst>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type="twoObj" preserve="1">
  <p:cSld name="Zwei Inhalte | 1:3 Hellcyan">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778C55E6-7608-8BF3-09AB-91D8B2E1B1AD}"/>
              </a:ext>
            </a:extLst>
          </p:cNvPr>
          <p:cNvSpPr/>
          <p:nvPr userDrawn="1"/>
        </p:nvSpPr>
        <p:spPr bwMode="gray">
          <a:xfrm>
            <a:off x="4440000" y="1701000"/>
            <a:ext cx="7752000" cy="5157000"/>
          </a:xfrm>
          <a:prstGeom prst="rect">
            <a:avLst/>
          </a:prstGeom>
          <a:solidFill>
            <a:srgbClr val="CFE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E67CBD49-B049-4605-8660-C713342A8BF1}"/>
              </a:ext>
            </a:extLst>
          </p:cNvPr>
          <p:cNvSpPr>
            <a:spLocks noGrp="1"/>
          </p:cNvSpPr>
          <p:nvPr>
            <p:ph type="title" hasCustomPrompt="1"/>
          </p:nvPr>
        </p:nvSpPr>
        <p:spPr bwMode="gray"/>
        <p:txBody>
          <a:bodyPr/>
          <a:lstStyle/>
          <a:p>
            <a:r>
              <a:rPr lang="de-DE" dirty="0"/>
              <a:t>Folientitel</a:t>
            </a:r>
          </a:p>
        </p:txBody>
      </p:sp>
      <p:sp>
        <p:nvSpPr>
          <p:cNvPr id="3" name="Inhaltsplatzhalter 2">
            <a:extLst>
              <a:ext uri="{FF2B5EF4-FFF2-40B4-BE49-F238E27FC236}">
                <a16:creationId xmlns:a16="http://schemas.microsoft.com/office/drawing/2014/main" id="{C6297F9E-2C4D-4DC5-9477-D0A110895538}"/>
              </a:ext>
            </a:extLst>
          </p:cNvPr>
          <p:cNvSpPr>
            <a:spLocks noGrp="1"/>
          </p:cNvSpPr>
          <p:nvPr>
            <p:ph sz="half" idx="1"/>
          </p:nvPr>
        </p:nvSpPr>
        <p:spPr bwMode="gray">
          <a:xfrm>
            <a:off x="695324" y="2133599"/>
            <a:ext cx="3312675" cy="403199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a:extLst>
              <a:ext uri="{FF2B5EF4-FFF2-40B4-BE49-F238E27FC236}">
                <a16:creationId xmlns:a16="http://schemas.microsoft.com/office/drawing/2014/main" id="{D4D15C39-E7A7-4A48-9942-2CC0882F87A4}"/>
              </a:ext>
            </a:extLst>
          </p:cNvPr>
          <p:cNvSpPr>
            <a:spLocks noGrp="1"/>
          </p:cNvSpPr>
          <p:nvPr>
            <p:ph sz="half" idx="2"/>
          </p:nvPr>
        </p:nvSpPr>
        <p:spPr bwMode="gray">
          <a:xfrm>
            <a:off x="4872037" y="2133599"/>
            <a:ext cx="6623287" cy="4032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Foliennummernplatzhalter 6">
            <a:extLst>
              <a:ext uri="{FF2B5EF4-FFF2-40B4-BE49-F238E27FC236}">
                <a16:creationId xmlns:a16="http://schemas.microsoft.com/office/drawing/2014/main" id="{3B7D6647-EA9B-404C-B878-B2894BD1A96E}"/>
              </a:ext>
            </a:extLst>
          </p:cNvPr>
          <p:cNvSpPr>
            <a:spLocks noGrp="1"/>
          </p:cNvSpPr>
          <p:nvPr>
            <p:ph type="sldNum" sz="quarter" idx="12"/>
          </p:nvPr>
        </p:nvSpPr>
        <p:spPr bwMode="gray"/>
        <p:txBody>
          <a:bodyPr/>
          <a:lstStyle/>
          <a:p>
            <a:fld id="{BDA08C80-20F7-41C2-BF1E-F5A6ACC0FBA9}" type="slidenum">
              <a:rPr lang="de-DE" smtClean="0"/>
              <a:t>‹Nr.›</a:t>
            </a:fld>
            <a:endParaRPr lang="de-DE" dirty="0"/>
          </a:p>
        </p:txBody>
      </p:sp>
      <p:sp>
        <p:nvSpPr>
          <p:cNvPr id="5" name="Fußzeilenplatzhalter 4">
            <a:extLst>
              <a:ext uri="{FF2B5EF4-FFF2-40B4-BE49-F238E27FC236}">
                <a16:creationId xmlns:a16="http://schemas.microsoft.com/office/drawing/2014/main" id="{F6758AAA-D25E-0F93-1B0C-0F69D523185E}"/>
              </a:ext>
            </a:extLst>
          </p:cNvPr>
          <p:cNvSpPr>
            <a:spLocks noGrp="1"/>
          </p:cNvSpPr>
          <p:nvPr>
            <p:ph type="ftr" sz="quarter" idx="13"/>
          </p:nvPr>
        </p:nvSpPr>
        <p:spPr>
          <a:xfrm>
            <a:off x="1128000" y="6585000"/>
            <a:ext cx="2880000" cy="144000"/>
          </a:xfrm>
        </p:spPr>
        <p:txBody>
          <a:bodyPr/>
          <a:lstStyle/>
          <a:p>
            <a:r>
              <a:rPr lang="de-DE"/>
              <a:t>Titel der Präsentation</a:t>
            </a:r>
            <a:endParaRPr lang="de-DE" dirty="0"/>
          </a:p>
        </p:txBody>
      </p:sp>
    </p:spTree>
    <p:extLst>
      <p:ext uri="{BB962C8B-B14F-4D97-AF65-F5344CB8AC3E}">
        <p14:creationId xmlns:p14="http://schemas.microsoft.com/office/powerpoint/2010/main" val="1140266428"/>
      </p:ext>
    </p:extLst>
  </p:cSld>
  <p:clrMapOvr>
    <a:masterClrMapping/>
  </p:clrMapOvr>
  <p:extLst>
    <p:ext uri="{DCECCB84-F9BA-43D5-87BE-67443E8EF086}">
      <p15:sldGuideLst xmlns:p15="http://schemas.microsoft.com/office/powerpoint/2012/main">
        <p15:guide id="1" orient="horz" pos="1344">
          <p15:clr>
            <a:srgbClr val="FBAE40"/>
          </p15:clr>
        </p15:guide>
        <p15:guide id="2" orient="horz" pos="346">
          <p15:clr>
            <a:srgbClr val="FBAE40"/>
          </p15:clr>
        </p15:guide>
        <p15:guide id="3" orient="horz" pos="3883">
          <p15:clr>
            <a:srgbClr val="FBAE40"/>
          </p15:clr>
        </p15:guide>
        <p15:guide id="5" pos="438">
          <p15:clr>
            <a:srgbClr val="FBAE40"/>
          </p15:clr>
        </p15:guide>
        <p15:guide id="6" pos="7242">
          <p15:clr>
            <a:srgbClr val="FBAE40"/>
          </p15:clr>
        </p15:guide>
        <p15:guide id="7" pos="2525">
          <p15:clr>
            <a:srgbClr val="FBAE40"/>
          </p15:clr>
        </p15:guide>
        <p15:guide id="8" pos="3069">
          <p15:clr>
            <a:srgbClr val="FBAE40"/>
          </p15:clr>
        </p15:guide>
      </p15:sldGuideLst>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Zwei Inhalte | Hellcyan">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49BBF5CD-6B54-8AF6-BAA6-B22D942C5785}"/>
              </a:ext>
            </a:extLst>
          </p:cNvPr>
          <p:cNvSpPr/>
          <p:nvPr userDrawn="1"/>
        </p:nvSpPr>
        <p:spPr bwMode="gray">
          <a:xfrm>
            <a:off x="6096000" y="1701000"/>
            <a:ext cx="6096000" cy="5156998"/>
          </a:xfrm>
          <a:prstGeom prst="rect">
            <a:avLst/>
          </a:prstGeom>
          <a:solidFill>
            <a:srgbClr val="CFE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C6297F9E-2C4D-4DC5-9477-D0A110895538}"/>
              </a:ext>
            </a:extLst>
          </p:cNvPr>
          <p:cNvSpPr>
            <a:spLocks noGrp="1"/>
          </p:cNvSpPr>
          <p:nvPr>
            <p:ph sz="half" idx="1"/>
          </p:nvPr>
        </p:nvSpPr>
        <p:spPr bwMode="gray">
          <a:xfrm>
            <a:off x="696000" y="2133600"/>
            <a:ext cx="4968000" cy="403066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a:extLst>
              <a:ext uri="{FF2B5EF4-FFF2-40B4-BE49-F238E27FC236}">
                <a16:creationId xmlns:a16="http://schemas.microsoft.com/office/drawing/2014/main" id="{D4D15C39-E7A7-4A48-9942-2CC0882F87A4}"/>
              </a:ext>
            </a:extLst>
          </p:cNvPr>
          <p:cNvSpPr>
            <a:spLocks noGrp="1"/>
          </p:cNvSpPr>
          <p:nvPr>
            <p:ph sz="half" idx="2"/>
          </p:nvPr>
        </p:nvSpPr>
        <p:spPr bwMode="gray">
          <a:xfrm>
            <a:off x="6528000" y="2133600"/>
            <a:ext cx="4968000" cy="403066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Foliennummernplatzhalter 6">
            <a:extLst>
              <a:ext uri="{FF2B5EF4-FFF2-40B4-BE49-F238E27FC236}">
                <a16:creationId xmlns:a16="http://schemas.microsoft.com/office/drawing/2014/main" id="{3B7D6647-EA9B-404C-B878-B2894BD1A96E}"/>
              </a:ext>
            </a:extLst>
          </p:cNvPr>
          <p:cNvSpPr>
            <a:spLocks noGrp="1"/>
          </p:cNvSpPr>
          <p:nvPr>
            <p:ph type="sldNum" sz="quarter" idx="12"/>
          </p:nvPr>
        </p:nvSpPr>
        <p:spPr bwMode="gray"/>
        <p:txBody>
          <a:bodyPr/>
          <a:lstStyle/>
          <a:p>
            <a:fld id="{BDA08C80-20F7-41C2-BF1E-F5A6ACC0FBA9}" type="slidenum">
              <a:rPr lang="de-DE" smtClean="0"/>
              <a:t>‹Nr.›</a:t>
            </a:fld>
            <a:endParaRPr lang="de-DE" dirty="0"/>
          </a:p>
        </p:txBody>
      </p:sp>
      <p:sp>
        <p:nvSpPr>
          <p:cNvPr id="10" name="Titel 9">
            <a:extLst>
              <a:ext uri="{FF2B5EF4-FFF2-40B4-BE49-F238E27FC236}">
                <a16:creationId xmlns:a16="http://schemas.microsoft.com/office/drawing/2014/main" id="{02C8E640-8202-8DE3-E0C5-C04BF5802680}"/>
              </a:ext>
            </a:extLst>
          </p:cNvPr>
          <p:cNvSpPr>
            <a:spLocks noGrp="1"/>
          </p:cNvSpPr>
          <p:nvPr>
            <p:ph type="title" hasCustomPrompt="1"/>
          </p:nvPr>
        </p:nvSpPr>
        <p:spPr bwMode="gray"/>
        <p:txBody>
          <a:bodyPr/>
          <a:lstStyle>
            <a:lvl1pPr>
              <a:defRPr/>
            </a:lvl1pPr>
          </a:lstStyle>
          <a:p>
            <a:r>
              <a:rPr lang="de-DE" dirty="0"/>
              <a:t>Folientitel</a:t>
            </a:r>
          </a:p>
        </p:txBody>
      </p:sp>
      <p:sp>
        <p:nvSpPr>
          <p:cNvPr id="2" name="Fußzeilenplatzhalter 1">
            <a:extLst>
              <a:ext uri="{FF2B5EF4-FFF2-40B4-BE49-F238E27FC236}">
                <a16:creationId xmlns:a16="http://schemas.microsoft.com/office/drawing/2014/main" id="{DBA15DF6-5F5D-0139-FBFA-A924313AD48B}"/>
              </a:ext>
            </a:extLst>
          </p:cNvPr>
          <p:cNvSpPr>
            <a:spLocks noGrp="1"/>
          </p:cNvSpPr>
          <p:nvPr>
            <p:ph type="ftr" sz="quarter" idx="13"/>
          </p:nvPr>
        </p:nvSpPr>
        <p:spPr>
          <a:xfrm>
            <a:off x="1128000" y="6585000"/>
            <a:ext cx="4536000" cy="144000"/>
          </a:xfrm>
        </p:spPr>
        <p:txBody>
          <a:bodyPr/>
          <a:lstStyle/>
          <a:p>
            <a:r>
              <a:rPr lang="de-DE" dirty="0"/>
              <a:t>Titel der Präsentation     </a:t>
            </a:r>
          </a:p>
        </p:txBody>
      </p:sp>
    </p:spTree>
    <p:extLst>
      <p:ext uri="{BB962C8B-B14F-4D97-AF65-F5344CB8AC3E}">
        <p14:creationId xmlns:p14="http://schemas.microsoft.com/office/powerpoint/2010/main" val="43003219"/>
      </p:ext>
    </p:extLst>
  </p:cSld>
  <p:clrMapOvr>
    <a:masterClrMapping/>
  </p:clrMapOvr>
  <p:extLst>
    <p:ext uri="{DCECCB84-F9BA-43D5-87BE-67443E8EF086}">
      <p15:sldGuideLst xmlns:p15="http://schemas.microsoft.com/office/powerpoint/2012/main">
        <p15:guide id="1" pos="3568">
          <p15:clr>
            <a:srgbClr val="FBAE40"/>
          </p15:clr>
        </p15:guide>
        <p15:guide id="2" pos="4112">
          <p15:clr>
            <a:srgbClr val="FBAE40"/>
          </p15:clr>
        </p15:guide>
        <p15:guide id="3" orient="horz" pos="1344">
          <p15:clr>
            <a:srgbClr val="FBAE40"/>
          </p15:clr>
        </p15:guide>
        <p15:guide id="4" pos="438">
          <p15:clr>
            <a:srgbClr val="FBAE40"/>
          </p15:clr>
        </p15:guide>
        <p15:guide id="5" pos="7242">
          <p15:clr>
            <a:srgbClr val="FBAE40"/>
          </p15:clr>
        </p15:guide>
        <p15:guide id="6" orient="horz" pos="346">
          <p15:clr>
            <a:srgbClr val="FBAE40"/>
          </p15:clr>
        </p15:guide>
        <p15:guide id="7" orient="horz" pos="3883">
          <p15:clr>
            <a:srgbClr val="FBAE40"/>
          </p15:clr>
        </p15:guide>
      </p15:sldGuideLst>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Zwei Inhalte | Plakativ">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49BBF5CD-6B54-8AF6-BAA6-B22D942C5785}"/>
              </a:ext>
            </a:extLst>
          </p:cNvPr>
          <p:cNvSpPr/>
          <p:nvPr userDrawn="1"/>
        </p:nvSpPr>
        <p:spPr bwMode="gray">
          <a:xfrm>
            <a:off x="6096000" y="0"/>
            <a:ext cx="6096000" cy="6857999"/>
          </a:xfrm>
          <a:prstGeom prst="rect">
            <a:avLst/>
          </a:prstGeom>
          <a:solidFill>
            <a:srgbClr val="CFE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C6297F9E-2C4D-4DC5-9477-D0A110895538}"/>
              </a:ext>
            </a:extLst>
          </p:cNvPr>
          <p:cNvSpPr>
            <a:spLocks noGrp="1"/>
          </p:cNvSpPr>
          <p:nvPr>
            <p:ph sz="half" idx="1"/>
          </p:nvPr>
        </p:nvSpPr>
        <p:spPr bwMode="gray">
          <a:xfrm>
            <a:off x="696000" y="4005000"/>
            <a:ext cx="4536400" cy="2159263"/>
          </a:xfrm>
        </p:spPr>
        <p:txBody>
          <a:bodyPr/>
          <a:lstStyle>
            <a:lvl1pPr marL="288000" indent="-288000">
              <a:defRPr sz="2000"/>
            </a:lvl1pPr>
            <a:lvl2pPr>
              <a:defRPr sz="2000"/>
            </a:lvl2pPr>
            <a:lvl3pPr marL="576000" indent="-288000">
              <a:defRPr sz="2000"/>
            </a:lvl3pPr>
            <a:lvl4pPr marL="864000" indent="-288000">
              <a:defRPr sz="2000"/>
            </a:lvl4pPr>
            <a:lvl5pPr marL="1152000" indent="-288000">
              <a:defRPr sz="2000"/>
            </a:lvl5pPr>
            <a:lvl6pPr marL="1152000" indent="-288000">
              <a:defRPr sz="2000"/>
            </a:lvl6pPr>
            <a:lvl7pPr marL="1152000" indent="-288000">
              <a:defRPr sz="2000"/>
            </a:lvl7pPr>
            <a:lvl8pPr marL="1152000" indent="-288000">
              <a:defRPr sz="2000"/>
            </a:lvl8pPr>
            <a:lvl9pPr marL="1152000" indent="-288000">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a:extLst>
              <a:ext uri="{FF2B5EF4-FFF2-40B4-BE49-F238E27FC236}">
                <a16:creationId xmlns:a16="http://schemas.microsoft.com/office/drawing/2014/main" id="{D4D15C39-E7A7-4A48-9942-2CC0882F87A4}"/>
              </a:ext>
            </a:extLst>
          </p:cNvPr>
          <p:cNvSpPr>
            <a:spLocks noGrp="1"/>
          </p:cNvSpPr>
          <p:nvPr>
            <p:ph sz="half" idx="2"/>
          </p:nvPr>
        </p:nvSpPr>
        <p:spPr bwMode="gray">
          <a:xfrm>
            <a:off x="6528000" y="549276"/>
            <a:ext cx="4968000" cy="5614988"/>
          </a:xfrm>
        </p:spPr>
        <p:txBody>
          <a:bodyPr/>
          <a:lstStyle>
            <a:lvl1pPr marL="288000" indent="-288000">
              <a:defRPr sz="2000"/>
            </a:lvl1pPr>
            <a:lvl2pPr>
              <a:defRPr sz="2000"/>
            </a:lvl2pPr>
            <a:lvl3pPr marL="576000" indent="-288000">
              <a:defRPr sz="2000"/>
            </a:lvl3pPr>
            <a:lvl4pPr marL="864000" indent="-288000">
              <a:defRPr sz="2000"/>
            </a:lvl4pPr>
            <a:lvl5pPr marL="1152000" indent="-288000">
              <a:defRPr sz="2000"/>
            </a:lvl5pPr>
            <a:lvl6pPr marL="1152000" indent="-288000">
              <a:defRPr sz="2000"/>
            </a:lvl6pPr>
            <a:lvl7pPr marL="1152000" indent="-288000">
              <a:defRPr sz="2000"/>
            </a:lvl7pPr>
            <a:lvl8pPr marL="1152000" indent="-288000">
              <a:defRPr sz="2000"/>
            </a:lvl8pPr>
            <a:lvl9pPr marL="1152000" indent="-288000">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Foliennummernplatzhalter 6">
            <a:extLst>
              <a:ext uri="{FF2B5EF4-FFF2-40B4-BE49-F238E27FC236}">
                <a16:creationId xmlns:a16="http://schemas.microsoft.com/office/drawing/2014/main" id="{3B7D6647-EA9B-404C-B878-B2894BD1A96E}"/>
              </a:ext>
            </a:extLst>
          </p:cNvPr>
          <p:cNvSpPr>
            <a:spLocks noGrp="1"/>
          </p:cNvSpPr>
          <p:nvPr>
            <p:ph type="sldNum" sz="quarter" idx="12"/>
          </p:nvPr>
        </p:nvSpPr>
        <p:spPr bwMode="gray"/>
        <p:txBody>
          <a:bodyPr/>
          <a:lstStyle/>
          <a:p>
            <a:fld id="{BDA08C80-20F7-41C2-BF1E-F5A6ACC0FBA9}" type="slidenum">
              <a:rPr lang="de-DE" smtClean="0"/>
              <a:t>‹Nr.›</a:t>
            </a:fld>
            <a:endParaRPr lang="de-DE" dirty="0"/>
          </a:p>
        </p:txBody>
      </p:sp>
      <p:sp>
        <p:nvSpPr>
          <p:cNvPr id="10" name="Titel 9">
            <a:extLst>
              <a:ext uri="{FF2B5EF4-FFF2-40B4-BE49-F238E27FC236}">
                <a16:creationId xmlns:a16="http://schemas.microsoft.com/office/drawing/2014/main" id="{02C8E640-8202-8DE3-E0C5-C04BF5802680}"/>
              </a:ext>
            </a:extLst>
          </p:cNvPr>
          <p:cNvSpPr>
            <a:spLocks noGrp="1"/>
          </p:cNvSpPr>
          <p:nvPr>
            <p:ph type="title" hasCustomPrompt="1"/>
          </p:nvPr>
        </p:nvSpPr>
        <p:spPr bwMode="gray">
          <a:xfrm>
            <a:off x="696262" y="549000"/>
            <a:ext cx="4536138" cy="2879725"/>
          </a:xfrm>
        </p:spPr>
        <p:txBody>
          <a:bodyPr anchor="b" anchorCtr="0"/>
          <a:lstStyle>
            <a:lvl1pPr>
              <a:defRPr sz="4800"/>
            </a:lvl1pPr>
          </a:lstStyle>
          <a:p>
            <a:r>
              <a:rPr lang="de-DE" dirty="0"/>
              <a:t>Plakativer Folientitel</a:t>
            </a:r>
          </a:p>
        </p:txBody>
      </p:sp>
      <p:sp>
        <p:nvSpPr>
          <p:cNvPr id="2" name="Fußzeilenplatzhalter 1">
            <a:extLst>
              <a:ext uri="{FF2B5EF4-FFF2-40B4-BE49-F238E27FC236}">
                <a16:creationId xmlns:a16="http://schemas.microsoft.com/office/drawing/2014/main" id="{B9CC9EAA-BD5D-C986-F9E7-8491224C73CA}"/>
              </a:ext>
            </a:extLst>
          </p:cNvPr>
          <p:cNvSpPr>
            <a:spLocks noGrp="1"/>
          </p:cNvSpPr>
          <p:nvPr>
            <p:ph type="ftr" sz="quarter" idx="13"/>
          </p:nvPr>
        </p:nvSpPr>
        <p:spPr>
          <a:xfrm>
            <a:off x="1128000" y="6585000"/>
            <a:ext cx="4104000" cy="144000"/>
          </a:xfrm>
        </p:spPr>
        <p:txBody>
          <a:bodyPr/>
          <a:lstStyle/>
          <a:p>
            <a:r>
              <a:rPr lang="de-DE" dirty="0"/>
              <a:t>Titel der Präsentation</a:t>
            </a:r>
          </a:p>
        </p:txBody>
      </p:sp>
    </p:spTree>
    <p:extLst>
      <p:ext uri="{BB962C8B-B14F-4D97-AF65-F5344CB8AC3E}">
        <p14:creationId xmlns:p14="http://schemas.microsoft.com/office/powerpoint/2010/main" val="1912352495"/>
      </p:ext>
    </p:extLst>
  </p:cSld>
  <p:clrMapOvr>
    <a:masterClrMapping/>
  </p:clrMapOvr>
  <p:extLst>
    <p:ext uri="{DCECCB84-F9BA-43D5-87BE-67443E8EF086}">
      <p15:sldGuideLst xmlns:p15="http://schemas.microsoft.com/office/powerpoint/2012/main">
        <p15:guide id="1" pos="3296">
          <p15:clr>
            <a:srgbClr val="FBAE40"/>
          </p15:clr>
        </p15:guide>
        <p15:guide id="2" pos="4112">
          <p15:clr>
            <a:srgbClr val="FBAE40"/>
          </p15:clr>
        </p15:guide>
        <p15:guide id="4" pos="438">
          <p15:clr>
            <a:srgbClr val="FBAE40"/>
          </p15:clr>
        </p15:guide>
        <p15:guide id="5" pos="7242">
          <p15:clr>
            <a:srgbClr val="FBAE40"/>
          </p15:clr>
        </p15:guide>
        <p15:guide id="6" orient="horz" pos="346">
          <p15:clr>
            <a:srgbClr val="FBAE40"/>
          </p15:clr>
        </p15:guide>
        <p15:guide id="7" orient="horz" pos="3883">
          <p15:clr>
            <a:srgbClr val="FBAE4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Ein Inhalt | Bild 2:1">
    <p:spTree>
      <p:nvGrpSpPr>
        <p:cNvPr id="1" name=""/>
        <p:cNvGrpSpPr/>
        <p:nvPr/>
      </p:nvGrpSpPr>
      <p:grpSpPr>
        <a:xfrm>
          <a:off x="0" y="0"/>
          <a:ext cx="0" cy="0"/>
          <a:chOff x="0" y="0"/>
          <a:chExt cx="0" cy="0"/>
        </a:xfrm>
      </p:grpSpPr>
      <p:sp>
        <p:nvSpPr>
          <p:cNvPr id="14" name="Bildplatzhalter 19">
            <a:extLst>
              <a:ext uri="{FF2B5EF4-FFF2-40B4-BE49-F238E27FC236}">
                <a16:creationId xmlns:a16="http://schemas.microsoft.com/office/drawing/2014/main" id="{339E97F2-7BA5-7A3C-B664-C2548AD44CF7}"/>
              </a:ext>
            </a:extLst>
          </p:cNvPr>
          <p:cNvSpPr>
            <a:spLocks noGrp="1"/>
          </p:cNvSpPr>
          <p:nvPr>
            <p:ph type="pic" sz="quarter" idx="14" hasCustomPrompt="1"/>
          </p:nvPr>
        </p:nvSpPr>
        <p:spPr bwMode="gray">
          <a:xfrm>
            <a:off x="8184000" y="0"/>
            <a:ext cx="4007999" cy="6858000"/>
          </a:xfrm>
          <a:solidFill>
            <a:schemeClr val="tx2"/>
          </a:solidFill>
        </p:spPr>
        <p:txBody>
          <a:bodyPr tIns="0" bIns="1152000" anchor="ctr" anchorCtr="0"/>
          <a:lstStyle>
            <a:lvl1pPr marL="0" indent="0" algn="ctr">
              <a:lnSpc>
                <a:spcPct val="100000"/>
              </a:lnSpc>
              <a:spcBef>
                <a:spcPts val="0"/>
              </a:spcBef>
              <a:buFontTx/>
              <a:buNone/>
              <a:defRPr sz="1200"/>
            </a:lvl1pPr>
            <a:lvl2pPr algn="ctr">
              <a:spcBef>
                <a:spcPts val="0"/>
              </a:spcBef>
              <a:defRPr sz="1200"/>
            </a:lvl2pPr>
            <a:lvl3pPr marL="0" indent="0" algn="ctr">
              <a:spcBef>
                <a:spcPts val="0"/>
              </a:spcBef>
              <a:buFontTx/>
              <a:buNone/>
              <a:defRPr sz="1200"/>
            </a:lvl3pPr>
            <a:lvl4pPr marL="0" indent="0" algn="ctr">
              <a:spcBef>
                <a:spcPts val="0"/>
              </a:spcBef>
              <a:buFontTx/>
              <a:buNone/>
              <a:defRPr sz="1200"/>
            </a:lvl4pPr>
            <a:lvl5pPr marL="0" indent="0" algn="ctr">
              <a:spcBef>
                <a:spcPts val="0"/>
              </a:spcBef>
              <a:buFontTx/>
              <a:buNone/>
              <a:defRPr sz="1200"/>
            </a:lvl5pPr>
            <a:lvl6pPr marL="0" indent="0" algn="ctr">
              <a:spcBef>
                <a:spcPts val="0"/>
              </a:spcBef>
              <a:buFontTx/>
              <a:buNone/>
              <a:defRPr sz="1200"/>
            </a:lvl6pPr>
            <a:lvl7pPr marL="0" indent="0" algn="ctr">
              <a:spcBef>
                <a:spcPts val="0"/>
              </a:spcBef>
              <a:buFontTx/>
              <a:buNone/>
              <a:defRPr sz="1200"/>
            </a:lvl7pPr>
            <a:lvl8pPr marL="0" indent="0" algn="ctr">
              <a:spcBef>
                <a:spcPts val="0"/>
              </a:spcBef>
              <a:buFontTx/>
              <a:buNone/>
              <a:defRPr sz="1200"/>
            </a:lvl8pPr>
            <a:lvl9pPr marL="0" indent="0" algn="ctr">
              <a:spcBef>
                <a:spcPts val="0"/>
              </a:spcBef>
              <a:buFontTx/>
              <a:buNone/>
              <a:defRPr sz="1200"/>
            </a:lvl9pPr>
          </a:lstStyle>
          <a:p>
            <a:pPr lvl="0"/>
            <a:r>
              <a:rPr lang="de-DE" dirty="0"/>
              <a:t>Bild durch Klick </a:t>
            </a:r>
            <a:br>
              <a:rPr lang="de-DE" dirty="0"/>
            </a:br>
            <a:r>
              <a:rPr lang="de-DE" dirty="0"/>
              <a:t>auf das Icon einfügen.</a:t>
            </a:r>
          </a:p>
        </p:txBody>
      </p:sp>
      <p:sp>
        <p:nvSpPr>
          <p:cNvPr id="3" name="Inhaltsplatzhalter 2">
            <a:extLst>
              <a:ext uri="{FF2B5EF4-FFF2-40B4-BE49-F238E27FC236}">
                <a16:creationId xmlns:a16="http://schemas.microsoft.com/office/drawing/2014/main" id="{CBDE1DF7-388E-4C95-8FA2-B66A1CB386FE}"/>
              </a:ext>
            </a:extLst>
          </p:cNvPr>
          <p:cNvSpPr>
            <a:spLocks noGrp="1"/>
          </p:cNvSpPr>
          <p:nvPr>
            <p:ph idx="1"/>
          </p:nvPr>
        </p:nvSpPr>
        <p:spPr bwMode="gray">
          <a:xfrm>
            <a:off x="695326" y="1844675"/>
            <a:ext cx="6624638" cy="4319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itel 3">
            <a:extLst>
              <a:ext uri="{FF2B5EF4-FFF2-40B4-BE49-F238E27FC236}">
                <a16:creationId xmlns:a16="http://schemas.microsoft.com/office/drawing/2014/main" id="{2902FC33-F304-120A-A55D-D441C6ADF1E0}"/>
              </a:ext>
            </a:extLst>
          </p:cNvPr>
          <p:cNvSpPr>
            <a:spLocks noGrp="1"/>
          </p:cNvSpPr>
          <p:nvPr>
            <p:ph type="title" hasCustomPrompt="1"/>
          </p:nvPr>
        </p:nvSpPr>
        <p:spPr bwMode="gray">
          <a:xfrm>
            <a:off x="696000" y="549000"/>
            <a:ext cx="6623963" cy="1008000"/>
          </a:xfrm>
        </p:spPr>
        <p:txBody>
          <a:bodyPr/>
          <a:lstStyle/>
          <a:p>
            <a:r>
              <a:rPr lang="de-DE" dirty="0"/>
              <a:t>Folientitel</a:t>
            </a:r>
          </a:p>
        </p:txBody>
      </p:sp>
      <p:sp>
        <p:nvSpPr>
          <p:cNvPr id="2" name="Fußzeilenplatzhalter 1">
            <a:extLst>
              <a:ext uri="{FF2B5EF4-FFF2-40B4-BE49-F238E27FC236}">
                <a16:creationId xmlns:a16="http://schemas.microsoft.com/office/drawing/2014/main" id="{BBB0785D-9820-FDAA-A361-D84E30E4F56C}"/>
              </a:ext>
            </a:extLst>
          </p:cNvPr>
          <p:cNvSpPr>
            <a:spLocks noGrp="1"/>
          </p:cNvSpPr>
          <p:nvPr>
            <p:ph type="ftr" sz="quarter" idx="15"/>
          </p:nvPr>
        </p:nvSpPr>
        <p:spPr>
          <a:xfrm>
            <a:off x="1128000" y="6585000"/>
            <a:ext cx="6192000" cy="144000"/>
          </a:xfrm>
        </p:spPr>
        <p:txBody>
          <a:bodyPr/>
          <a:lstStyle/>
          <a:p>
            <a:r>
              <a:rPr lang="de-DE"/>
              <a:t>Titel der Präsentation</a:t>
            </a:r>
            <a:endParaRPr lang="de-DE" dirty="0"/>
          </a:p>
        </p:txBody>
      </p:sp>
      <p:sp>
        <p:nvSpPr>
          <p:cNvPr id="6" name="Foliennummernplatzhalter 5">
            <a:extLst>
              <a:ext uri="{FF2B5EF4-FFF2-40B4-BE49-F238E27FC236}">
                <a16:creationId xmlns:a16="http://schemas.microsoft.com/office/drawing/2014/main" id="{907A0DF5-9D01-5070-77FB-1867C56425BA}"/>
              </a:ext>
            </a:extLst>
          </p:cNvPr>
          <p:cNvSpPr>
            <a:spLocks noGrp="1"/>
          </p:cNvSpPr>
          <p:nvPr>
            <p:ph type="sldNum" sz="quarter" idx="16"/>
          </p:nvPr>
        </p:nvSpPr>
        <p:spPr/>
        <p:txBody>
          <a:bodyPr/>
          <a:lstStyle/>
          <a:p>
            <a:fld id="{BDA08C80-20F7-41C2-BF1E-F5A6ACC0FBA9}" type="slidenum">
              <a:rPr lang="de-DE" smtClean="0"/>
              <a:pPr/>
              <a:t>‹Nr.›</a:t>
            </a:fld>
            <a:endParaRPr lang="de-DE" dirty="0"/>
          </a:p>
        </p:txBody>
      </p:sp>
    </p:spTree>
    <p:extLst>
      <p:ext uri="{BB962C8B-B14F-4D97-AF65-F5344CB8AC3E}">
        <p14:creationId xmlns:p14="http://schemas.microsoft.com/office/powerpoint/2010/main" val="1104016543"/>
      </p:ext>
    </p:extLst>
  </p:cSld>
  <p:clrMapOvr>
    <a:masterClrMapping/>
  </p:clrMapOvr>
  <p:extLst>
    <p:ext uri="{DCECCB84-F9BA-43D5-87BE-67443E8EF086}">
      <p15:sldGuideLst xmlns:p15="http://schemas.microsoft.com/office/powerpoint/2012/main">
        <p15:guide id="1" pos="4611">
          <p15:clr>
            <a:srgbClr val="FBAE40"/>
          </p15:clr>
        </p15:guide>
        <p15:guide id="2" pos="5155">
          <p15:clr>
            <a:srgbClr val="FBAE40"/>
          </p15:clr>
        </p15:guide>
        <p15:guide id="3" orient="horz" pos="1162">
          <p15:clr>
            <a:srgbClr val="FBAE40"/>
          </p15:clr>
        </p15:guide>
        <p15:guide id="4" pos="438">
          <p15:clr>
            <a:srgbClr val="FBAE40"/>
          </p15:clr>
        </p15:guide>
        <p15:guide id="5" orient="horz" pos="346">
          <p15:clr>
            <a:srgbClr val="FBAE40"/>
          </p15:clr>
        </p15:guide>
        <p15:guide id="6" orient="horz" pos="3883">
          <p15:clr>
            <a:srgbClr val="FBAE4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Bild 1:2 | Ein Inhalt">
    <p:spTree>
      <p:nvGrpSpPr>
        <p:cNvPr id="1" name=""/>
        <p:cNvGrpSpPr/>
        <p:nvPr/>
      </p:nvGrpSpPr>
      <p:grpSpPr>
        <a:xfrm>
          <a:off x="0" y="0"/>
          <a:ext cx="0" cy="0"/>
          <a:chOff x="0" y="0"/>
          <a:chExt cx="0" cy="0"/>
        </a:xfrm>
      </p:grpSpPr>
      <p:sp>
        <p:nvSpPr>
          <p:cNvPr id="8" name="Bildplatzhalter 19">
            <a:extLst>
              <a:ext uri="{FF2B5EF4-FFF2-40B4-BE49-F238E27FC236}">
                <a16:creationId xmlns:a16="http://schemas.microsoft.com/office/drawing/2014/main" id="{C03339E3-2435-659F-DBE0-2BC8FE38F1DF}"/>
              </a:ext>
            </a:extLst>
          </p:cNvPr>
          <p:cNvSpPr>
            <a:spLocks noGrp="1"/>
          </p:cNvSpPr>
          <p:nvPr>
            <p:ph type="pic" sz="quarter" idx="14" hasCustomPrompt="1"/>
          </p:nvPr>
        </p:nvSpPr>
        <p:spPr bwMode="gray">
          <a:xfrm>
            <a:off x="0" y="-2"/>
            <a:ext cx="4007999" cy="6858002"/>
          </a:xfrm>
          <a:solidFill>
            <a:schemeClr val="tx2"/>
          </a:solidFill>
        </p:spPr>
        <p:txBody>
          <a:bodyPr tIns="0" bIns="1152000" anchor="ctr" anchorCtr="0"/>
          <a:lstStyle>
            <a:lvl1pPr marL="0" indent="0" algn="ctr">
              <a:lnSpc>
                <a:spcPct val="100000"/>
              </a:lnSpc>
              <a:spcBef>
                <a:spcPts val="0"/>
              </a:spcBef>
              <a:buFontTx/>
              <a:buNone/>
              <a:defRPr sz="1200"/>
            </a:lvl1pPr>
            <a:lvl2pPr algn="ctr">
              <a:spcBef>
                <a:spcPts val="0"/>
              </a:spcBef>
              <a:defRPr sz="1200"/>
            </a:lvl2pPr>
            <a:lvl3pPr marL="0" indent="0" algn="ctr">
              <a:spcBef>
                <a:spcPts val="0"/>
              </a:spcBef>
              <a:buFontTx/>
              <a:buNone/>
              <a:defRPr sz="1200"/>
            </a:lvl3pPr>
            <a:lvl4pPr marL="0" indent="0" algn="ctr">
              <a:spcBef>
                <a:spcPts val="0"/>
              </a:spcBef>
              <a:buFontTx/>
              <a:buNone/>
              <a:defRPr sz="1200"/>
            </a:lvl4pPr>
            <a:lvl5pPr marL="0" indent="0" algn="ctr">
              <a:spcBef>
                <a:spcPts val="0"/>
              </a:spcBef>
              <a:buFontTx/>
              <a:buNone/>
              <a:defRPr sz="1200"/>
            </a:lvl5pPr>
            <a:lvl6pPr marL="0" indent="0" algn="ctr">
              <a:spcBef>
                <a:spcPts val="0"/>
              </a:spcBef>
              <a:buFontTx/>
              <a:buNone/>
              <a:defRPr sz="1200"/>
            </a:lvl6pPr>
            <a:lvl7pPr marL="0" indent="0" algn="ctr">
              <a:spcBef>
                <a:spcPts val="0"/>
              </a:spcBef>
              <a:buFontTx/>
              <a:buNone/>
              <a:defRPr sz="1200"/>
            </a:lvl7pPr>
            <a:lvl8pPr marL="0" indent="0" algn="ctr">
              <a:spcBef>
                <a:spcPts val="0"/>
              </a:spcBef>
              <a:buFontTx/>
              <a:buNone/>
              <a:defRPr sz="1200"/>
            </a:lvl8pPr>
            <a:lvl9pPr marL="0" indent="0" algn="ctr">
              <a:spcBef>
                <a:spcPts val="0"/>
              </a:spcBef>
              <a:buFontTx/>
              <a:buNone/>
              <a:defRPr sz="1200"/>
            </a:lvl9pPr>
          </a:lstStyle>
          <a:p>
            <a:pPr lvl="0"/>
            <a:r>
              <a:rPr lang="de-DE" dirty="0"/>
              <a:t>Bild durch Klick </a:t>
            </a:r>
            <a:br>
              <a:rPr lang="de-DE" dirty="0"/>
            </a:br>
            <a:r>
              <a:rPr lang="de-DE" dirty="0"/>
              <a:t>auf das Icon einfügen.</a:t>
            </a:r>
          </a:p>
        </p:txBody>
      </p:sp>
      <p:sp>
        <p:nvSpPr>
          <p:cNvPr id="3" name="Inhaltsplatzhalter 2">
            <a:extLst>
              <a:ext uri="{FF2B5EF4-FFF2-40B4-BE49-F238E27FC236}">
                <a16:creationId xmlns:a16="http://schemas.microsoft.com/office/drawing/2014/main" id="{CBDE1DF7-388E-4C95-8FA2-B66A1CB386FE}"/>
              </a:ext>
            </a:extLst>
          </p:cNvPr>
          <p:cNvSpPr>
            <a:spLocks noGrp="1"/>
          </p:cNvSpPr>
          <p:nvPr>
            <p:ph idx="1"/>
          </p:nvPr>
        </p:nvSpPr>
        <p:spPr bwMode="gray">
          <a:xfrm>
            <a:off x="4871325" y="1844674"/>
            <a:ext cx="6624000" cy="431958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Fußzeilenplatzhalter 9">
            <a:extLst>
              <a:ext uri="{FF2B5EF4-FFF2-40B4-BE49-F238E27FC236}">
                <a16:creationId xmlns:a16="http://schemas.microsoft.com/office/drawing/2014/main" id="{B2B00D04-FF4F-EC48-DCF3-AFD7C9251D74}"/>
              </a:ext>
            </a:extLst>
          </p:cNvPr>
          <p:cNvSpPr>
            <a:spLocks noGrp="1"/>
          </p:cNvSpPr>
          <p:nvPr>
            <p:ph type="ftr" sz="quarter" idx="16"/>
          </p:nvPr>
        </p:nvSpPr>
        <p:spPr bwMode="gray">
          <a:xfrm>
            <a:off x="4872038" y="6585000"/>
            <a:ext cx="6119961" cy="144000"/>
          </a:xfrm>
        </p:spPr>
        <p:txBody>
          <a:bodyPr/>
          <a:lstStyle/>
          <a:p>
            <a:r>
              <a:rPr lang="de-DE" dirty="0"/>
              <a:t>Titel der Präsentation</a:t>
            </a:r>
          </a:p>
        </p:txBody>
      </p:sp>
      <p:sp>
        <p:nvSpPr>
          <p:cNvPr id="11" name="Foliennummernplatzhalter 10">
            <a:extLst>
              <a:ext uri="{FF2B5EF4-FFF2-40B4-BE49-F238E27FC236}">
                <a16:creationId xmlns:a16="http://schemas.microsoft.com/office/drawing/2014/main" id="{EB45E6A2-3FC6-74A8-96B6-EBABE15836E5}"/>
              </a:ext>
            </a:extLst>
          </p:cNvPr>
          <p:cNvSpPr>
            <a:spLocks noGrp="1"/>
          </p:cNvSpPr>
          <p:nvPr>
            <p:ph type="sldNum" sz="quarter" idx="17"/>
          </p:nvPr>
        </p:nvSpPr>
        <p:spPr bwMode="gray"/>
        <p:txBody>
          <a:bodyPr/>
          <a:lstStyle/>
          <a:p>
            <a:fld id="{BDA08C80-20F7-41C2-BF1E-F5A6ACC0FBA9}" type="slidenum">
              <a:rPr lang="de-DE" smtClean="0"/>
              <a:pPr/>
              <a:t>‹Nr.›</a:t>
            </a:fld>
            <a:endParaRPr lang="de-DE" dirty="0"/>
          </a:p>
        </p:txBody>
      </p:sp>
      <p:sp>
        <p:nvSpPr>
          <p:cNvPr id="4" name="Titel 3">
            <a:extLst>
              <a:ext uri="{FF2B5EF4-FFF2-40B4-BE49-F238E27FC236}">
                <a16:creationId xmlns:a16="http://schemas.microsoft.com/office/drawing/2014/main" id="{EF36D68A-CF58-8501-32E4-2F9258B90658}"/>
              </a:ext>
            </a:extLst>
          </p:cNvPr>
          <p:cNvSpPr>
            <a:spLocks noGrp="1"/>
          </p:cNvSpPr>
          <p:nvPr>
            <p:ph type="title" hasCustomPrompt="1"/>
          </p:nvPr>
        </p:nvSpPr>
        <p:spPr bwMode="gray">
          <a:xfrm>
            <a:off x="4872025" y="549000"/>
            <a:ext cx="6624000" cy="1008000"/>
          </a:xfrm>
        </p:spPr>
        <p:txBody>
          <a:bodyPr/>
          <a:lstStyle/>
          <a:p>
            <a:r>
              <a:rPr lang="de-DE" dirty="0"/>
              <a:t>Folientitel</a:t>
            </a:r>
          </a:p>
        </p:txBody>
      </p:sp>
    </p:spTree>
    <p:extLst>
      <p:ext uri="{BB962C8B-B14F-4D97-AF65-F5344CB8AC3E}">
        <p14:creationId xmlns:p14="http://schemas.microsoft.com/office/powerpoint/2010/main" val="3617227071"/>
      </p:ext>
    </p:extLst>
  </p:cSld>
  <p:clrMapOvr>
    <a:masterClrMapping/>
  </p:clrMapOvr>
  <p:extLst>
    <p:ext uri="{DCECCB84-F9BA-43D5-87BE-67443E8EF086}">
      <p15:sldGuideLst xmlns:p15="http://schemas.microsoft.com/office/powerpoint/2012/main">
        <p15:guide id="1" pos="2525">
          <p15:clr>
            <a:srgbClr val="FBAE40"/>
          </p15:clr>
        </p15:guide>
        <p15:guide id="2" pos="3069">
          <p15:clr>
            <a:srgbClr val="FBAE40"/>
          </p15:clr>
        </p15:guide>
        <p15:guide id="3" orient="horz" pos="1162">
          <p15:clr>
            <a:srgbClr val="FBAE40"/>
          </p15:clr>
        </p15:guide>
        <p15:guide id="4" orient="horz" pos="346">
          <p15:clr>
            <a:srgbClr val="FBAE40"/>
          </p15:clr>
        </p15:guide>
        <p15:guide id="5" orient="horz" pos="3883">
          <p15:clr>
            <a:srgbClr val="FBAE40"/>
          </p15:clr>
        </p15:guide>
        <p15:guide id="6" pos="7242">
          <p15:clr>
            <a:srgbClr val="FBAE4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in Inhalt | Marginalie">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30C7BFAC-83E2-3248-ABE0-0317BF54372F}"/>
              </a:ext>
            </a:extLst>
          </p:cNvPr>
          <p:cNvSpPr/>
          <p:nvPr userDrawn="1"/>
        </p:nvSpPr>
        <p:spPr bwMode="gray">
          <a:xfrm>
            <a:off x="8184000" y="1701000"/>
            <a:ext cx="4008000" cy="5156999"/>
          </a:xfrm>
          <a:prstGeom prst="rect">
            <a:avLst/>
          </a:prstGeom>
          <a:solidFill>
            <a:srgbClr val="CFE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Inhaltsplatzhalter 2">
            <a:extLst>
              <a:ext uri="{FF2B5EF4-FFF2-40B4-BE49-F238E27FC236}">
                <a16:creationId xmlns:a16="http://schemas.microsoft.com/office/drawing/2014/main" id="{CBDE1DF7-388E-4C95-8FA2-B66A1CB386FE}"/>
              </a:ext>
            </a:extLst>
          </p:cNvPr>
          <p:cNvSpPr>
            <a:spLocks noGrp="1"/>
          </p:cNvSpPr>
          <p:nvPr>
            <p:ph idx="1"/>
          </p:nvPr>
        </p:nvSpPr>
        <p:spPr bwMode="gray">
          <a:xfrm>
            <a:off x="695325" y="2133000"/>
            <a:ext cx="7056438" cy="4032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oliennummernplatzhalter 5">
            <a:extLst>
              <a:ext uri="{FF2B5EF4-FFF2-40B4-BE49-F238E27FC236}">
                <a16:creationId xmlns:a16="http://schemas.microsoft.com/office/drawing/2014/main" id="{9C7A0AE3-FD3F-4A5E-832A-28D33EF799B2}"/>
              </a:ext>
            </a:extLst>
          </p:cNvPr>
          <p:cNvSpPr>
            <a:spLocks noGrp="1"/>
          </p:cNvSpPr>
          <p:nvPr>
            <p:ph type="sldNum" sz="quarter" idx="12"/>
          </p:nvPr>
        </p:nvSpPr>
        <p:spPr bwMode="gray"/>
        <p:txBody>
          <a:bodyPr/>
          <a:lstStyle/>
          <a:p>
            <a:fld id="{BDA08C80-20F7-41C2-BF1E-F5A6ACC0FBA9}" type="slidenum">
              <a:rPr lang="de-DE" smtClean="0"/>
              <a:t>‹Nr.›</a:t>
            </a:fld>
            <a:endParaRPr lang="de-DE"/>
          </a:p>
        </p:txBody>
      </p:sp>
      <p:sp>
        <p:nvSpPr>
          <p:cNvPr id="9" name="Inhaltsplatzhalter 3">
            <a:extLst>
              <a:ext uri="{FF2B5EF4-FFF2-40B4-BE49-F238E27FC236}">
                <a16:creationId xmlns:a16="http://schemas.microsoft.com/office/drawing/2014/main" id="{914C5BBC-16AA-5D25-60E3-E40B9B6F5627}"/>
              </a:ext>
            </a:extLst>
          </p:cNvPr>
          <p:cNvSpPr>
            <a:spLocks noGrp="1"/>
          </p:cNvSpPr>
          <p:nvPr>
            <p:ph sz="half" idx="2"/>
          </p:nvPr>
        </p:nvSpPr>
        <p:spPr bwMode="gray">
          <a:xfrm>
            <a:off x="8616000" y="2132998"/>
            <a:ext cx="2880000" cy="4032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8" name="Titel 7">
            <a:extLst>
              <a:ext uri="{FF2B5EF4-FFF2-40B4-BE49-F238E27FC236}">
                <a16:creationId xmlns:a16="http://schemas.microsoft.com/office/drawing/2014/main" id="{652712ED-3DC9-9AEB-473B-A66F89351BAC}"/>
              </a:ext>
            </a:extLst>
          </p:cNvPr>
          <p:cNvSpPr>
            <a:spLocks noGrp="1"/>
          </p:cNvSpPr>
          <p:nvPr>
            <p:ph type="title" hasCustomPrompt="1"/>
          </p:nvPr>
        </p:nvSpPr>
        <p:spPr bwMode="gray"/>
        <p:txBody>
          <a:bodyPr/>
          <a:lstStyle>
            <a:lvl1pPr>
              <a:defRPr/>
            </a:lvl1pPr>
          </a:lstStyle>
          <a:p>
            <a:r>
              <a:rPr lang="de-DE"/>
              <a:t>Folientitel</a:t>
            </a:r>
          </a:p>
        </p:txBody>
      </p:sp>
      <p:sp>
        <p:nvSpPr>
          <p:cNvPr id="2" name="Fußzeilenplatzhalter 1">
            <a:extLst>
              <a:ext uri="{FF2B5EF4-FFF2-40B4-BE49-F238E27FC236}">
                <a16:creationId xmlns:a16="http://schemas.microsoft.com/office/drawing/2014/main" id="{78FDD663-6BC9-BB8D-B8E2-D7AED69D7D33}"/>
              </a:ext>
            </a:extLst>
          </p:cNvPr>
          <p:cNvSpPr>
            <a:spLocks noGrp="1"/>
          </p:cNvSpPr>
          <p:nvPr>
            <p:ph type="ftr" sz="quarter" idx="13"/>
          </p:nvPr>
        </p:nvSpPr>
        <p:spPr>
          <a:xfrm>
            <a:off x="1128000" y="6585000"/>
            <a:ext cx="6624000" cy="144000"/>
          </a:xfrm>
        </p:spPr>
        <p:txBody>
          <a:bodyPr/>
          <a:lstStyle/>
          <a:p>
            <a:r>
              <a:rPr lang="de-DE"/>
              <a:t>Titel der Präsentation</a:t>
            </a:r>
          </a:p>
        </p:txBody>
      </p:sp>
    </p:spTree>
    <p:extLst>
      <p:ext uri="{BB962C8B-B14F-4D97-AF65-F5344CB8AC3E}">
        <p14:creationId xmlns:p14="http://schemas.microsoft.com/office/powerpoint/2010/main" val="3611125019"/>
      </p:ext>
    </p:extLst>
  </p:cSld>
  <p:clrMapOvr>
    <a:masterClrMapping/>
  </p:clrMapOvr>
  <p:extLst>
    <p:ext uri="{DCECCB84-F9BA-43D5-87BE-67443E8EF086}">
      <p15:sldGuideLst xmlns:p15="http://schemas.microsoft.com/office/powerpoint/2012/main">
        <p15:guide id="1" pos="4883" userDrawn="1">
          <p15:clr>
            <a:srgbClr val="FBAE40"/>
          </p15:clr>
        </p15:guide>
        <p15:guide id="2" pos="5427" userDrawn="1">
          <p15:clr>
            <a:srgbClr val="FBAE40"/>
          </p15:clr>
        </p15:guide>
        <p15:guide id="3" orient="horz" pos="1344" userDrawn="1">
          <p15:clr>
            <a:srgbClr val="FBAE40"/>
          </p15:clr>
        </p15:guide>
        <p15:guide id="4" orient="horz" pos="346" userDrawn="1">
          <p15:clr>
            <a:srgbClr val="FBAE40"/>
          </p15:clr>
        </p15:guide>
        <p15:guide id="5" orient="horz" pos="3883" userDrawn="1">
          <p15:clr>
            <a:srgbClr val="FBAE40"/>
          </p15:clr>
        </p15:guide>
        <p15:guide id="6" pos="438" userDrawn="1">
          <p15:clr>
            <a:srgbClr val="FBAE40"/>
          </p15:clr>
        </p15:guide>
        <p15:guide id="7" pos="7242" userDrawn="1">
          <p15:clr>
            <a:srgbClr val="FBAE4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Ein Inhalt | Bild 1:1">
    <p:spTree>
      <p:nvGrpSpPr>
        <p:cNvPr id="1" name=""/>
        <p:cNvGrpSpPr/>
        <p:nvPr/>
      </p:nvGrpSpPr>
      <p:grpSpPr>
        <a:xfrm>
          <a:off x="0" y="0"/>
          <a:ext cx="0" cy="0"/>
          <a:chOff x="0" y="0"/>
          <a:chExt cx="0" cy="0"/>
        </a:xfrm>
      </p:grpSpPr>
      <p:sp>
        <p:nvSpPr>
          <p:cNvPr id="10" name="Bildplatzhalter 19">
            <a:extLst>
              <a:ext uri="{FF2B5EF4-FFF2-40B4-BE49-F238E27FC236}">
                <a16:creationId xmlns:a16="http://schemas.microsoft.com/office/drawing/2014/main" id="{48C35A81-8F1A-33D6-D8F5-839CBC6AFC00}"/>
              </a:ext>
            </a:extLst>
          </p:cNvPr>
          <p:cNvSpPr>
            <a:spLocks noGrp="1"/>
          </p:cNvSpPr>
          <p:nvPr>
            <p:ph type="pic" sz="quarter" idx="14" hasCustomPrompt="1"/>
          </p:nvPr>
        </p:nvSpPr>
        <p:spPr bwMode="gray">
          <a:xfrm>
            <a:off x="6096000" y="-2"/>
            <a:ext cx="6096000" cy="6858002"/>
          </a:xfrm>
          <a:solidFill>
            <a:schemeClr val="tx2"/>
          </a:solidFill>
        </p:spPr>
        <p:txBody>
          <a:bodyPr tIns="0" bIns="1152000" anchor="ctr" anchorCtr="0"/>
          <a:lstStyle>
            <a:lvl1pPr marL="0" indent="0" algn="ctr">
              <a:lnSpc>
                <a:spcPct val="100000"/>
              </a:lnSpc>
              <a:spcBef>
                <a:spcPts val="0"/>
              </a:spcBef>
              <a:buFontTx/>
              <a:buNone/>
              <a:defRPr sz="1200"/>
            </a:lvl1pPr>
            <a:lvl2pPr algn="ctr">
              <a:spcBef>
                <a:spcPts val="0"/>
              </a:spcBef>
              <a:defRPr sz="1200"/>
            </a:lvl2pPr>
            <a:lvl3pPr marL="0" indent="0" algn="ctr">
              <a:spcBef>
                <a:spcPts val="0"/>
              </a:spcBef>
              <a:buFontTx/>
              <a:buNone/>
              <a:defRPr sz="1200"/>
            </a:lvl3pPr>
            <a:lvl4pPr marL="0" indent="0" algn="ctr">
              <a:spcBef>
                <a:spcPts val="0"/>
              </a:spcBef>
              <a:buFontTx/>
              <a:buNone/>
              <a:defRPr sz="1200"/>
            </a:lvl4pPr>
            <a:lvl5pPr marL="0" indent="0" algn="ctr">
              <a:spcBef>
                <a:spcPts val="0"/>
              </a:spcBef>
              <a:buFontTx/>
              <a:buNone/>
              <a:defRPr sz="1200"/>
            </a:lvl5pPr>
            <a:lvl6pPr marL="0" indent="0" algn="ctr">
              <a:spcBef>
                <a:spcPts val="0"/>
              </a:spcBef>
              <a:buFontTx/>
              <a:buNone/>
              <a:defRPr sz="1200"/>
            </a:lvl6pPr>
            <a:lvl7pPr marL="0" indent="0" algn="ctr">
              <a:spcBef>
                <a:spcPts val="0"/>
              </a:spcBef>
              <a:buFontTx/>
              <a:buNone/>
              <a:defRPr sz="1200"/>
            </a:lvl7pPr>
            <a:lvl8pPr marL="0" indent="0" algn="ctr">
              <a:spcBef>
                <a:spcPts val="0"/>
              </a:spcBef>
              <a:buFontTx/>
              <a:buNone/>
              <a:defRPr sz="1200"/>
            </a:lvl8pPr>
            <a:lvl9pPr marL="0" indent="0" algn="ctr">
              <a:spcBef>
                <a:spcPts val="0"/>
              </a:spcBef>
              <a:buFontTx/>
              <a:buNone/>
              <a:defRPr sz="1200"/>
            </a:lvl9pPr>
          </a:lstStyle>
          <a:p>
            <a:pPr lvl="0"/>
            <a:r>
              <a:rPr lang="de-DE" dirty="0"/>
              <a:t>Bild durch Klick </a:t>
            </a:r>
            <a:br>
              <a:rPr lang="de-DE" dirty="0"/>
            </a:br>
            <a:r>
              <a:rPr lang="de-DE" dirty="0"/>
              <a:t>auf das Icon einfügen.</a:t>
            </a:r>
          </a:p>
        </p:txBody>
      </p:sp>
      <p:sp>
        <p:nvSpPr>
          <p:cNvPr id="3" name="Inhaltsplatzhalter 2">
            <a:extLst>
              <a:ext uri="{FF2B5EF4-FFF2-40B4-BE49-F238E27FC236}">
                <a16:creationId xmlns:a16="http://schemas.microsoft.com/office/drawing/2014/main" id="{CBDE1DF7-388E-4C95-8FA2-B66A1CB386FE}"/>
              </a:ext>
            </a:extLst>
          </p:cNvPr>
          <p:cNvSpPr>
            <a:spLocks noGrp="1"/>
          </p:cNvSpPr>
          <p:nvPr>
            <p:ph idx="1"/>
          </p:nvPr>
        </p:nvSpPr>
        <p:spPr bwMode="gray">
          <a:xfrm>
            <a:off x="695325" y="1844674"/>
            <a:ext cx="4537075" cy="431958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itel 3">
            <a:extLst>
              <a:ext uri="{FF2B5EF4-FFF2-40B4-BE49-F238E27FC236}">
                <a16:creationId xmlns:a16="http://schemas.microsoft.com/office/drawing/2014/main" id="{98E8DFAB-71D0-F808-49A5-127A81FA1CF9}"/>
              </a:ext>
            </a:extLst>
          </p:cNvPr>
          <p:cNvSpPr>
            <a:spLocks noGrp="1"/>
          </p:cNvSpPr>
          <p:nvPr>
            <p:ph type="title" hasCustomPrompt="1"/>
          </p:nvPr>
        </p:nvSpPr>
        <p:spPr bwMode="gray">
          <a:xfrm>
            <a:off x="696000" y="549000"/>
            <a:ext cx="4536400" cy="1008000"/>
          </a:xfrm>
        </p:spPr>
        <p:txBody>
          <a:bodyPr/>
          <a:lstStyle/>
          <a:p>
            <a:r>
              <a:rPr lang="de-DE" dirty="0"/>
              <a:t>Folientitel</a:t>
            </a:r>
          </a:p>
        </p:txBody>
      </p:sp>
      <p:sp>
        <p:nvSpPr>
          <p:cNvPr id="2" name="Fußzeilenplatzhalter 1">
            <a:extLst>
              <a:ext uri="{FF2B5EF4-FFF2-40B4-BE49-F238E27FC236}">
                <a16:creationId xmlns:a16="http://schemas.microsoft.com/office/drawing/2014/main" id="{25EC57D5-9258-7A2D-529C-599ACDE94009}"/>
              </a:ext>
            </a:extLst>
          </p:cNvPr>
          <p:cNvSpPr>
            <a:spLocks noGrp="1"/>
          </p:cNvSpPr>
          <p:nvPr>
            <p:ph type="ftr" sz="quarter" idx="15"/>
          </p:nvPr>
        </p:nvSpPr>
        <p:spPr>
          <a:xfrm>
            <a:off x="1128000" y="6585000"/>
            <a:ext cx="4104000" cy="144000"/>
          </a:xfrm>
        </p:spPr>
        <p:txBody>
          <a:bodyPr/>
          <a:lstStyle/>
          <a:p>
            <a:r>
              <a:rPr lang="de-DE" dirty="0"/>
              <a:t>Titel der Präsentation</a:t>
            </a:r>
          </a:p>
        </p:txBody>
      </p:sp>
      <p:sp>
        <p:nvSpPr>
          <p:cNvPr id="6" name="Foliennummernplatzhalter 5">
            <a:extLst>
              <a:ext uri="{FF2B5EF4-FFF2-40B4-BE49-F238E27FC236}">
                <a16:creationId xmlns:a16="http://schemas.microsoft.com/office/drawing/2014/main" id="{A451ADB3-AFEC-1309-7A13-D4B8D60B41E5}"/>
              </a:ext>
            </a:extLst>
          </p:cNvPr>
          <p:cNvSpPr>
            <a:spLocks noGrp="1"/>
          </p:cNvSpPr>
          <p:nvPr>
            <p:ph type="sldNum" sz="quarter" idx="16"/>
          </p:nvPr>
        </p:nvSpPr>
        <p:spPr/>
        <p:txBody>
          <a:bodyPr/>
          <a:lstStyle/>
          <a:p>
            <a:fld id="{BDA08C80-20F7-41C2-BF1E-F5A6ACC0FBA9}" type="slidenum">
              <a:rPr lang="de-DE" smtClean="0"/>
              <a:pPr/>
              <a:t>‹Nr.›</a:t>
            </a:fld>
            <a:endParaRPr lang="de-DE" dirty="0"/>
          </a:p>
        </p:txBody>
      </p:sp>
    </p:spTree>
    <p:extLst>
      <p:ext uri="{BB962C8B-B14F-4D97-AF65-F5344CB8AC3E}">
        <p14:creationId xmlns:p14="http://schemas.microsoft.com/office/powerpoint/2010/main" val="3473623765"/>
      </p:ext>
    </p:extLst>
  </p:cSld>
  <p:clrMapOvr>
    <a:masterClrMapping/>
  </p:clrMapOvr>
  <p:extLst>
    <p:ext uri="{DCECCB84-F9BA-43D5-87BE-67443E8EF086}">
      <p15:sldGuideLst xmlns:p15="http://schemas.microsoft.com/office/powerpoint/2012/main">
        <p15:guide id="1" pos="3296">
          <p15:clr>
            <a:srgbClr val="FBAE40"/>
          </p15:clr>
        </p15:guide>
        <p15:guide id="2" pos="3840">
          <p15:clr>
            <a:srgbClr val="FBAE40"/>
          </p15:clr>
        </p15:guide>
        <p15:guide id="3" orient="horz" pos="1162">
          <p15:clr>
            <a:srgbClr val="FBAE40"/>
          </p15:clr>
        </p15:guide>
        <p15:guide id="4" orient="horz" pos="346">
          <p15:clr>
            <a:srgbClr val="FBAE40"/>
          </p15:clr>
        </p15:guide>
        <p15:guide id="5" orient="horz" pos="3883">
          <p15:clr>
            <a:srgbClr val="FBAE40"/>
          </p15:clr>
        </p15:guide>
        <p15:guide id="6" pos="438">
          <p15:clr>
            <a:srgbClr val="FBAE4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Bild 1:1 | Ein Inhalt">
    <p:spTree>
      <p:nvGrpSpPr>
        <p:cNvPr id="1" name=""/>
        <p:cNvGrpSpPr/>
        <p:nvPr/>
      </p:nvGrpSpPr>
      <p:grpSpPr>
        <a:xfrm>
          <a:off x="0" y="0"/>
          <a:ext cx="0" cy="0"/>
          <a:chOff x="0" y="0"/>
          <a:chExt cx="0" cy="0"/>
        </a:xfrm>
      </p:grpSpPr>
      <p:sp>
        <p:nvSpPr>
          <p:cNvPr id="8" name="Bildplatzhalter 19">
            <a:extLst>
              <a:ext uri="{FF2B5EF4-FFF2-40B4-BE49-F238E27FC236}">
                <a16:creationId xmlns:a16="http://schemas.microsoft.com/office/drawing/2014/main" id="{5BA09F17-C73E-3F1F-1B0B-1BD39B532FB1}"/>
              </a:ext>
            </a:extLst>
          </p:cNvPr>
          <p:cNvSpPr>
            <a:spLocks noGrp="1"/>
          </p:cNvSpPr>
          <p:nvPr>
            <p:ph type="pic" sz="quarter" idx="14" hasCustomPrompt="1"/>
          </p:nvPr>
        </p:nvSpPr>
        <p:spPr bwMode="gray">
          <a:xfrm>
            <a:off x="0" y="-2"/>
            <a:ext cx="6096000" cy="6858002"/>
          </a:xfrm>
          <a:solidFill>
            <a:schemeClr val="tx2"/>
          </a:solidFill>
        </p:spPr>
        <p:txBody>
          <a:bodyPr tIns="0" bIns="1152000" anchor="ctr" anchorCtr="0"/>
          <a:lstStyle>
            <a:lvl1pPr marL="0" indent="0" algn="ctr">
              <a:lnSpc>
                <a:spcPct val="100000"/>
              </a:lnSpc>
              <a:spcBef>
                <a:spcPts val="0"/>
              </a:spcBef>
              <a:buFontTx/>
              <a:buNone/>
              <a:defRPr sz="1200"/>
            </a:lvl1pPr>
            <a:lvl2pPr algn="ctr">
              <a:spcBef>
                <a:spcPts val="0"/>
              </a:spcBef>
              <a:defRPr sz="1200"/>
            </a:lvl2pPr>
            <a:lvl3pPr marL="0" indent="0" algn="ctr">
              <a:spcBef>
                <a:spcPts val="0"/>
              </a:spcBef>
              <a:buFontTx/>
              <a:buNone/>
              <a:defRPr sz="1200"/>
            </a:lvl3pPr>
            <a:lvl4pPr marL="0" indent="0" algn="ctr">
              <a:spcBef>
                <a:spcPts val="0"/>
              </a:spcBef>
              <a:buFontTx/>
              <a:buNone/>
              <a:defRPr sz="1200"/>
            </a:lvl4pPr>
            <a:lvl5pPr marL="0" indent="0" algn="ctr">
              <a:spcBef>
                <a:spcPts val="0"/>
              </a:spcBef>
              <a:buFontTx/>
              <a:buNone/>
              <a:defRPr sz="1200"/>
            </a:lvl5pPr>
            <a:lvl6pPr marL="0" indent="0" algn="ctr">
              <a:spcBef>
                <a:spcPts val="0"/>
              </a:spcBef>
              <a:buFontTx/>
              <a:buNone/>
              <a:defRPr sz="1200"/>
            </a:lvl6pPr>
            <a:lvl7pPr marL="0" indent="0" algn="ctr">
              <a:spcBef>
                <a:spcPts val="0"/>
              </a:spcBef>
              <a:buFontTx/>
              <a:buNone/>
              <a:defRPr sz="1200"/>
            </a:lvl7pPr>
            <a:lvl8pPr marL="0" indent="0" algn="ctr">
              <a:spcBef>
                <a:spcPts val="0"/>
              </a:spcBef>
              <a:buFontTx/>
              <a:buNone/>
              <a:defRPr sz="1200"/>
            </a:lvl8pPr>
            <a:lvl9pPr marL="0" indent="0" algn="ctr">
              <a:spcBef>
                <a:spcPts val="0"/>
              </a:spcBef>
              <a:buFontTx/>
              <a:buNone/>
              <a:defRPr sz="1200"/>
            </a:lvl9pPr>
          </a:lstStyle>
          <a:p>
            <a:pPr lvl="0"/>
            <a:r>
              <a:rPr lang="de-DE" dirty="0"/>
              <a:t>Bild durch Klick </a:t>
            </a:r>
            <a:br>
              <a:rPr lang="de-DE" dirty="0"/>
            </a:br>
            <a:r>
              <a:rPr lang="de-DE" dirty="0"/>
              <a:t>auf das Icon einfügen.</a:t>
            </a:r>
          </a:p>
        </p:txBody>
      </p:sp>
      <p:sp>
        <p:nvSpPr>
          <p:cNvPr id="5" name="Fußzeilenplatzhalter 4">
            <a:extLst>
              <a:ext uri="{FF2B5EF4-FFF2-40B4-BE49-F238E27FC236}">
                <a16:creationId xmlns:a16="http://schemas.microsoft.com/office/drawing/2014/main" id="{193F36B8-6DFB-42D4-9024-3190D0EFC97C}"/>
              </a:ext>
            </a:extLst>
          </p:cNvPr>
          <p:cNvSpPr>
            <a:spLocks noGrp="1"/>
          </p:cNvSpPr>
          <p:nvPr>
            <p:ph type="ftr" sz="quarter" idx="11"/>
          </p:nvPr>
        </p:nvSpPr>
        <p:spPr bwMode="gray">
          <a:xfrm>
            <a:off x="6959600" y="6585000"/>
            <a:ext cx="4032399" cy="144000"/>
          </a:xfrm>
        </p:spPr>
        <p:txBody>
          <a:bodyPr/>
          <a:lstStyle/>
          <a:p>
            <a:r>
              <a:rPr lang="de-DE" dirty="0"/>
              <a:t>Titel der Präsentation</a:t>
            </a:r>
          </a:p>
        </p:txBody>
      </p:sp>
      <p:sp>
        <p:nvSpPr>
          <p:cNvPr id="3" name="Inhaltsplatzhalter 2">
            <a:extLst>
              <a:ext uri="{FF2B5EF4-FFF2-40B4-BE49-F238E27FC236}">
                <a16:creationId xmlns:a16="http://schemas.microsoft.com/office/drawing/2014/main" id="{CBDE1DF7-388E-4C95-8FA2-B66A1CB386FE}"/>
              </a:ext>
            </a:extLst>
          </p:cNvPr>
          <p:cNvSpPr>
            <a:spLocks noGrp="1"/>
          </p:cNvSpPr>
          <p:nvPr>
            <p:ph idx="1"/>
          </p:nvPr>
        </p:nvSpPr>
        <p:spPr bwMode="gray">
          <a:xfrm>
            <a:off x="6959600" y="1844674"/>
            <a:ext cx="4537075" cy="431958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Foliennummernplatzhalter 5">
            <a:extLst>
              <a:ext uri="{FF2B5EF4-FFF2-40B4-BE49-F238E27FC236}">
                <a16:creationId xmlns:a16="http://schemas.microsoft.com/office/drawing/2014/main" id="{9C7A0AE3-FD3F-4A5E-832A-28D33EF799B2}"/>
              </a:ext>
            </a:extLst>
          </p:cNvPr>
          <p:cNvSpPr>
            <a:spLocks noGrp="1"/>
          </p:cNvSpPr>
          <p:nvPr>
            <p:ph type="sldNum" sz="quarter" idx="12"/>
          </p:nvPr>
        </p:nvSpPr>
        <p:spPr bwMode="gray"/>
        <p:txBody>
          <a:bodyPr/>
          <a:lstStyle/>
          <a:p>
            <a:fld id="{BDA08C80-20F7-41C2-BF1E-F5A6ACC0FBA9}" type="slidenum">
              <a:rPr lang="de-DE" smtClean="0"/>
              <a:t>‹Nr.›</a:t>
            </a:fld>
            <a:endParaRPr lang="de-DE" dirty="0"/>
          </a:p>
        </p:txBody>
      </p:sp>
      <p:sp>
        <p:nvSpPr>
          <p:cNvPr id="4" name="Titel 3">
            <a:extLst>
              <a:ext uri="{FF2B5EF4-FFF2-40B4-BE49-F238E27FC236}">
                <a16:creationId xmlns:a16="http://schemas.microsoft.com/office/drawing/2014/main" id="{F1716A16-51EC-D7CB-CC96-1F92FA3E7FF5}"/>
              </a:ext>
            </a:extLst>
          </p:cNvPr>
          <p:cNvSpPr>
            <a:spLocks noGrp="1"/>
          </p:cNvSpPr>
          <p:nvPr>
            <p:ph type="title" hasCustomPrompt="1"/>
          </p:nvPr>
        </p:nvSpPr>
        <p:spPr bwMode="gray">
          <a:xfrm>
            <a:off x="6959600" y="549000"/>
            <a:ext cx="4536400" cy="1008000"/>
          </a:xfrm>
        </p:spPr>
        <p:txBody>
          <a:bodyPr/>
          <a:lstStyle/>
          <a:p>
            <a:r>
              <a:rPr lang="de-DE" dirty="0"/>
              <a:t>Folientitel</a:t>
            </a:r>
          </a:p>
        </p:txBody>
      </p:sp>
    </p:spTree>
    <p:extLst>
      <p:ext uri="{BB962C8B-B14F-4D97-AF65-F5344CB8AC3E}">
        <p14:creationId xmlns:p14="http://schemas.microsoft.com/office/powerpoint/2010/main" val="2590593264"/>
      </p:ext>
    </p:extLst>
  </p:cSld>
  <p:clrMapOvr>
    <a:masterClrMapping/>
  </p:clrMapOvr>
  <p:extLst>
    <p:ext uri="{DCECCB84-F9BA-43D5-87BE-67443E8EF086}">
      <p15:sldGuideLst xmlns:p15="http://schemas.microsoft.com/office/powerpoint/2012/main">
        <p15:guide id="1" pos="3840">
          <p15:clr>
            <a:srgbClr val="FBAE40"/>
          </p15:clr>
        </p15:guide>
        <p15:guide id="2" pos="4384">
          <p15:clr>
            <a:srgbClr val="FBAE40"/>
          </p15:clr>
        </p15:guide>
        <p15:guide id="3" orient="horz" pos="1162">
          <p15:clr>
            <a:srgbClr val="FBAE40"/>
          </p15:clr>
        </p15:guide>
        <p15:guide id="4" pos="7242">
          <p15:clr>
            <a:srgbClr val="FBAE40"/>
          </p15:clr>
        </p15:guide>
        <p15:guide id="5" orient="horz" pos="346">
          <p15:clr>
            <a:srgbClr val="FBAE40"/>
          </p15:clr>
        </p15:guide>
        <p15:guide id="6" orient="horz" pos="3883">
          <p15:clr>
            <a:srgbClr val="FBAE4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Ein Inhalt mit Bild | Plakativ">
    <p:spTree>
      <p:nvGrpSpPr>
        <p:cNvPr id="1" name=""/>
        <p:cNvGrpSpPr/>
        <p:nvPr/>
      </p:nvGrpSpPr>
      <p:grpSpPr>
        <a:xfrm>
          <a:off x="0" y="0"/>
          <a:ext cx="0" cy="0"/>
          <a:chOff x="0" y="0"/>
          <a:chExt cx="0" cy="0"/>
        </a:xfrm>
      </p:grpSpPr>
      <p:sp>
        <p:nvSpPr>
          <p:cNvPr id="9" name="Bildplatzhalter 19">
            <a:extLst>
              <a:ext uri="{FF2B5EF4-FFF2-40B4-BE49-F238E27FC236}">
                <a16:creationId xmlns:a16="http://schemas.microsoft.com/office/drawing/2014/main" id="{BDC6A72D-6FD1-5F79-8DBD-C41B4F0F9DCB}"/>
              </a:ext>
            </a:extLst>
          </p:cNvPr>
          <p:cNvSpPr>
            <a:spLocks noGrp="1"/>
          </p:cNvSpPr>
          <p:nvPr>
            <p:ph type="pic" sz="quarter" idx="14" hasCustomPrompt="1"/>
          </p:nvPr>
        </p:nvSpPr>
        <p:spPr bwMode="gray">
          <a:xfrm>
            <a:off x="6096000" y="-2"/>
            <a:ext cx="6096000" cy="6858002"/>
          </a:xfrm>
          <a:solidFill>
            <a:schemeClr val="tx2"/>
          </a:solidFill>
        </p:spPr>
        <p:txBody>
          <a:bodyPr tIns="0" bIns="1152000" anchor="ctr" anchorCtr="0"/>
          <a:lstStyle>
            <a:lvl1pPr marL="0" indent="0" algn="ctr">
              <a:lnSpc>
                <a:spcPct val="100000"/>
              </a:lnSpc>
              <a:spcBef>
                <a:spcPts val="0"/>
              </a:spcBef>
              <a:buFontTx/>
              <a:buNone/>
              <a:defRPr sz="1200"/>
            </a:lvl1pPr>
            <a:lvl2pPr algn="ctr">
              <a:spcBef>
                <a:spcPts val="0"/>
              </a:spcBef>
              <a:defRPr sz="1200"/>
            </a:lvl2pPr>
            <a:lvl3pPr marL="0" indent="0" algn="ctr">
              <a:spcBef>
                <a:spcPts val="0"/>
              </a:spcBef>
              <a:buFontTx/>
              <a:buNone/>
              <a:defRPr sz="1200"/>
            </a:lvl3pPr>
            <a:lvl4pPr marL="0" indent="0" algn="ctr">
              <a:spcBef>
                <a:spcPts val="0"/>
              </a:spcBef>
              <a:buFontTx/>
              <a:buNone/>
              <a:defRPr sz="1200"/>
            </a:lvl4pPr>
            <a:lvl5pPr marL="0" indent="0" algn="ctr">
              <a:spcBef>
                <a:spcPts val="0"/>
              </a:spcBef>
              <a:buFontTx/>
              <a:buNone/>
              <a:defRPr sz="1200"/>
            </a:lvl5pPr>
            <a:lvl6pPr marL="0" indent="0" algn="ctr">
              <a:spcBef>
                <a:spcPts val="0"/>
              </a:spcBef>
              <a:buFontTx/>
              <a:buNone/>
              <a:defRPr sz="1200"/>
            </a:lvl6pPr>
            <a:lvl7pPr marL="0" indent="0" algn="ctr">
              <a:spcBef>
                <a:spcPts val="0"/>
              </a:spcBef>
              <a:buFontTx/>
              <a:buNone/>
              <a:defRPr sz="1200"/>
            </a:lvl7pPr>
            <a:lvl8pPr marL="0" indent="0" algn="ctr">
              <a:spcBef>
                <a:spcPts val="0"/>
              </a:spcBef>
              <a:buFontTx/>
              <a:buNone/>
              <a:defRPr sz="1200"/>
            </a:lvl8pPr>
            <a:lvl9pPr marL="0" indent="0" algn="ctr">
              <a:spcBef>
                <a:spcPts val="0"/>
              </a:spcBef>
              <a:buFontTx/>
              <a:buNone/>
              <a:defRPr sz="1200"/>
            </a:lvl9pPr>
          </a:lstStyle>
          <a:p>
            <a:pPr lvl="0"/>
            <a:r>
              <a:rPr lang="de-DE" dirty="0"/>
              <a:t>Bild durch Klick </a:t>
            </a:r>
            <a:br>
              <a:rPr lang="de-DE" dirty="0"/>
            </a:br>
            <a:r>
              <a:rPr lang="de-DE" dirty="0"/>
              <a:t>auf das Icon einfügen.</a:t>
            </a:r>
          </a:p>
        </p:txBody>
      </p:sp>
      <p:sp>
        <p:nvSpPr>
          <p:cNvPr id="3" name="Inhaltsplatzhalter 2">
            <a:extLst>
              <a:ext uri="{FF2B5EF4-FFF2-40B4-BE49-F238E27FC236}">
                <a16:creationId xmlns:a16="http://schemas.microsoft.com/office/drawing/2014/main" id="{C6297F9E-2C4D-4DC5-9477-D0A110895538}"/>
              </a:ext>
            </a:extLst>
          </p:cNvPr>
          <p:cNvSpPr>
            <a:spLocks noGrp="1"/>
          </p:cNvSpPr>
          <p:nvPr>
            <p:ph sz="half" idx="1"/>
          </p:nvPr>
        </p:nvSpPr>
        <p:spPr bwMode="gray">
          <a:xfrm>
            <a:off x="695325" y="4005000"/>
            <a:ext cx="4537076" cy="2159263"/>
          </a:xfrm>
        </p:spPr>
        <p:txBody>
          <a:bodyPr/>
          <a:lstStyle>
            <a:lvl1pPr marL="288000" indent="-288000">
              <a:defRPr sz="2000"/>
            </a:lvl1pPr>
            <a:lvl2pPr>
              <a:defRPr sz="2000"/>
            </a:lvl2pPr>
            <a:lvl3pPr marL="576000" indent="-288000">
              <a:defRPr sz="2000"/>
            </a:lvl3pPr>
            <a:lvl4pPr marL="864000" indent="-288000">
              <a:defRPr sz="2000"/>
            </a:lvl4pPr>
            <a:lvl5pPr marL="1152000" indent="-288000">
              <a:defRPr sz="2000"/>
            </a:lvl5pPr>
            <a:lvl6pPr marL="1152000" indent="-288000">
              <a:defRPr sz="2000"/>
            </a:lvl6pPr>
            <a:lvl7pPr marL="1152000" indent="-288000">
              <a:defRPr sz="2000"/>
            </a:lvl7pPr>
            <a:lvl8pPr marL="1152000" indent="-288000">
              <a:defRPr sz="2000"/>
            </a:lvl8pPr>
            <a:lvl9pPr marL="1152000" indent="-288000">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Titel 9">
            <a:extLst>
              <a:ext uri="{FF2B5EF4-FFF2-40B4-BE49-F238E27FC236}">
                <a16:creationId xmlns:a16="http://schemas.microsoft.com/office/drawing/2014/main" id="{02C8E640-8202-8DE3-E0C5-C04BF5802680}"/>
              </a:ext>
            </a:extLst>
          </p:cNvPr>
          <p:cNvSpPr>
            <a:spLocks noGrp="1"/>
          </p:cNvSpPr>
          <p:nvPr>
            <p:ph type="title" hasCustomPrompt="1"/>
          </p:nvPr>
        </p:nvSpPr>
        <p:spPr bwMode="gray">
          <a:xfrm>
            <a:off x="695325" y="549000"/>
            <a:ext cx="4537076" cy="2880000"/>
          </a:xfrm>
        </p:spPr>
        <p:txBody>
          <a:bodyPr anchor="b" anchorCtr="0"/>
          <a:lstStyle>
            <a:lvl1pPr>
              <a:defRPr sz="4800"/>
            </a:lvl1pPr>
          </a:lstStyle>
          <a:p>
            <a:r>
              <a:rPr lang="de-DE" dirty="0"/>
              <a:t>Plakativer Folientitel</a:t>
            </a:r>
          </a:p>
        </p:txBody>
      </p:sp>
      <p:sp>
        <p:nvSpPr>
          <p:cNvPr id="2" name="Fußzeilenplatzhalter 1">
            <a:extLst>
              <a:ext uri="{FF2B5EF4-FFF2-40B4-BE49-F238E27FC236}">
                <a16:creationId xmlns:a16="http://schemas.microsoft.com/office/drawing/2014/main" id="{CD12145A-0C76-74C3-4A39-2A7BD6255127}"/>
              </a:ext>
            </a:extLst>
          </p:cNvPr>
          <p:cNvSpPr>
            <a:spLocks noGrp="1"/>
          </p:cNvSpPr>
          <p:nvPr>
            <p:ph type="ftr" sz="quarter" idx="15"/>
          </p:nvPr>
        </p:nvSpPr>
        <p:spPr>
          <a:xfrm>
            <a:off x="1128000" y="6585000"/>
            <a:ext cx="4104000" cy="144000"/>
          </a:xfrm>
        </p:spPr>
        <p:txBody>
          <a:bodyPr/>
          <a:lstStyle/>
          <a:p>
            <a:r>
              <a:rPr lang="de-DE" dirty="0"/>
              <a:t>Titel der Präsentation</a:t>
            </a:r>
          </a:p>
        </p:txBody>
      </p:sp>
      <p:sp>
        <p:nvSpPr>
          <p:cNvPr id="4" name="Foliennummernplatzhalter 3">
            <a:extLst>
              <a:ext uri="{FF2B5EF4-FFF2-40B4-BE49-F238E27FC236}">
                <a16:creationId xmlns:a16="http://schemas.microsoft.com/office/drawing/2014/main" id="{41477B5A-8482-647C-FD43-2075CF35508A}"/>
              </a:ext>
            </a:extLst>
          </p:cNvPr>
          <p:cNvSpPr>
            <a:spLocks noGrp="1"/>
          </p:cNvSpPr>
          <p:nvPr>
            <p:ph type="sldNum" sz="quarter" idx="16"/>
          </p:nvPr>
        </p:nvSpPr>
        <p:spPr/>
        <p:txBody>
          <a:bodyPr/>
          <a:lstStyle/>
          <a:p>
            <a:fld id="{BDA08C80-20F7-41C2-BF1E-F5A6ACC0FBA9}" type="slidenum">
              <a:rPr lang="de-DE" smtClean="0"/>
              <a:pPr/>
              <a:t>‹Nr.›</a:t>
            </a:fld>
            <a:endParaRPr lang="de-DE" dirty="0"/>
          </a:p>
        </p:txBody>
      </p:sp>
    </p:spTree>
    <p:extLst>
      <p:ext uri="{BB962C8B-B14F-4D97-AF65-F5344CB8AC3E}">
        <p14:creationId xmlns:p14="http://schemas.microsoft.com/office/powerpoint/2010/main" val="3450064672"/>
      </p:ext>
    </p:extLst>
  </p:cSld>
  <p:clrMapOvr>
    <a:masterClrMapping/>
  </p:clrMapOvr>
  <p:extLst>
    <p:ext uri="{DCECCB84-F9BA-43D5-87BE-67443E8EF086}">
      <p15:sldGuideLst xmlns:p15="http://schemas.microsoft.com/office/powerpoint/2012/main">
        <p15:guide id="1" pos="3296">
          <p15:clr>
            <a:srgbClr val="FBAE40"/>
          </p15:clr>
        </p15:guide>
        <p15:guide id="2" pos="3840">
          <p15:clr>
            <a:srgbClr val="FBAE40"/>
          </p15:clr>
        </p15:guide>
        <p15:guide id="4" pos="438">
          <p15:clr>
            <a:srgbClr val="FBAE40"/>
          </p15:clr>
        </p15:guide>
        <p15:guide id="6" orient="horz" pos="346">
          <p15:clr>
            <a:srgbClr val="FBAE40"/>
          </p15:clr>
        </p15:guide>
        <p15:guide id="7" orient="horz" pos="3883">
          <p15:clr>
            <a:srgbClr val="FBAE4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Vollflächiges Bild">
    <p:spTree>
      <p:nvGrpSpPr>
        <p:cNvPr id="1" name=""/>
        <p:cNvGrpSpPr/>
        <p:nvPr/>
      </p:nvGrpSpPr>
      <p:grpSpPr>
        <a:xfrm>
          <a:off x="0" y="0"/>
          <a:ext cx="0" cy="0"/>
          <a:chOff x="0" y="0"/>
          <a:chExt cx="0" cy="0"/>
        </a:xfrm>
      </p:grpSpPr>
      <p:sp>
        <p:nvSpPr>
          <p:cNvPr id="8" name="Bildplatzhalter 19">
            <a:extLst>
              <a:ext uri="{FF2B5EF4-FFF2-40B4-BE49-F238E27FC236}">
                <a16:creationId xmlns:a16="http://schemas.microsoft.com/office/drawing/2014/main" id="{5BA09F17-C73E-3F1F-1B0B-1BD39B532FB1}"/>
              </a:ext>
            </a:extLst>
          </p:cNvPr>
          <p:cNvSpPr>
            <a:spLocks noGrp="1"/>
          </p:cNvSpPr>
          <p:nvPr>
            <p:ph type="pic" sz="quarter" idx="14" hasCustomPrompt="1"/>
          </p:nvPr>
        </p:nvSpPr>
        <p:spPr bwMode="gray">
          <a:xfrm>
            <a:off x="0" y="-2"/>
            <a:ext cx="12192000" cy="6858002"/>
          </a:xfrm>
          <a:solidFill>
            <a:schemeClr val="tx2"/>
          </a:solidFill>
        </p:spPr>
        <p:txBody>
          <a:bodyPr tIns="0" bIns="1224000" anchor="ctr" anchorCtr="0"/>
          <a:lstStyle>
            <a:lvl1pPr marL="0" indent="0" algn="ctr">
              <a:lnSpc>
                <a:spcPct val="100000"/>
              </a:lnSpc>
              <a:spcBef>
                <a:spcPts val="0"/>
              </a:spcBef>
              <a:buFontTx/>
              <a:buNone/>
              <a:defRPr sz="1200"/>
            </a:lvl1pPr>
            <a:lvl2pPr algn="ctr">
              <a:spcBef>
                <a:spcPts val="0"/>
              </a:spcBef>
              <a:defRPr sz="1200"/>
            </a:lvl2pPr>
            <a:lvl3pPr marL="0" indent="0" algn="ctr">
              <a:spcBef>
                <a:spcPts val="0"/>
              </a:spcBef>
              <a:buFontTx/>
              <a:buNone/>
              <a:defRPr sz="1200"/>
            </a:lvl3pPr>
            <a:lvl4pPr marL="0" indent="0" algn="ctr">
              <a:spcBef>
                <a:spcPts val="0"/>
              </a:spcBef>
              <a:buFontTx/>
              <a:buNone/>
              <a:defRPr sz="1200"/>
            </a:lvl4pPr>
            <a:lvl5pPr marL="0" indent="0" algn="ctr">
              <a:spcBef>
                <a:spcPts val="0"/>
              </a:spcBef>
              <a:buFontTx/>
              <a:buNone/>
              <a:defRPr sz="1200"/>
            </a:lvl5pPr>
            <a:lvl6pPr marL="0" indent="0" algn="ctr">
              <a:spcBef>
                <a:spcPts val="0"/>
              </a:spcBef>
              <a:buFontTx/>
              <a:buNone/>
              <a:defRPr sz="1200"/>
            </a:lvl6pPr>
            <a:lvl7pPr marL="0" indent="0" algn="ctr">
              <a:spcBef>
                <a:spcPts val="0"/>
              </a:spcBef>
              <a:buFontTx/>
              <a:buNone/>
              <a:defRPr sz="1200"/>
            </a:lvl7pPr>
            <a:lvl8pPr marL="0" indent="0" algn="ctr">
              <a:spcBef>
                <a:spcPts val="0"/>
              </a:spcBef>
              <a:buFontTx/>
              <a:buNone/>
              <a:defRPr sz="1200"/>
            </a:lvl8pPr>
            <a:lvl9pPr marL="0" indent="0" algn="ctr">
              <a:spcBef>
                <a:spcPts val="0"/>
              </a:spcBef>
              <a:buFontTx/>
              <a:buNone/>
              <a:defRPr sz="1200"/>
            </a:lvl9pPr>
          </a:lstStyle>
          <a:p>
            <a:pPr lvl="0"/>
            <a:r>
              <a:rPr lang="de-DE" dirty="0"/>
              <a:t>Ein Bild bitte über die Registerlasche</a:t>
            </a:r>
            <a:br>
              <a:rPr lang="de-DE" dirty="0"/>
            </a:br>
            <a:r>
              <a:rPr lang="de-DE" dirty="0"/>
              <a:t>„Einfügen“ und per Klick auf </a:t>
            </a:r>
            <a:br>
              <a:rPr lang="de-DE" dirty="0"/>
            </a:br>
            <a:r>
              <a:rPr lang="de-DE" dirty="0"/>
              <a:t>die Schaltfläche „Bilder“ laden.</a:t>
            </a:r>
          </a:p>
        </p:txBody>
      </p:sp>
      <p:sp>
        <p:nvSpPr>
          <p:cNvPr id="10" name="Textplatzhalter 9">
            <a:extLst>
              <a:ext uri="{FF2B5EF4-FFF2-40B4-BE49-F238E27FC236}">
                <a16:creationId xmlns:a16="http://schemas.microsoft.com/office/drawing/2014/main" id="{377F1CB4-FC91-0A77-C38D-4883E1F6996A}"/>
              </a:ext>
            </a:extLst>
          </p:cNvPr>
          <p:cNvSpPr>
            <a:spLocks noGrp="1"/>
          </p:cNvSpPr>
          <p:nvPr>
            <p:ph type="body" sz="quarter" idx="15" hasCustomPrompt="1"/>
          </p:nvPr>
        </p:nvSpPr>
        <p:spPr bwMode="gray">
          <a:xfrm>
            <a:off x="1" y="0"/>
            <a:ext cx="12192000" cy="6858000"/>
          </a:xfrm>
          <a:gradFill>
            <a:gsLst>
              <a:gs pos="0">
                <a:schemeClr val="tx2">
                  <a:lumMod val="10000"/>
                  <a:alpha val="0"/>
                </a:schemeClr>
              </a:gs>
              <a:gs pos="100000">
                <a:schemeClr val="tx2">
                  <a:lumMod val="10000"/>
                  <a:alpha val="80000"/>
                </a:schemeClr>
              </a:gs>
            </a:gsLst>
            <a:lin ang="0" scaled="1"/>
          </a:gradFill>
        </p:spPr>
        <p:txBody>
          <a:bodyPr/>
          <a:lstStyle>
            <a:lvl1pPr marL="0" indent="0">
              <a:buFontTx/>
              <a:buNone/>
              <a:defRPr sz="100"/>
            </a:lvl1pPr>
            <a:lvl2pPr>
              <a:defRPr sz="100"/>
            </a:lvl2pPr>
            <a:lvl3pPr marL="0" indent="0">
              <a:buFontTx/>
              <a:buNone/>
              <a:defRPr sz="100"/>
            </a:lvl3pPr>
            <a:lvl4pPr marL="0" indent="0">
              <a:buFontTx/>
              <a:buNone/>
              <a:defRPr sz="100"/>
            </a:lvl4pPr>
            <a:lvl5pPr marL="0" indent="0">
              <a:buFontTx/>
              <a:buNone/>
              <a:defRPr sz="100"/>
            </a:lvl5pPr>
            <a:lvl6pPr marL="0" indent="0">
              <a:buFontTx/>
              <a:buNone/>
              <a:defRPr sz="100"/>
            </a:lvl6pPr>
            <a:lvl7pPr marL="0" indent="0">
              <a:buFontTx/>
              <a:buNone/>
              <a:defRPr sz="100"/>
            </a:lvl7pPr>
            <a:lvl8pPr marL="0" indent="0">
              <a:buFontTx/>
              <a:buNone/>
              <a:defRPr sz="100"/>
            </a:lvl8pPr>
            <a:lvl9pPr marL="0" indent="0">
              <a:buFontTx/>
              <a:buNone/>
              <a:defRPr sz="100"/>
            </a:lvl9pPr>
          </a:lstStyle>
          <a:p>
            <a:pPr lvl="0"/>
            <a:r>
              <a:rPr lang="de-DE" dirty="0"/>
              <a:t> </a:t>
            </a:r>
          </a:p>
        </p:txBody>
      </p:sp>
      <p:sp>
        <p:nvSpPr>
          <p:cNvPr id="5" name="Textplatzhalter 10">
            <a:extLst>
              <a:ext uri="{FF2B5EF4-FFF2-40B4-BE49-F238E27FC236}">
                <a16:creationId xmlns:a16="http://schemas.microsoft.com/office/drawing/2014/main" id="{7CA01B74-B759-BA84-8727-A25E9274AD40}"/>
              </a:ext>
            </a:extLst>
          </p:cNvPr>
          <p:cNvSpPr>
            <a:spLocks noGrp="1"/>
          </p:cNvSpPr>
          <p:nvPr>
            <p:ph type="body" sz="quarter" idx="16" hasCustomPrompt="1"/>
          </p:nvPr>
        </p:nvSpPr>
        <p:spPr bwMode="gray">
          <a:xfrm rot="-240000">
            <a:off x="1020204" y="817159"/>
            <a:ext cx="3600000" cy="1152000"/>
          </a:xfrm>
        </p:spPr>
        <p:txBody>
          <a:bodyPr wrap="none"/>
          <a:lstStyle>
            <a:lvl1pPr marL="0" indent="0">
              <a:lnSpc>
                <a:spcPct val="100000"/>
              </a:lnSpc>
              <a:spcBef>
                <a:spcPts val="0"/>
              </a:spcBef>
              <a:buFontTx/>
              <a:buNone/>
              <a:defRPr sz="8000" spc="-150" baseline="0">
                <a:solidFill>
                  <a:schemeClr val="tx1"/>
                </a:solidFill>
                <a:latin typeface="Better Times" pitchFamily="2" charset="0"/>
              </a:defRPr>
            </a:lvl1pPr>
            <a:lvl2pPr>
              <a:lnSpc>
                <a:spcPct val="100000"/>
              </a:lnSpc>
              <a:spcBef>
                <a:spcPts val="0"/>
              </a:spcBef>
              <a:defRPr sz="8000" spc="-150" baseline="0">
                <a:solidFill>
                  <a:schemeClr val="tx1"/>
                </a:solidFill>
                <a:latin typeface="Better Times" pitchFamily="2" charset="0"/>
              </a:defRPr>
            </a:lvl2pPr>
            <a:lvl3pPr marL="0" indent="0">
              <a:lnSpc>
                <a:spcPct val="100000"/>
              </a:lnSpc>
              <a:spcBef>
                <a:spcPts val="0"/>
              </a:spcBef>
              <a:buFontTx/>
              <a:buNone/>
              <a:defRPr sz="8000" spc="-150" baseline="0">
                <a:solidFill>
                  <a:schemeClr val="tx1"/>
                </a:solidFill>
                <a:latin typeface="Better Times" pitchFamily="2" charset="0"/>
              </a:defRPr>
            </a:lvl3pPr>
            <a:lvl4pPr marL="0" indent="0">
              <a:lnSpc>
                <a:spcPct val="100000"/>
              </a:lnSpc>
              <a:spcBef>
                <a:spcPts val="0"/>
              </a:spcBef>
              <a:buFontTx/>
              <a:buNone/>
              <a:defRPr sz="8000" spc="-150" baseline="0">
                <a:solidFill>
                  <a:schemeClr val="tx1"/>
                </a:solidFill>
                <a:latin typeface="Better Times" pitchFamily="2" charset="0"/>
              </a:defRPr>
            </a:lvl4pPr>
            <a:lvl5pPr marL="0" indent="0">
              <a:lnSpc>
                <a:spcPct val="100000"/>
              </a:lnSpc>
              <a:spcBef>
                <a:spcPts val="0"/>
              </a:spcBef>
              <a:buFontTx/>
              <a:buNone/>
              <a:defRPr sz="8000" spc="-150" baseline="0">
                <a:solidFill>
                  <a:schemeClr val="tx1"/>
                </a:solidFill>
                <a:latin typeface="Better Times" pitchFamily="2" charset="0"/>
              </a:defRPr>
            </a:lvl5pPr>
            <a:lvl6pPr marL="0" indent="0">
              <a:lnSpc>
                <a:spcPct val="100000"/>
              </a:lnSpc>
              <a:spcBef>
                <a:spcPts val="0"/>
              </a:spcBef>
              <a:buFontTx/>
              <a:buNone/>
              <a:defRPr sz="8000" spc="-150" baseline="0">
                <a:solidFill>
                  <a:schemeClr val="tx1"/>
                </a:solidFill>
                <a:latin typeface="Better Times" pitchFamily="2" charset="0"/>
              </a:defRPr>
            </a:lvl6pPr>
            <a:lvl7pPr marL="0" indent="0">
              <a:lnSpc>
                <a:spcPct val="100000"/>
              </a:lnSpc>
              <a:spcBef>
                <a:spcPts val="0"/>
              </a:spcBef>
              <a:buFontTx/>
              <a:buNone/>
              <a:defRPr sz="8000" spc="-150" baseline="0">
                <a:solidFill>
                  <a:schemeClr val="tx1"/>
                </a:solidFill>
                <a:latin typeface="Better Times" pitchFamily="2" charset="0"/>
              </a:defRPr>
            </a:lvl7pPr>
            <a:lvl8pPr marL="0" indent="0">
              <a:lnSpc>
                <a:spcPct val="100000"/>
              </a:lnSpc>
              <a:spcBef>
                <a:spcPts val="0"/>
              </a:spcBef>
              <a:buFontTx/>
              <a:buNone/>
              <a:defRPr sz="8000" spc="-150" baseline="0">
                <a:solidFill>
                  <a:schemeClr val="tx1"/>
                </a:solidFill>
                <a:latin typeface="Better Times" pitchFamily="2" charset="0"/>
              </a:defRPr>
            </a:lvl8pPr>
            <a:lvl9pPr marL="0" indent="0">
              <a:lnSpc>
                <a:spcPct val="100000"/>
              </a:lnSpc>
              <a:spcBef>
                <a:spcPts val="0"/>
              </a:spcBef>
              <a:buFontTx/>
              <a:buNone/>
              <a:defRPr sz="8000" spc="-150" baseline="0">
                <a:solidFill>
                  <a:schemeClr val="tx1"/>
                </a:solidFill>
                <a:latin typeface="Better Times" pitchFamily="2" charset="0"/>
              </a:defRPr>
            </a:lvl9pPr>
          </a:lstStyle>
          <a:p>
            <a:pPr lvl="0"/>
            <a:r>
              <a:rPr lang="de-DE" dirty="0"/>
              <a:t>Hervorhebung</a:t>
            </a:r>
          </a:p>
        </p:txBody>
      </p:sp>
      <p:sp>
        <p:nvSpPr>
          <p:cNvPr id="9" name="Textplatzhalter 4">
            <a:extLst>
              <a:ext uri="{FF2B5EF4-FFF2-40B4-BE49-F238E27FC236}">
                <a16:creationId xmlns:a16="http://schemas.microsoft.com/office/drawing/2014/main" id="{722A97DE-AF7B-48A5-4F8B-C5E9C318ED14}"/>
              </a:ext>
            </a:extLst>
          </p:cNvPr>
          <p:cNvSpPr>
            <a:spLocks noGrp="1"/>
          </p:cNvSpPr>
          <p:nvPr>
            <p:ph type="body" sz="quarter" idx="13" hasCustomPrompt="1"/>
          </p:nvPr>
        </p:nvSpPr>
        <p:spPr bwMode="gray">
          <a:xfrm>
            <a:off x="6311899" y="693738"/>
            <a:ext cx="5184775" cy="5470525"/>
          </a:xfrm>
        </p:spPr>
        <p:txBody>
          <a:bodyPr anchor="b" anchorCtr="0"/>
          <a:lstStyle>
            <a:lvl1pPr marL="0" indent="0" algn="l">
              <a:lnSpc>
                <a:spcPct val="100000"/>
              </a:lnSpc>
              <a:buFontTx/>
              <a:buNone/>
              <a:defRPr sz="4800">
                <a:solidFill>
                  <a:schemeClr val="bg1"/>
                </a:solidFill>
                <a:latin typeface="+mj-lt"/>
              </a:defRPr>
            </a:lvl1pPr>
            <a:lvl2pPr algn="l">
              <a:lnSpc>
                <a:spcPct val="100000"/>
              </a:lnSpc>
              <a:defRPr sz="4800">
                <a:solidFill>
                  <a:schemeClr val="bg1"/>
                </a:solidFill>
                <a:latin typeface="+mj-lt"/>
              </a:defRPr>
            </a:lvl2pPr>
            <a:lvl3pPr marL="0" indent="0" algn="l">
              <a:lnSpc>
                <a:spcPct val="100000"/>
              </a:lnSpc>
              <a:buFontTx/>
              <a:buNone/>
              <a:defRPr sz="4800">
                <a:solidFill>
                  <a:schemeClr val="bg1"/>
                </a:solidFill>
                <a:latin typeface="+mj-lt"/>
              </a:defRPr>
            </a:lvl3pPr>
            <a:lvl4pPr marL="0" indent="0" algn="l">
              <a:lnSpc>
                <a:spcPct val="100000"/>
              </a:lnSpc>
              <a:buFontTx/>
              <a:buNone/>
              <a:defRPr sz="4800">
                <a:solidFill>
                  <a:schemeClr val="bg1"/>
                </a:solidFill>
                <a:latin typeface="+mj-lt"/>
              </a:defRPr>
            </a:lvl4pPr>
            <a:lvl5pPr marL="0" indent="0" algn="l">
              <a:lnSpc>
                <a:spcPct val="100000"/>
              </a:lnSpc>
              <a:buFontTx/>
              <a:buNone/>
              <a:defRPr sz="4800">
                <a:solidFill>
                  <a:schemeClr val="bg1"/>
                </a:solidFill>
                <a:latin typeface="+mj-lt"/>
              </a:defRPr>
            </a:lvl5pPr>
            <a:lvl6pPr marL="0" indent="0" algn="l">
              <a:lnSpc>
                <a:spcPct val="100000"/>
              </a:lnSpc>
              <a:buFontTx/>
              <a:buNone/>
              <a:defRPr sz="4800">
                <a:solidFill>
                  <a:schemeClr val="bg1"/>
                </a:solidFill>
                <a:latin typeface="+mj-lt"/>
              </a:defRPr>
            </a:lvl6pPr>
            <a:lvl7pPr marL="0" indent="0" algn="l">
              <a:lnSpc>
                <a:spcPct val="100000"/>
              </a:lnSpc>
              <a:buFontTx/>
              <a:buNone/>
              <a:defRPr sz="4800">
                <a:solidFill>
                  <a:schemeClr val="bg1"/>
                </a:solidFill>
                <a:latin typeface="+mj-lt"/>
              </a:defRPr>
            </a:lvl7pPr>
            <a:lvl8pPr marL="0" indent="0" algn="l">
              <a:lnSpc>
                <a:spcPct val="100000"/>
              </a:lnSpc>
              <a:buFontTx/>
              <a:buNone/>
              <a:defRPr sz="4800">
                <a:solidFill>
                  <a:schemeClr val="bg1"/>
                </a:solidFill>
                <a:latin typeface="+mj-lt"/>
              </a:defRPr>
            </a:lvl8pPr>
            <a:lvl9pPr marL="0" indent="0" algn="l">
              <a:lnSpc>
                <a:spcPct val="100000"/>
              </a:lnSpc>
              <a:buFontTx/>
              <a:buNone/>
              <a:defRPr sz="4800">
                <a:solidFill>
                  <a:schemeClr val="bg1"/>
                </a:solidFill>
                <a:latin typeface="+mj-lt"/>
              </a:defRPr>
            </a:lvl9pPr>
          </a:lstStyle>
          <a:p>
            <a:pPr lvl="0"/>
            <a:r>
              <a:rPr lang="de-DE" dirty="0"/>
              <a:t>Hier kann eine Aussage stehen</a:t>
            </a:r>
          </a:p>
        </p:txBody>
      </p:sp>
    </p:spTree>
    <p:extLst>
      <p:ext uri="{BB962C8B-B14F-4D97-AF65-F5344CB8AC3E}">
        <p14:creationId xmlns:p14="http://schemas.microsoft.com/office/powerpoint/2010/main" val="3340029272"/>
      </p:ext>
    </p:extLst>
  </p:cSld>
  <p:clrMapOvr>
    <a:masterClrMapping/>
  </p:clrMapOvr>
  <p:extLst>
    <p:ext uri="{DCECCB84-F9BA-43D5-87BE-67443E8EF086}">
      <p15:sldGuideLst xmlns:p15="http://schemas.microsoft.com/office/powerpoint/2012/main">
        <p15:guide id="1" pos="3976">
          <p15:clr>
            <a:srgbClr val="FBAE40"/>
          </p15:clr>
        </p15:guide>
        <p15:guide id="2" pos="7242">
          <p15:clr>
            <a:srgbClr val="FBAE40"/>
          </p15:clr>
        </p15:guide>
        <p15:guide id="5" orient="horz" pos="437">
          <p15:clr>
            <a:srgbClr val="FBAE40"/>
          </p15:clr>
        </p15:guide>
        <p15:guide id="6" orient="horz" pos="3883">
          <p15:clr>
            <a:srgbClr val="FBAE40"/>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36958DF7-2814-47B9-BC14-19A8E8FC0C30}"/>
              </a:ext>
            </a:extLst>
          </p:cNvPr>
          <p:cNvSpPr>
            <a:spLocks noGrp="1"/>
          </p:cNvSpPr>
          <p:nvPr>
            <p:ph type="ftr" sz="quarter" idx="11"/>
          </p:nvPr>
        </p:nvSpPr>
        <p:spPr bwMode="gray"/>
        <p:txBody>
          <a:bodyPr/>
          <a:lstStyle/>
          <a:p>
            <a:r>
              <a:rPr lang="de-DE" dirty="0"/>
              <a:t>Titel der Präsentation</a:t>
            </a:r>
          </a:p>
        </p:txBody>
      </p:sp>
      <p:sp>
        <p:nvSpPr>
          <p:cNvPr id="5" name="Foliennummernplatzhalter 4">
            <a:extLst>
              <a:ext uri="{FF2B5EF4-FFF2-40B4-BE49-F238E27FC236}">
                <a16:creationId xmlns:a16="http://schemas.microsoft.com/office/drawing/2014/main" id="{4652B029-B1C7-43DE-A98E-5407FF391974}"/>
              </a:ext>
            </a:extLst>
          </p:cNvPr>
          <p:cNvSpPr>
            <a:spLocks noGrp="1"/>
          </p:cNvSpPr>
          <p:nvPr>
            <p:ph type="sldNum" sz="quarter" idx="12"/>
          </p:nvPr>
        </p:nvSpPr>
        <p:spPr bwMode="gray"/>
        <p:txBody>
          <a:bodyPr/>
          <a:lstStyle/>
          <a:p>
            <a:fld id="{BDA08C80-20F7-41C2-BF1E-F5A6ACC0FBA9}" type="slidenum">
              <a:rPr lang="de-DE" smtClean="0"/>
              <a:t>‹Nr.›</a:t>
            </a:fld>
            <a:endParaRPr lang="de-DE" dirty="0"/>
          </a:p>
        </p:txBody>
      </p:sp>
      <p:sp>
        <p:nvSpPr>
          <p:cNvPr id="3" name="Titel 2">
            <a:extLst>
              <a:ext uri="{FF2B5EF4-FFF2-40B4-BE49-F238E27FC236}">
                <a16:creationId xmlns:a16="http://schemas.microsoft.com/office/drawing/2014/main" id="{1D98F1E4-1C52-B09F-F390-83F3ABE9AC64}"/>
              </a:ext>
            </a:extLst>
          </p:cNvPr>
          <p:cNvSpPr>
            <a:spLocks noGrp="1"/>
          </p:cNvSpPr>
          <p:nvPr>
            <p:ph type="title" hasCustomPrompt="1"/>
          </p:nvPr>
        </p:nvSpPr>
        <p:spPr bwMode="gray"/>
        <p:txBody>
          <a:bodyPr/>
          <a:lstStyle/>
          <a:p>
            <a:r>
              <a:rPr lang="de-DE" dirty="0"/>
              <a:t>Folientitel</a:t>
            </a:r>
          </a:p>
        </p:txBody>
      </p:sp>
    </p:spTree>
    <p:extLst>
      <p:ext uri="{BB962C8B-B14F-4D97-AF65-F5344CB8AC3E}">
        <p14:creationId xmlns:p14="http://schemas.microsoft.com/office/powerpoint/2010/main" val="2604547465"/>
      </p:ext>
    </p:extLst>
  </p:cSld>
  <p:clrMapOvr>
    <a:masterClrMapping/>
  </p:clrMapOvr>
  <p:extLst>
    <p:ext uri="{DCECCB84-F9BA-43D5-87BE-67443E8EF086}">
      <p15:sldGuideLst xmlns:p15="http://schemas.microsoft.com/office/powerpoint/2012/main">
        <p15:guide id="1" orient="horz" pos="1162">
          <p15:clr>
            <a:srgbClr val="FBAE40"/>
          </p15:clr>
        </p15:guide>
        <p15:guide id="2" orient="horz" pos="346">
          <p15:clr>
            <a:srgbClr val="FBAE40"/>
          </p15:clr>
        </p15:guide>
        <p15:guide id="3" orient="horz" pos="3883">
          <p15:clr>
            <a:srgbClr val="FBAE40"/>
          </p15:clr>
        </p15:guide>
        <p15:guide id="4" pos="438">
          <p15:clr>
            <a:srgbClr val="FBAE40"/>
          </p15:clr>
        </p15:guide>
        <p15:guide id="5" pos="7242">
          <p15:clr>
            <a:srgbClr val="FBAE40"/>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Leer | Weiß">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FD7F0063-B25C-43E8-94D6-1508C178D17C}"/>
              </a:ext>
            </a:extLst>
          </p:cNvPr>
          <p:cNvSpPr>
            <a:spLocks noGrp="1"/>
          </p:cNvSpPr>
          <p:nvPr>
            <p:ph type="ftr" sz="quarter" idx="11"/>
          </p:nvPr>
        </p:nvSpPr>
        <p:spPr bwMode="gray"/>
        <p:txBody>
          <a:bodyPr/>
          <a:lstStyle/>
          <a:p>
            <a:r>
              <a:rPr lang="de-DE" dirty="0"/>
              <a:t>Titel der Präsentation</a:t>
            </a:r>
          </a:p>
        </p:txBody>
      </p:sp>
      <p:sp>
        <p:nvSpPr>
          <p:cNvPr id="4" name="Foliennummernplatzhalter 3">
            <a:extLst>
              <a:ext uri="{FF2B5EF4-FFF2-40B4-BE49-F238E27FC236}">
                <a16:creationId xmlns:a16="http://schemas.microsoft.com/office/drawing/2014/main" id="{67E82565-E78C-4195-82A4-D95C6DF9AC9F}"/>
              </a:ext>
            </a:extLst>
          </p:cNvPr>
          <p:cNvSpPr>
            <a:spLocks noGrp="1"/>
          </p:cNvSpPr>
          <p:nvPr>
            <p:ph type="sldNum" sz="quarter" idx="12"/>
          </p:nvPr>
        </p:nvSpPr>
        <p:spPr bwMode="gray"/>
        <p:txBody>
          <a:bodyPr/>
          <a:lstStyle/>
          <a:p>
            <a:fld id="{BDA08C80-20F7-41C2-BF1E-F5A6ACC0FBA9}" type="slidenum">
              <a:rPr lang="de-DE" smtClean="0"/>
              <a:t>‹Nr.›</a:t>
            </a:fld>
            <a:endParaRPr lang="de-DE" dirty="0"/>
          </a:p>
        </p:txBody>
      </p:sp>
    </p:spTree>
    <p:extLst>
      <p:ext uri="{BB962C8B-B14F-4D97-AF65-F5344CB8AC3E}">
        <p14:creationId xmlns:p14="http://schemas.microsoft.com/office/powerpoint/2010/main" val="1795753925"/>
      </p:ext>
    </p:extLst>
  </p:cSld>
  <p:clrMapOvr>
    <a:masterClrMapping/>
  </p:clrMapOvr>
  <p:extLst>
    <p:ext uri="{DCECCB84-F9BA-43D5-87BE-67443E8EF086}">
      <p15:sldGuideLst xmlns:p15="http://schemas.microsoft.com/office/powerpoint/2012/main">
        <p15:guide id="1" pos="438">
          <p15:clr>
            <a:srgbClr val="FBAE40"/>
          </p15:clr>
        </p15:guide>
        <p15:guide id="2" pos="7242">
          <p15:clr>
            <a:srgbClr val="FBAE40"/>
          </p15:clr>
        </p15:guide>
        <p15:guide id="3" orient="horz" pos="346">
          <p15:clr>
            <a:srgbClr val="FBAE40"/>
          </p15:clr>
        </p15:guide>
        <p15:guide id="4" orient="horz" pos="3883">
          <p15:clr>
            <a:srgbClr val="FBAE40"/>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Leer | Hellcyan">
    <p:bg>
      <p:bgPr>
        <a:solidFill>
          <a:schemeClr val="bg2"/>
        </a:solidFill>
        <a:effectLst/>
      </p:bgPr>
    </p:bg>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36958DF7-2814-47B9-BC14-19A8E8FC0C30}"/>
              </a:ext>
            </a:extLst>
          </p:cNvPr>
          <p:cNvSpPr>
            <a:spLocks noGrp="1"/>
          </p:cNvSpPr>
          <p:nvPr>
            <p:ph type="ftr" sz="quarter" idx="11"/>
          </p:nvPr>
        </p:nvSpPr>
        <p:spPr bwMode="gray"/>
        <p:txBody>
          <a:bodyPr/>
          <a:lstStyle/>
          <a:p>
            <a:r>
              <a:rPr lang="de-DE" dirty="0"/>
              <a:t>Titel der Präsentation</a:t>
            </a:r>
          </a:p>
        </p:txBody>
      </p:sp>
      <p:sp>
        <p:nvSpPr>
          <p:cNvPr id="5" name="Foliennummernplatzhalter 4">
            <a:extLst>
              <a:ext uri="{FF2B5EF4-FFF2-40B4-BE49-F238E27FC236}">
                <a16:creationId xmlns:a16="http://schemas.microsoft.com/office/drawing/2014/main" id="{4652B029-B1C7-43DE-A98E-5407FF391974}"/>
              </a:ext>
            </a:extLst>
          </p:cNvPr>
          <p:cNvSpPr>
            <a:spLocks noGrp="1"/>
          </p:cNvSpPr>
          <p:nvPr>
            <p:ph type="sldNum" sz="quarter" idx="12"/>
          </p:nvPr>
        </p:nvSpPr>
        <p:spPr bwMode="gray"/>
        <p:txBody>
          <a:bodyPr/>
          <a:lstStyle/>
          <a:p>
            <a:fld id="{BDA08C80-20F7-41C2-BF1E-F5A6ACC0FBA9}" type="slidenum">
              <a:rPr lang="de-DE" smtClean="0"/>
              <a:t>‹Nr.›</a:t>
            </a:fld>
            <a:endParaRPr lang="de-DE" dirty="0"/>
          </a:p>
        </p:txBody>
      </p:sp>
    </p:spTree>
    <p:extLst>
      <p:ext uri="{BB962C8B-B14F-4D97-AF65-F5344CB8AC3E}">
        <p14:creationId xmlns:p14="http://schemas.microsoft.com/office/powerpoint/2010/main" val="1813907115"/>
      </p:ext>
    </p:extLst>
  </p:cSld>
  <p:clrMapOvr>
    <a:masterClrMapping/>
  </p:clrMapOvr>
  <p:extLst>
    <p:ext uri="{DCECCB84-F9BA-43D5-87BE-67443E8EF086}">
      <p15:sldGuideLst xmlns:p15="http://schemas.microsoft.com/office/powerpoint/2012/main">
        <p15:guide id="1" pos="438">
          <p15:clr>
            <a:srgbClr val="FBAE40"/>
          </p15:clr>
        </p15:guide>
        <p15:guide id="2" pos="7242">
          <p15:clr>
            <a:srgbClr val="FBAE40"/>
          </p15:clr>
        </p15:guide>
        <p15:guide id="3" orient="horz" pos="346">
          <p15:clr>
            <a:srgbClr val="FBAE40"/>
          </p15:clr>
        </p15:guide>
        <p15:guide id="4" orient="horz" pos="3883">
          <p15:clr>
            <a:srgbClr val="FBAE40"/>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Leer | Tiefblau">
    <p:bg>
      <p:bgPr>
        <a:solidFill>
          <a:schemeClr val="tx1"/>
        </a:solidFill>
        <a:effectLst/>
      </p:bgPr>
    </p:bg>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36958DF7-2814-47B9-BC14-19A8E8FC0C30}"/>
              </a:ext>
            </a:extLst>
          </p:cNvPr>
          <p:cNvSpPr>
            <a:spLocks noGrp="1"/>
          </p:cNvSpPr>
          <p:nvPr>
            <p:ph type="ftr" sz="quarter" idx="11"/>
          </p:nvPr>
        </p:nvSpPr>
        <p:spPr bwMode="gray"/>
        <p:txBody>
          <a:bodyPr/>
          <a:lstStyle>
            <a:lvl1pPr>
              <a:defRPr>
                <a:solidFill>
                  <a:schemeClr val="bg1"/>
                </a:solidFill>
              </a:defRPr>
            </a:lvl1pPr>
          </a:lstStyle>
          <a:p>
            <a:r>
              <a:rPr lang="de-DE" dirty="0"/>
              <a:t>Titel der Präsentation</a:t>
            </a:r>
          </a:p>
        </p:txBody>
      </p:sp>
      <p:sp>
        <p:nvSpPr>
          <p:cNvPr id="5" name="Foliennummernplatzhalter 4">
            <a:extLst>
              <a:ext uri="{FF2B5EF4-FFF2-40B4-BE49-F238E27FC236}">
                <a16:creationId xmlns:a16="http://schemas.microsoft.com/office/drawing/2014/main" id="{4652B029-B1C7-43DE-A98E-5407FF391974}"/>
              </a:ext>
            </a:extLst>
          </p:cNvPr>
          <p:cNvSpPr>
            <a:spLocks noGrp="1"/>
          </p:cNvSpPr>
          <p:nvPr>
            <p:ph type="sldNum" sz="quarter" idx="12"/>
          </p:nvPr>
        </p:nvSpPr>
        <p:spPr bwMode="gray"/>
        <p:txBody>
          <a:bodyPr/>
          <a:lstStyle>
            <a:lvl1pPr>
              <a:defRPr>
                <a:solidFill>
                  <a:schemeClr val="bg1"/>
                </a:solidFill>
              </a:defRPr>
            </a:lvl1pPr>
          </a:lstStyle>
          <a:p>
            <a:fld id="{BDA08C80-20F7-41C2-BF1E-F5A6ACC0FBA9}" type="slidenum">
              <a:rPr lang="de-DE" smtClean="0"/>
              <a:pPr/>
              <a:t>‹Nr.›</a:t>
            </a:fld>
            <a:endParaRPr lang="de-DE" dirty="0"/>
          </a:p>
        </p:txBody>
      </p:sp>
      <p:sp>
        <p:nvSpPr>
          <p:cNvPr id="6" name="Textplatzhalter 56">
            <a:extLst>
              <a:ext uri="{FF2B5EF4-FFF2-40B4-BE49-F238E27FC236}">
                <a16:creationId xmlns:a16="http://schemas.microsoft.com/office/drawing/2014/main" id="{676C676A-21CA-E269-4BB6-C61967F9A7CF}"/>
              </a:ext>
            </a:extLst>
          </p:cNvPr>
          <p:cNvSpPr txBox="1">
            <a:spLocks/>
          </p:cNvSpPr>
          <p:nvPr userDrawn="1"/>
        </p:nvSpPr>
        <p:spPr bwMode="gray">
          <a:xfrm>
            <a:off x="694800" y="6585000"/>
            <a:ext cx="432000" cy="144000"/>
          </a:xfrm>
          <a:prstGeom prst="rect">
            <a:avLst/>
          </a:prstGeom>
        </p:spPr>
        <p:txBody>
          <a:bodyPr lIns="0" tIns="0" rIns="0" bIns="0" anchor="ctr" anchorCtr="0">
            <a:noAutofit/>
          </a:bodyPr>
          <a:lstStyle>
            <a:lvl1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5pPr>
            <a:lvl6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7pPr>
            <a:lvl8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8pPr>
            <a:lvl9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9pPr>
          </a:lstStyle>
          <a:p>
            <a:pPr lvl="0"/>
            <a:r>
              <a:rPr lang="de-DE" dirty="0">
                <a:solidFill>
                  <a:schemeClr val="bg1"/>
                </a:solidFill>
              </a:rPr>
              <a:t>DEW21 |</a:t>
            </a:r>
          </a:p>
        </p:txBody>
      </p:sp>
    </p:spTree>
    <p:extLst>
      <p:ext uri="{BB962C8B-B14F-4D97-AF65-F5344CB8AC3E}">
        <p14:creationId xmlns:p14="http://schemas.microsoft.com/office/powerpoint/2010/main" val="1398346646"/>
      </p:ext>
    </p:extLst>
  </p:cSld>
  <p:clrMapOvr>
    <a:masterClrMapping/>
  </p:clrMapOvr>
  <p:extLst>
    <p:ext uri="{DCECCB84-F9BA-43D5-87BE-67443E8EF086}">
      <p15:sldGuideLst xmlns:p15="http://schemas.microsoft.com/office/powerpoint/2012/main">
        <p15:guide id="1" pos="7242">
          <p15:clr>
            <a:srgbClr val="FBAE40"/>
          </p15:clr>
        </p15:guide>
        <p15:guide id="2" pos="438">
          <p15:clr>
            <a:srgbClr val="FBAE40"/>
          </p15:clr>
        </p15:guide>
        <p15:guide id="3" orient="horz" pos="346">
          <p15:clr>
            <a:srgbClr val="FBAE40"/>
          </p15:clr>
        </p15:guide>
        <p15:guide id="4" orient="horz" pos="3883">
          <p15:clr>
            <a:srgbClr val="FBAE40"/>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Zitat | Cyan">
    <p:bg>
      <p:bgPr>
        <a:solidFill>
          <a:schemeClr val="accent1"/>
        </a:solidFill>
        <a:effectLst/>
      </p:bgPr>
    </p:bg>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FD7F0063-B25C-43E8-94D6-1508C178D17C}"/>
              </a:ext>
            </a:extLst>
          </p:cNvPr>
          <p:cNvSpPr>
            <a:spLocks noGrp="1"/>
          </p:cNvSpPr>
          <p:nvPr>
            <p:ph type="ftr" sz="quarter" idx="11"/>
          </p:nvPr>
        </p:nvSpPr>
        <p:spPr bwMode="gray"/>
        <p:txBody>
          <a:bodyPr/>
          <a:lstStyle/>
          <a:p>
            <a:r>
              <a:rPr lang="de-DE" dirty="0"/>
              <a:t>Titel der Präsentation</a:t>
            </a:r>
          </a:p>
        </p:txBody>
      </p:sp>
      <p:sp>
        <p:nvSpPr>
          <p:cNvPr id="4" name="Foliennummernplatzhalter 3">
            <a:extLst>
              <a:ext uri="{FF2B5EF4-FFF2-40B4-BE49-F238E27FC236}">
                <a16:creationId xmlns:a16="http://schemas.microsoft.com/office/drawing/2014/main" id="{67E82565-E78C-4195-82A4-D95C6DF9AC9F}"/>
              </a:ext>
            </a:extLst>
          </p:cNvPr>
          <p:cNvSpPr>
            <a:spLocks noGrp="1"/>
          </p:cNvSpPr>
          <p:nvPr>
            <p:ph type="sldNum" sz="quarter" idx="12"/>
          </p:nvPr>
        </p:nvSpPr>
        <p:spPr bwMode="gray"/>
        <p:txBody>
          <a:bodyPr/>
          <a:lstStyle/>
          <a:p>
            <a:fld id="{BDA08C80-20F7-41C2-BF1E-F5A6ACC0FBA9}" type="slidenum">
              <a:rPr lang="de-DE" smtClean="0"/>
              <a:t>‹Nr.›</a:t>
            </a:fld>
            <a:endParaRPr lang="de-DE" dirty="0"/>
          </a:p>
        </p:txBody>
      </p:sp>
      <p:sp>
        <p:nvSpPr>
          <p:cNvPr id="5" name="Textplatzhalter 4">
            <a:extLst>
              <a:ext uri="{FF2B5EF4-FFF2-40B4-BE49-F238E27FC236}">
                <a16:creationId xmlns:a16="http://schemas.microsoft.com/office/drawing/2014/main" id="{9409BA4F-7C5B-0FDF-1F0C-F97E7220CD67}"/>
              </a:ext>
            </a:extLst>
          </p:cNvPr>
          <p:cNvSpPr>
            <a:spLocks noGrp="1"/>
          </p:cNvSpPr>
          <p:nvPr>
            <p:ph type="body" sz="quarter" idx="13" hasCustomPrompt="1"/>
          </p:nvPr>
        </p:nvSpPr>
        <p:spPr bwMode="gray">
          <a:xfrm>
            <a:off x="2136775" y="1484875"/>
            <a:ext cx="7918450" cy="3240000"/>
          </a:xfrm>
        </p:spPr>
        <p:txBody>
          <a:bodyPr/>
          <a:lstStyle>
            <a:lvl1pPr marL="0" indent="0" algn="ctr">
              <a:lnSpc>
                <a:spcPct val="100000"/>
              </a:lnSpc>
              <a:buFontTx/>
              <a:buNone/>
              <a:defRPr sz="4800">
                <a:latin typeface="+mj-lt"/>
              </a:defRPr>
            </a:lvl1pPr>
            <a:lvl2pPr algn="ctr">
              <a:lnSpc>
                <a:spcPct val="100000"/>
              </a:lnSpc>
              <a:defRPr sz="4800">
                <a:latin typeface="+mj-lt"/>
              </a:defRPr>
            </a:lvl2pPr>
            <a:lvl3pPr marL="0" indent="0" algn="ctr">
              <a:lnSpc>
                <a:spcPct val="100000"/>
              </a:lnSpc>
              <a:buFontTx/>
              <a:buNone/>
              <a:defRPr sz="4800">
                <a:latin typeface="+mj-lt"/>
              </a:defRPr>
            </a:lvl3pPr>
            <a:lvl4pPr marL="0" indent="0" algn="ctr">
              <a:lnSpc>
                <a:spcPct val="100000"/>
              </a:lnSpc>
              <a:buFontTx/>
              <a:buNone/>
              <a:defRPr sz="4800">
                <a:latin typeface="+mj-lt"/>
              </a:defRPr>
            </a:lvl4pPr>
            <a:lvl5pPr marL="0" indent="0" algn="ctr">
              <a:lnSpc>
                <a:spcPct val="100000"/>
              </a:lnSpc>
              <a:buFontTx/>
              <a:buNone/>
              <a:defRPr sz="4800">
                <a:latin typeface="+mj-lt"/>
              </a:defRPr>
            </a:lvl5pPr>
            <a:lvl6pPr marL="0" indent="0" algn="ctr">
              <a:lnSpc>
                <a:spcPct val="100000"/>
              </a:lnSpc>
              <a:buFontTx/>
              <a:buNone/>
              <a:defRPr sz="4800">
                <a:latin typeface="+mj-lt"/>
              </a:defRPr>
            </a:lvl6pPr>
            <a:lvl7pPr marL="0" indent="0" algn="ctr">
              <a:lnSpc>
                <a:spcPct val="100000"/>
              </a:lnSpc>
              <a:buFontTx/>
              <a:buNone/>
              <a:defRPr sz="4800">
                <a:latin typeface="+mj-lt"/>
              </a:defRPr>
            </a:lvl7pPr>
            <a:lvl8pPr marL="0" indent="0" algn="ctr">
              <a:lnSpc>
                <a:spcPct val="100000"/>
              </a:lnSpc>
              <a:buFontTx/>
              <a:buNone/>
              <a:defRPr sz="4800">
                <a:latin typeface="+mj-lt"/>
              </a:defRPr>
            </a:lvl8pPr>
            <a:lvl9pPr marL="0" indent="0" algn="ctr">
              <a:lnSpc>
                <a:spcPct val="100000"/>
              </a:lnSpc>
              <a:buFontTx/>
              <a:buNone/>
              <a:defRPr sz="4800">
                <a:latin typeface="+mj-lt"/>
              </a:defRPr>
            </a:lvl9pPr>
          </a:lstStyle>
          <a:p>
            <a:pPr lvl="0"/>
            <a:r>
              <a:rPr lang="de-DE" dirty="0"/>
              <a:t>Zitat</a:t>
            </a:r>
          </a:p>
        </p:txBody>
      </p:sp>
      <p:sp>
        <p:nvSpPr>
          <p:cNvPr id="6" name="Textplatzhalter 10">
            <a:extLst>
              <a:ext uri="{FF2B5EF4-FFF2-40B4-BE49-F238E27FC236}">
                <a16:creationId xmlns:a16="http://schemas.microsoft.com/office/drawing/2014/main" id="{E6108EF6-6AC3-B9A4-707C-2850FF35DD79}"/>
              </a:ext>
            </a:extLst>
          </p:cNvPr>
          <p:cNvSpPr>
            <a:spLocks noGrp="1"/>
          </p:cNvSpPr>
          <p:nvPr>
            <p:ph type="body" sz="quarter" idx="15" hasCustomPrompt="1"/>
          </p:nvPr>
        </p:nvSpPr>
        <p:spPr bwMode="gray">
          <a:xfrm rot="-240000">
            <a:off x="3756000" y="4850559"/>
            <a:ext cx="4680000" cy="648000"/>
          </a:xfrm>
        </p:spPr>
        <p:txBody>
          <a:bodyPr wrap="none"/>
          <a:lstStyle>
            <a:lvl1pPr marL="0" indent="0" algn="ctr">
              <a:lnSpc>
                <a:spcPct val="100000"/>
              </a:lnSpc>
              <a:spcBef>
                <a:spcPts val="0"/>
              </a:spcBef>
              <a:buFontTx/>
              <a:buNone/>
              <a:defRPr sz="4800" spc="-150" baseline="0">
                <a:solidFill>
                  <a:schemeClr val="tx1"/>
                </a:solidFill>
                <a:latin typeface="Better Times" pitchFamily="2" charset="0"/>
              </a:defRPr>
            </a:lvl1pPr>
            <a:lvl2pPr algn="ctr">
              <a:lnSpc>
                <a:spcPct val="100000"/>
              </a:lnSpc>
              <a:spcBef>
                <a:spcPts val="0"/>
              </a:spcBef>
              <a:defRPr sz="4800" spc="-150" baseline="0">
                <a:solidFill>
                  <a:schemeClr val="tx1"/>
                </a:solidFill>
                <a:latin typeface="Better Times" pitchFamily="2" charset="0"/>
              </a:defRPr>
            </a:lvl2pPr>
            <a:lvl3pPr marL="0" indent="0" algn="ctr">
              <a:lnSpc>
                <a:spcPct val="100000"/>
              </a:lnSpc>
              <a:spcBef>
                <a:spcPts val="0"/>
              </a:spcBef>
              <a:buFontTx/>
              <a:buNone/>
              <a:defRPr sz="4800" spc="-150" baseline="0">
                <a:solidFill>
                  <a:schemeClr val="tx1"/>
                </a:solidFill>
                <a:latin typeface="Better Times" pitchFamily="2" charset="0"/>
              </a:defRPr>
            </a:lvl3pPr>
            <a:lvl4pPr marL="0" indent="0" algn="ctr">
              <a:lnSpc>
                <a:spcPct val="100000"/>
              </a:lnSpc>
              <a:spcBef>
                <a:spcPts val="0"/>
              </a:spcBef>
              <a:buFontTx/>
              <a:buNone/>
              <a:defRPr sz="4800" spc="-150" baseline="0">
                <a:solidFill>
                  <a:schemeClr val="tx1"/>
                </a:solidFill>
                <a:latin typeface="Better Times" pitchFamily="2" charset="0"/>
              </a:defRPr>
            </a:lvl4pPr>
            <a:lvl5pPr marL="0" indent="0" algn="ctr">
              <a:lnSpc>
                <a:spcPct val="100000"/>
              </a:lnSpc>
              <a:spcBef>
                <a:spcPts val="0"/>
              </a:spcBef>
              <a:buFontTx/>
              <a:buNone/>
              <a:defRPr sz="4800" spc="-150" baseline="0">
                <a:solidFill>
                  <a:schemeClr val="tx1"/>
                </a:solidFill>
                <a:latin typeface="Better Times" pitchFamily="2" charset="0"/>
              </a:defRPr>
            </a:lvl5pPr>
            <a:lvl6pPr marL="0" indent="0" algn="ctr">
              <a:lnSpc>
                <a:spcPct val="100000"/>
              </a:lnSpc>
              <a:spcBef>
                <a:spcPts val="0"/>
              </a:spcBef>
              <a:buFontTx/>
              <a:buNone/>
              <a:defRPr sz="4800" spc="-150" baseline="0">
                <a:solidFill>
                  <a:schemeClr val="tx1"/>
                </a:solidFill>
                <a:latin typeface="Better Times" pitchFamily="2" charset="0"/>
              </a:defRPr>
            </a:lvl6pPr>
            <a:lvl7pPr marL="0" indent="0" algn="ctr">
              <a:lnSpc>
                <a:spcPct val="100000"/>
              </a:lnSpc>
              <a:spcBef>
                <a:spcPts val="0"/>
              </a:spcBef>
              <a:buFontTx/>
              <a:buNone/>
              <a:defRPr sz="4800" spc="-150" baseline="0">
                <a:solidFill>
                  <a:schemeClr val="tx1"/>
                </a:solidFill>
                <a:latin typeface="Better Times" pitchFamily="2" charset="0"/>
              </a:defRPr>
            </a:lvl7pPr>
            <a:lvl8pPr marL="0" indent="0" algn="ctr">
              <a:lnSpc>
                <a:spcPct val="100000"/>
              </a:lnSpc>
              <a:spcBef>
                <a:spcPts val="0"/>
              </a:spcBef>
              <a:buFontTx/>
              <a:buNone/>
              <a:defRPr sz="4800" spc="-150" baseline="0">
                <a:solidFill>
                  <a:schemeClr val="tx1"/>
                </a:solidFill>
                <a:latin typeface="Better Times" pitchFamily="2" charset="0"/>
              </a:defRPr>
            </a:lvl8pPr>
            <a:lvl9pPr marL="0" indent="0" algn="ctr">
              <a:lnSpc>
                <a:spcPct val="100000"/>
              </a:lnSpc>
              <a:spcBef>
                <a:spcPts val="0"/>
              </a:spcBef>
              <a:buFontTx/>
              <a:buNone/>
              <a:defRPr sz="4800" spc="-150" baseline="0">
                <a:solidFill>
                  <a:schemeClr val="tx1"/>
                </a:solidFill>
                <a:latin typeface="Better Times" pitchFamily="2" charset="0"/>
              </a:defRPr>
            </a:lvl9pPr>
          </a:lstStyle>
          <a:p>
            <a:pPr lvl="0"/>
            <a:r>
              <a:rPr lang="de-DE" dirty="0"/>
              <a:t>Vorname Nachname</a:t>
            </a:r>
          </a:p>
        </p:txBody>
      </p:sp>
    </p:spTree>
    <p:extLst>
      <p:ext uri="{BB962C8B-B14F-4D97-AF65-F5344CB8AC3E}">
        <p14:creationId xmlns:p14="http://schemas.microsoft.com/office/powerpoint/2010/main" val="741359304"/>
      </p:ext>
    </p:extLst>
  </p:cSld>
  <p:clrMapOvr>
    <a:masterClrMapping/>
  </p:clrMapOvr>
  <p:extLst>
    <p:ext uri="{DCECCB84-F9BA-43D5-87BE-67443E8EF086}">
      <p15:sldGuideLst xmlns:p15="http://schemas.microsoft.com/office/powerpoint/2012/main">
        <p15:guide id="2" pos="1346">
          <p15:clr>
            <a:srgbClr val="FBAE40"/>
          </p15:clr>
        </p15:guide>
        <p15:guide id="3" orient="horz" pos="935">
          <p15:clr>
            <a:srgbClr val="FBAE40"/>
          </p15:clr>
        </p15:guide>
        <p15:guide id="5" pos="6334">
          <p15:clr>
            <a:srgbClr val="FBAE40"/>
          </p15:clr>
        </p15:guide>
        <p15:guide id="6" orient="horz" pos="3883">
          <p15:clr>
            <a:srgbClr val="FBAE40"/>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Zitat | Tiefblau">
    <p:bg>
      <p:bgPr>
        <a:solidFill>
          <a:schemeClr val="tx1"/>
        </a:solidFill>
        <a:effectLst/>
      </p:bgPr>
    </p:bg>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FD7F0063-B25C-43E8-94D6-1508C178D17C}"/>
              </a:ext>
            </a:extLst>
          </p:cNvPr>
          <p:cNvSpPr>
            <a:spLocks noGrp="1"/>
          </p:cNvSpPr>
          <p:nvPr>
            <p:ph type="ftr" sz="quarter" idx="11"/>
          </p:nvPr>
        </p:nvSpPr>
        <p:spPr bwMode="gray"/>
        <p:txBody>
          <a:bodyPr/>
          <a:lstStyle>
            <a:lvl1pPr>
              <a:defRPr>
                <a:solidFill>
                  <a:schemeClr val="bg1"/>
                </a:solidFill>
              </a:defRPr>
            </a:lvl1pPr>
          </a:lstStyle>
          <a:p>
            <a:r>
              <a:rPr lang="de-DE" dirty="0"/>
              <a:t>Titel der Präsentation</a:t>
            </a:r>
          </a:p>
        </p:txBody>
      </p:sp>
      <p:sp>
        <p:nvSpPr>
          <p:cNvPr id="4" name="Foliennummernplatzhalter 3">
            <a:extLst>
              <a:ext uri="{FF2B5EF4-FFF2-40B4-BE49-F238E27FC236}">
                <a16:creationId xmlns:a16="http://schemas.microsoft.com/office/drawing/2014/main" id="{67E82565-E78C-4195-82A4-D95C6DF9AC9F}"/>
              </a:ext>
            </a:extLst>
          </p:cNvPr>
          <p:cNvSpPr>
            <a:spLocks noGrp="1"/>
          </p:cNvSpPr>
          <p:nvPr>
            <p:ph type="sldNum" sz="quarter" idx="12"/>
          </p:nvPr>
        </p:nvSpPr>
        <p:spPr bwMode="gray"/>
        <p:txBody>
          <a:bodyPr/>
          <a:lstStyle>
            <a:lvl1pPr>
              <a:defRPr>
                <a:solidFill>
                  <a:schemeClr val="bg1"/>
                </a:solidFill>
              </a:defRPr>
            </a:lvl1pPr>
          </a:lstStyle>
          <a:p>
            <a:fld id="{BDA08C80-20F7-41C2-BF1E-F5A6ACC0FBA9}" type="slidenum">
              <a:rPr lang="de-DE" smtClean="0"/>
              <a:pPr/>
              <a:t>‹Nr.›</a:t>
            </a:fld>
            <a:endParaRPr lang="de-DE" dirty="0"/>
          </a:p>
        </p:txBody>
      </p:sp>
      <p:sp>
        <p:nvSpPr>
          <p:cNvPr id="5" name="Textplatzhalter 4">
            <a:extLst>
              <a:ext uri="{FF2B5EF4-FFF2-40B4-BE49-F238E27FC236}">
                <a16:creationId xmlns:a16="http://schemas.microsoft.com/office/drawing/2014/main" id="{9409BA4F-7C5B-0FDF-1F0C-F97E7220CD67}"/>
              </a:ext>
            </a:extLst>
          </p:cNvPr>
          <p:cNvSpPr>
            <a:spLocks noGrp="1"/>
          </p:cNvSpPr>
          <p:nvPr>
            <p:ph type="body" sz="quarter" idx="13" hasCustomPrompt="1"/>
          </p:nvPr>
        </p:nvSpPr>
        <p:spPr bwMode="gray">
          <a:xfrm>
            <a:off x="2136775" y="1484875"/>
            <a:ext cx="7918450" cy="3240000"/>
          </a:xfrm>
        </p:spPr>
        <p:txBody>
          <a:bodyPr/>
          <a:lstStyle>
            <a:lvl1pPr marL="0" indent="0" algn="ctr">
              <a:lnSpc>
                <a:spcPct val="100000"/>
              </a:lnSpc>
              <a:buFontTx/>
              <a:buNone/>
              <a:defRPr sz="4800">
                <a:solidFill>
                  <a:schemeClr val="bg1"/>
                </a:solidFill>
                <a:latin typeface="+mj-lt"/>
              </a:defRPr>
            </a:lvl1pPr>
            <a:lvl2pPr algn="ctr">
              <a:lnSpc>
                <a:spcPct val="100000"/>
              </a:lnSpc>
              <a:defRPr sz="4800">
                <a:solidFill>
                  <a:schemeClr val="bg1"/>
                </a:solidFill>
                <a:latin typeface="+mj-lt"/>
              </a:defRPr>
            </a:lvl2pPr>
            <a:lvl3pPr marL="0" indent="0" algn="ctr">
              <a:lnSpc>
                <a:spcPct val="100000"/>
              </a:lnSpc>
              <a:buFontTx/>
              <a:buNone/>
              <a:defRPr sz="4800">
                <a:solidFill>
                  <a:schemeClr val="bg1"/>
                </a:solidFill>
                <a:latin typeface="+mj-lt"/>
              </a:defRPr>
            </a:lvl3pPr>
            <a:lvl4pPr marL="0" indent="0" algn="ctr">
              <a:lnSpc>
                <a:spcPct val="100000"/>
              </a:lnSpc>
              <a:buFontTx/>
              <a:buNone/>
              <a:defRPr sz="4800">
                <a:solidFill>
                  <a:schemeClr val="bg1"/>
                </a:solidFill>
                <a:latin typeface="+mj-lt"/>
              </a:defRPr>
            </a:lvl4pPr>
            <a:lvl5pPr marL="0" indent="0" algn="ctr">
              <a:lnSpc>
                <a:spcPct val="100000"/>
              </a:lnSpc>
              <a:buFontTx/>
              <a:buNone/>
              <a:defRPr sz="4800">
                <a:solidFill>
                  <a:schemeClr val="bg1"/>
                </a:solidFill>
                <a:latin typeface="+mj-lt"/>
              </a:defRPr>
            </a:lvl5pPr>
            <a:lvl6pPr marL="0" indent="0" algn="ctr">
              <a:lnSpc>
                <a:spcPct val="100000"/>
              </a:lnSpc>
              <a:buFontTx/>
              <a:buNone/>
              <a:defRPr sz="4800">
                <a:solidFill>
                  <a:schemeClr val="bg1"/>
                </a:solidFill>
                <a:latin typeface="+mj-lt"/>
              </a:defRPr>
            </a:lvl6pPr>
            <a:lvl7pPr marL="0" indent="0" algn="ctr">
              <a:lnSpc>
                <a:spcPct val="100000"/>
              </a:lnSpc>
              <a:buFontTx/>
              <a:buNone/>
              <a:defRPr sz="4800">
                <a:solidFill>
                  <a:schemeClr val="bg1"/>
                </a:solidFill>
                <a:latin typeface="+mj-lt"/>
              </a:defRPr>
            </a:lvl7pPr>
            <a:lvl8pPr marL="0" indent="0" algn="ctr">
              <a:lnSpc>
                <a:spcPct val="100000"/>
              </a:lnSpc>
              <a:buFontTx/>
              <a:buNone/>
              <a:defRPr sz="4800">
                <a:solidFill>
                  <a:schemeClr val="bg1"/>
                </a:solidFill>
                <a:latin typeface="+mj-lt"/>
              </a:defRPr>
            </a:lvl8pPr>
            <a:lvl9pPr marL="0" indent="0" algn="ctr">
              <a:lnSpc>
                <a:spcPct val="100000"/>
              </a:lnSpc>
              <a:buFontTx/>
              <a:buNone/>
              <a:defRPr sz="4800">
                <a:solidFill>
                  <a:schemeClr val="bg1"/>
                </a:solidFill>
                <a:latin typeface="+mj-lt"/>
              </a:defRPr>
            </a:lvl9pPr>
          </a:lstStyle>
          <a:p>
            <a:pPr lvl="0"/>
            <a:r>
              <a:rPr lang="de-DE" dirty="0"/>
              <a:t>Zitat</a:t>
            </a:r>
          </a:p>
        </p:txBody>
      </p:sp>
      <p:sp>
        <p:nvSpPr>
          <p:cNvPr id="6" name="Textplatzhalter 10">
            <a:extLst>
              <a:ext uri="{FF2B5EF4-FFF2-40B4-BE49-F238E27FC236}">
                <a16:creationId xmlns:a16="http://schemas.microsoft.com/office/drawing/2014/main" id="{E6108EF6-6AC3-B9A4-707C-2850FF35DD79}"/>
              </a:ext>
            </a:extLst>
          </p:cNvPr>
          <p:cNvSpPr>
            <a:spLocks noGrp="1"/>
          </p:cNvSpPr>
          <p:nvPr>
            <p:ph type="body" sz="quarter" idx="15" hasCustomPrompt="1"/>
          </p:nvPr>
        </p:nvSpPr>
        <p:spPr bwMode="gray">
          <a:xfrm rot="-240000">
            <a:off x="3756000" y="4850559"/>
            <a:ext cx="4680000" cy="648000"/>
          </a:xfrm>
        </p:spPr>
        <p:txBody>
          <a:bodyPr wrap="none"/>
          <a:lstStyle>
            <a:lvl1pPr marL="0" indent="0" algn="ctr">
              <a:lnSpc>
                <a:spcPct val="100000"/>
              </a:lnSpc>
              <a:spcBef>
                <a:spcPts val="0"/>
              </a:spcBef>
              <a:buFontTx/>
              <a:buNone/>
              <a:defRPr sz="4800" spc="-150" baseline="0">
                <a:solidFill>
                  <a:schemeClr val="accent1"/>
                </a:solidFill>
                <a:latin typeface="Better Times" pitchFamily="2" charset="0"/>
              </a:defRPr>
            </a:lvl1pPr>
            <a:lvl2pPr algn="ctr">
              <a:lnSpc>
                <a:spcPct val="100000"/>
              </a:lnSpc>
              <a:spcBef>
                <a:spcPts val="0"/>
              </a:spcBef>
              <a:defRPr sz="4800" spc="-150" baseline="0">
                <a:solidFill>
                  <a:schemeClr val="accent1"/>
                </a:solidFill>
                <a:latin typeface="Better Times" pitchFamily="2" charset="0"/>
              </a:defRPr>
            </a:lvl2pPr>
            <a:lvl3pPr marL="0" indent="0" algn="ctr">
              <a:lnSpc>
                <a:spcPct val="100000"/>
              </a:lnSpc>
              <a:spcBef>
                <a:spcPts val="0"/>
              </a:spcBef>
              <a:buFontTx/>
              <a:buNone/>
              <a:defRPr sz="4800" spc="-150" baseline="0">
                <a:solidFill>
                  <a:schemeClr val="accent1"/>
                </a:solidFill>
                <a:latin typeface="Better Times" pitchFamily="2" charset="0"/>
              </a:defRPr>
            </a:lvl3pPr>
            <a:lvl4pPr marL="0" indent="0" algn="ctr">
              <a:lnSpc>
                <a:spcPct val="100000"/>
              </a:lnSpc>
              <a:spcBef>
                <a:spcPts val="0"/>
              </a:spcBef>
              <a:buFontTx/>
              <a:buNone/>
              <a:defRPr sz="4800" spc="-150" baseline="0">
                <a:solidFill>
                  <a:schemeClr val="accent1"/>
                </a:solidFill>
                <a:latin typeface="Better Times" pitchFamily="2" charset="0"/>
              </a:defRPr>
            </a:lvl4pPr>
            <a:lvl5pPr marL="0" indent="0" algn="ctr">
              <a:lnSpc>
                <a:spcPct val="100000"/>
              </a:lnSpc>
              <a:spcBef>
                <a:spcPts val="0"/>
              </a:spcBef>
              <a:buFontTx/>
              <a:buNone/>
              <a:defRPr sz="4800" spc="-150" baseline="0">
                <a:solidFill>
                  <a:schemeClr val="accent1"/>
                </a:solidFill>
                <a:latin typeface="Better Times" pitchFamily="2" charset="0"/>
              </a:defRPr>
            </a:lvl5pPr>
            <a:lvl6pPr marL="0" indent="0" algn="ctr">
              <a:lnSpc>
                <a:spcPct val="100000"/>
              </a:lnSpc>
              <a:spcBef>
                <a:spcPts val="0"/>
              </a:spcBef>
              <a:buFontTx/>
              <a:buNone/>
              <a:defRPr sz="4800" spc="-150" baseline="0">
                <a:solidFill>
                  <a:schemeClr val="accent1"/>
                </a:solidFill>
                <a:latin typeface="Better Times" pitchFamily="2" charset="0"/>
              </a:defRPr>
            </a:lvl6pPr>
            <a:lvl7pPr marL="0" indent="0" algn="ctr">
              <a:lnSpc>
                <a:spcPct val="100000"/>
              </a:lnSpc>
              <a:spcBef>
                <a:spcPts val="0"/>
              </a:spcBef>
              <a:buFontTx/>
              <a:buNone/>
              <a:defRPr sz="4800" spc="-150" baseline="0">
                <a:solidFill>
                  <a:schemeClr val="accent1"/>
                </a:solidFill>
                <a:latin typeface="Better Times" pitchFamily="2" charset="0"/>
              </a:defRPr>
            </a:lvl7pPr>
            <a:lvl8pPr marL="0" indent="0" algn="ctr">
              <a:lnSpc>
                <a:spcPct val="100000"/>
              </a:lnSpc>
              <a:spcBef>
                <a:spcPts val="0"/>
              </a:spcBef>
              <a:buFontTx/>
              <a:buNone/>
              <a:defRPr sz="4800" spc="-150" baseline="0">
                <a:solidFill>
                  <a:schemeClr val="accent1"/>
                </a:solidFill>
                <a:latin typeface="Better Times" pitchFamily="2" charset="0"/>
              </a:defRPr>
            </a:lvl8pPr>
            <a:lvl9pPr marL="0" indent="0" algn="ctr">
              <a:lnSpc>
                <a:spcPct val="100000"/>
              </a:lnSpc>
              <a:spcBef>
                <a:spcPts val="0"/>
              </a:spcBef>
              <a:buFontTx/>
              <a:buNone/>
              <a:defRPr sz="4800" spc="-150" baseline="0">
                <a:solidFill>
                  <a:schemeClr val="accent1"/>
                </a:solidFill>
                <a:latin typeface="Better Times" pitchFamily="2" charset="0"/>
              </a:defRPr>
            </a:lvl9pPr>
          </a:lstStyle>
          <a:p>
            <a:pPr lvl="0"/>
            <a:r>
              <a:rPr lang="de-DE" dirty="0"/>
              <a:t>Vorname Nachname</a:t>
            </a:r>
          </a:p>
        </p:txBody>
      </p:sp>
      <p:sp>
        <p:nvSpPr>
          <p:cNvPr id="7" name="Textplatzhalter 56">
            <a:extLst>
              <a:ext uri="{FF2B5EF4-FFF2-40B4-BE49-F238E27FC236}">
                <a16:creationId xmlns:a16="http://schemas.microsoft.com/office/drawing/2014/main" id="{F6AD7A6E-1197-D82E-8329-849F7E6FDF57}"/>
              </a:ext>
            </a:extLst>
          </p:cNvPr>
          <p:cNvSpPr txBox="1">
            <a:spLocks/>
          </p:cNvSpPr>
          <p:nvPr userDrawn="1"/>
        </p:nvSpPr>
        <p:spPr bwMode="gray">
          <a:xfrm>
            <a:off x="695448" y="6585000"/>
            <a:ext cx="432000" cy="144000"/>
          </a:xfrm>
          <a:prstGeom prst="rect">
            <a:avLst/>
          </a:prstGeom>
        </p:spPr>
        <p:txBody>
          <a:bodyPr lIns="0" tIns="0" rIns="0" bIns="0" anchor="ctr" anchorCtr="0">
            <a:noAutofit/>
          </a:bodyPr>
          <a:lstStyle>
            <a:lvl1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5pPr>
            <a:lvl6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7pPr>
            <a:lvl8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8pPr>
            <a:lvl9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9pPr>
          </a:lstStyle>
          <a:p>
            <a:pPr lvl="0"/>
            <a:r>
              <a:rPr lang="de-DE" dirty="0">
                <a:solidFill>
                  <a:schemeClr val="bg1"/>
                </a:solidFill>
              </a:rPr>
              <a:t>DEW21 |</a:t>
            </a:r>
          </a:p>
        </p:txBody>
      </p:sp>
    </p:spTree>
    <p:extLst>
      <p:ext uri="{BB962C8B-B14F-4D97-AF65-F5344CB8AC3E}">
        <p14:creationId xmlns:p14="http://schemas.microsoft.com/office/powerpoint/2010/main" val="266093723"/>
      </p:ext>
    </p:extLst>
  </p:cSld>
  <p:clrMapOvr>
    <a:masterClrMapping/>
  </p:clrMapOvr>
  <p:extLst>
    <p:ext uri="{DCECCB84-F9BA-43D5-87BE-67443E8EF086}">
      <p15:sldGuideLst xmlns:p15="http://schemas.microsoft.com/office/powerpoint/2012/main">
        <p15:guide id="2" pos="1346">
          <p15:clr>
            <a:srgbClr val="FBAE40"/>
          </p15:clr>
        </p15:guide>
        <p15:guide id="3" orient="horz" pos="935">
          <p15:clr>
            <a:srgbClr val="FBAE40"/>
          </p15:clr>
        </p15:guide>
        <p15:guide id="4" orient="horz" pos="3883">
          <p15:clr>
            <a:srgbClr val="FBAE40"/>
          </p15:clr>
        </p15:guide>
        <p15:guide id="5" pos="6334">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7CBD49-B049-4605-8660-C713342A8BF1}"/>
              </a:ext>
            </a:extLst>
          </p:cNvPr>
          <p:cNvSpPr>
            <a:spLocks noGrp="1"/>
          </p:cNvSpPr>
          <p:nvPr>
            <p:ph type="title" hasCustomPrompt="1"/>
          </p:nvPr>
        </p:nvSpPr>
        <p:spPr bwMode="gray"/>
        <p:txBody>
          <a:bodyPr/>
          <a:lstStyle/>
          <a:p>
            <a:r>
              <a:rPr lang="de-DE"/>
              <a:t>Folientitel</a:t>
            </a:r>
          </a:p>
        </p:txBody>
      </p:sp>
      <p:sp>
        <p:nvSpPr>
          <p:cNvPr id="3" name="Inhaltsplatzhalter 2">
            <a:extLst>
              <a:ext uri="{FF2B5EF4-FFF2-40B4-BE49-F238E27FC236}">
                <a16:creationId xmlns:a16="http://schemas.microsoft.com/office/drawing/2014/main" id="{C6297F9E-2C4D-4DC5-9477-D0A110895538}"/>
              </a:ext>
            </a:extLst>
          </p:cNvPr>
          <p:cNvSpPr>
            <a:spLocks noGrp="1"/>
          </p:cNvSpPr>
          <p:nvPr>
            <p:ph sz="half" idx="1"/>
          </p:nvPr>
        </p:nvSpPr>
        <p:spPr bwMode="gray">
          <a:xfrm>
            <a:off x="696000" y="1845000"/>
            <a:ext cx="5184000" cy="4320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D4D15C39-E7A7-4A48-9942-2CC0882F87A4}"/>
              </a:ext>
            </a:extLst>
          </p:cNvPr>
          <p:cNvSpPr>
            <a:spLocks noGrp="1"/>
          </p:cNvSpPr>
          <p:nvPr>
            <p:ph sz="half" idx="2"/>
          </p:nvPr>
        </p:nvSpPr>
        <p:spPr bwMode="gray">
          <a:xfrm>
            <a:off x="6312000" y="1845000"/>
            <a:ext cx="5184000" cy="4320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a:extLst>
              <a:ext uri="{FF2B5EF4-FFF2-40B4-BE49-F238E27FC236}">
                <a16:creationId xmlns:a16="http://schemas.microsoft.com/office/drawing/2014/main" id="{220C2F15-4A62-43F6-9331-301CF0617ED8}"/>
              </a:ext>
            </a:extLst>
          </p:cNvPr>
          <p:cNvSpPr>
            <a:spLocks noGrp="1"/>
          </p:cNvSpPr>
          <p:nvPr>
            <p:ph type="ftr" sz="quarter" idx="11"/>
          </p:nvPr>
        </p:nvSpPr>
        <p:spPr bwMode="gray"/>
        <p:txBody>
          <a:bodyPr/>
          <a:lstStyle/>
          <a:p>
            <a:r>
              <a:rPr lang="de-DE"/>
              <a:t>Titel der Präsentation</a:t>
            </a:r>
          </a:p>
        </p:txBody>
      </p:sp>
      <p:sp>
        <p:nvSpPr>
          <p:cNvPr id="7" name="Foliennummernplatzhalter 6">
            <a:extLst>
              <a:ext uri="{FF2B5EF4-FFF2-40B4-BE49-F238E27FC236}">
                <a16:creationId xmlns:a16="http://schemas.microsoft.com/office/drawing/2014/main" id="{3B7D6647-EA9B-404C-B878-B2894BD1A96E}"/>
              </a:ext>
            </a:extLst>
          </p:cNvPr>
          <p:cNvSpPr>
            <a:spLocks noGrp="1"/>
          </p:cNvSpPr>
          <p:nvPr>
            <p:ph type="sldNum" sz="quarter" idx="12"/>
          </p:nvPr>
        </p:nvSpPr>
        <p:spPr bwMode="gray"/>
        <p:txBody>
          <a:bodyPr/>
          <a:lstStyle/>
          <a:p>
            <a:fld id="{BDA08C80-20F7-41C2-BF1E-F5A6ACC0FBA9}" type="slidenum">
              <a:rPr lang="de-DE" smtClean="0"/>
              <a:t>‹Nr.›</a:t>
            </a:fld>
            <a:endParaRPr lang="de-DE"/>
          </a:p>
        </p:txBody>
      </p:sp>
    </p:spTree>
    <p:extLst>
      <p:ext uri="{BB962C8B-B14F-4D97-AF65-F5344CB8AC3E}">
        <p14:creationId xmlns:p14="http://schemas.microsoft.com/office/powerpoint/2010/main" val="2095910241"/>
      </p:ext>
    </p:extLst>
  </p:cSld>
  <p:clrMapOvr>
    <a:masterClrMapping/>
  </p:clrMapOvr>
  <p:extLst>
    <p:ext uri="{DCECCB84-F9BA-43D5-87BE-67443E8EF086}">
      <p15:sldGuideLst xmlns:p15="http://schemas.microsoft.com/office/powerpoint/2012/main">
        <p15:guide id="1" orient="horz" pos="1162" userDrawn="1">
          <p15:clr>
            <a:srgbClr val="FBAE40"/>
          </p15:clr>
        </p15:guide>
        <p15:guide id="2" orient="horz" pos="346" userDrawn="1">
          <p15:clr>
            <a:srgbClr val="FBAE40"/>
          </p15:clr>
        </p15:guide>
        <p15:guide id="3" orient="horz" pos="3883" userDrawn="1">
          <p15:clr>
            <a:srgbClr val="FBAE40"/>
          </p15:clr>
        </p15:guide>
        <p15:guide id="5" pos="438" userDrawn="1">
          <p15:clr>
            <a:srgbClr val="FBAE40"/>
          </p15:clr>
        </p15:guide>
        <p15:guide id="6" pos="7242" userDrawn="1">
          <p15:clr>
            <a:srgbClr val="FBAE40"/>
          </p15:clr>
        </p15:guide>
        <p15:guide id="7" pos="3704" userDrawn="1">
          <p15:clr>
            <a:srgbClr val="FBAE40"/>
          </p15:clr>
        </p15:guide>
        <p15:guide id="8" pos="3976" userDrawn="1">
          <p15:clr>
            <a:srgbClr val="FBAE4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Kontakt">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49BBF5CD-6B54-8AF6-BAA6-B22D942C5785}"/>
              </a:ext>
            </a:extLst>
          </p:cNvPr>
          <p:cNvSpPr/>
          <p:nvPr userDrawn="1"/>
        </p:nvSpPr>
        <p:spPr bwMode="gray">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Textplatzhalter 10">
            <a:extLst>
              <a:ext uri="{FF2B5EF4-FFF2-40B4-BE49-F238E27FC236}">
                <a16:creationId xmlns:a16="http://schemas.microsoft.com/office/drawing/2014/main" id="{EE3F1C4F-6732-F2C2-0A9B-F4DDC7629F3C}"/>
              </a:ext>
            </a:extLst>
          </p:cNvPr>
          <p:cNvSpPr>
            <a:spLocks noGrp="1"/>
          </p:cNvSpPr>
          <p:nvPr>
            <p:ph type="body" sz="quarter" idx="13" hasCustomPrompt="1"/>
          </p:nvPr>
        </p:nvSpPr>
        <p:spPr bwMode="gray">
          <a:xfrm rot="-240000">
            <a:off x="1680810" y="2662468"/>
            <a:ext cx="3448737" cy="1440000"/>
          </a:xfrm>
        </p:spPr>
        <p:txBody>
          <a:bodyPr anchor="b" anchorCtr="0"/>
          <a:lstStyle>
            <a:lvl1pPr marL="0" indent="0">
              <a:lnSpc>
                <a:spcPct val="90000"/>
              </a:lnSpc>
              <a:spcBef>
                <a:spcPts val="0"/>
              </a:spcBef>
              <a:buFontTx/>
              <a:buNone/>
              <a:defRPr sz="11500" spc="-150" baseline="0">
                <a:latin typeface="Better Times" pitchFamily="2" charset="0"/>
              </a:defRPr>
            </a:lvl1pPr>
            <a:lvl2pPr>
              <a:lnSpc>
                <a:spcPct val="90000"/>
              </a:lnSpc>
              <a:spcBef>
                <a:spcPts val="0"/>
              </a:spcBef>
              <a:defRPr sz="11500" spc="-150" baseline="0">
                <a:latin typeface="Better Times" pitchFamily="2" charset="0"/>
              </a:defRPr>
            </a:lvl2pPr>
            <a:lvl3pPr marL="0" indent="0">
              <a:lnSpc>
                <a:spcPct val="90000"/>
              </a:lnSpc>
              <a:spcBef>
                <a:spcPts val="0"/>
              </a:spcBef>
              <a:buFontTx/>
              <a:buNone/>
              <a:defRPr sz="11500" spc="-150" baseline="0">
                <a:latin typeface="Better Times" pitchFamily="2" charset="0"/>
              </a:defRPr>
            </a:lvl3pPr>
            <a:lvl4pPr marL="0" indent="0">
              <a:lnSpc>
                <a:spcPct val="90000"/>
              </a:lnSpc>
              <a:spcBef>
                <a:spcPts val="0"/>
              </a:spcBef>
              <a:buFontTx/>
              <a:buNone/>
              <a:defRPr sz="11500" spc="-150" baseline="0">
                <a:latin typeface="Better Times" pitchFamily="2" charset="0"/>
              </a:defRPr>
            </a:lvl4pPr>
            <a:lvl5pPr marL="0" indent="0">
              <a:lnSpc>
                <a:spcPct val="90000"/>
              </a:lnSpc>
              <a:spcBef>
                <a:spcPts val="0"/>
              </a:spcBef>
              <a:buFontTx/>
              <a:buNone/>
              <a:defRPr sz="11500" spc="-150" baseline="0">
                <a:latin typeface="Better Times" pitchFamily="2" charset="0"/>
              </a:defRPr>
            </a:lvl5pPr>
            <a:lvl6pPr marL="0" indent="0">
              <a:lnSpc>
                <a:spcPct val="90000"/>
              </a:lnSpc>
              <a:spcBef>
                <a:spcPts val="0"/>
              </a:spcBef>
              <a:buFontTx/>
              <a:buNone/>
              <a:defRPr sz="11500" spc="-150" baseline="0">
                <a:latin typeface="Better Times" pitchFamily="2" charset="0"/>
              </a:defRPr>
            </a:lvl6pPr>
            <a:lvl7pPr marL="0" indent="0">
              <a:lnSpc>
                <a:spcPct val="90000"/>
              </a:lnSpc>
              <a:spcBef>
                <a:spcPts val="0"/>
              </a:spcBef>
              <a:buFontTx/>
              <a:buNone/>
              <a:defRPr sz="11500" spc="-150" baseline="0">
                <a:latin typeface="Better Times" pitchFamily="2" charset="0"/>
              </a:defRPr>
            </a:lvl7pPr>
            <a:lvl8pPr marL="0" indent="0">
              <a:lnSpc>
                <a:spcPct val="90000"/>
              </a:lnSpc>
              <a:spcBef>
                <a:spcPts val="0"/>
              </a:spcBef>
              <a:buFontTx/>
              <a:buNone/>
              <a:defRPr sz="11500" spc="-150" baseline="0">
                <a:latin typeface="Better Times" pitchFamily="2" charset="0"/>
              </a:defRPr>
            </a:lvl8pPr>
            <a:lvl9pPr marL="0" indent="0">
              <a:lnSpc>
                <a:spcPct val="90000"/>
              </a:lnSpc>
              <a:spcBef>
                <a:spcPts val="0"/>
              </a:spcBef>
              <a:buFontTx/>
              <a:buNone/>
              <a:defRPr sz="11500" spc="-150" baseline="0">
                <a:latin typeface="Better Times" pitchFamily="2" charset="0"/>
              </a:defRPr>
            </a:lvl9pPr>
          </a:lstStyle>
          <a:p>
            <a:pPr lvl="0"/>
            <a:r>
              <a:rPr lang="de-DE" dirty="0"/>
              <a:t>Kontakt</a:t>
            </a:r>
          </a:p>
        </p:txBody>
      </p:sp>
      <p:sp>
        <p:nvSpPr>
          <p:cNvPr id="17" name="Textplatzhalter 16">
            <a:extLst>
              <a:ext uri="{FF2B5EF4-FFF2-40B4-BE49-F238E27FC236}">
                <a16:creationId xmlns:a16="http://schemas.microsoft.com/office/drawing/2014/main" id="{0D5E805E-66B3-5EA6-127E-780C1C3B73F5}"/>
              </a:ext>
            </a:extLst>
          </p:cNvPr>
          <p:cNvSpPr>
            <a:spLocks noGrp="1"/>
          </p:cNvSpPr>
          <p:nvPr>
            <p:ph type="body" sz="quarter" idx="14" hasCustomPrompt="1"/>
          </p:nvPr>
        </p:nvSpPr>
        <p:spPr bwMode="gray">
          <a:xfrm>
            <a:off x="6960000" y="4006106"/>
            <a:ext cx="2088000" cy="2160000"/>
          </a:xfrm>
        </p:spPr>
        <p:txBody>
          <a:bodyPr/>
          <a:lstStyle>
            <a:lvl1pPr marL="0" indent="0">
              <a:buFontTx/>
              <a:buNone/>
              <a:defRPr>
                <a:latin typeface="+mj-lt"/>
              </a:defRPr>
            </a:lvl1pPr>
            <a:lvl2pPr>
              <a:spcBef>
                <a:spcPts val="0"/>
              </a:spcBef>
              <a:defRPr/>
            </a:lvl2pPr>
            <a:lvl3pPr marL="0" indent="0">
              <a:buFontTx/>
              <a:buNone/>
              <a:defRPr sz="1200"/>
            </a:lvl3pPr>
            <a:lvl4pPr marL="0" indent="0">
              <a:buFontTx/>
              <a:buNone/>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de-DE" dirty="0"/>
              <a:t>Vorname und Nachname </a:t>
            </a:r>
          </a:p>
          <a:p>
            <a:pPr lvl="1"/>
            <a:r>
              <a:rPr lang="de-DE" dirty="0"/>
              <a:t>Position</a:t>
            </a:r>
          </a:p>
          <a:p>
            <a:pPr lvl="2"/>
            <a:r>
              <a:rPr lang="de-DE" dirty="0"/>
              <a:t>Kontaktdaten</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19" name="Textplatzhalter 18">
            <a:extLst>
              <a:ext uri="{FF2B5EF4-FFF2-40B4-BE49-F238E27FC236}">
                <a16:creationId xmlns:a16="http://schemas.microsoft.com/office/drawing/2014/main" id="{0F5F722B-C2F8-78B2-5593-50BE0BC99455}"/>
              </a:ext>
            </a:extLst>
          </p:cNvPr>
          <p:cNvSpPr>
            <a:spLocks noGrp="1"/>
          </p:cNvSpPr>
          <p:nvPr>
            <p:ph type="body" sz="quarter" idx="15" hasCustomPrompt="1"/>
          </p:nvPr>
        </p:nvSpPr>
        <p:spPr bwMode="gray">
          <a:xfrm>
            <a:off x="9408000" y="4006106"/>
            <a:ext cx="2088000" cy="2160000"/>
          </a:xfrm>
        </p:spPr>
        <p:txBody>
          <a:bodyPr/>
          <a:lstStyle>
            <a:lvl1pPr marL="0" indent="0">
              <a:buFontTx/>
              <a:buNone/>
              <a:defRPr>
                <a:latin typeface="+mj-lt"/>
              </a:defRPr>
            </a:lvl1pPr>
            <a:lvl2pPr>
              <a:spcBef>
                <a:spcPts val="0"/>
              </a:spcBef>
              <a:defRPr/>
            </a:lvl2pPr>
            <a:lvl3pPr marL="0" indent="0">
              <a:buFontTx/>
              <a:buNone/>
              <a:defRPr sz="1200"/>
            </a:lvl3pPr>
            <a:lvl4pPr marL="0" indent="0">
              <a:buFontTx/>
              <a:buNone/>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de-DE" dirty="0"/>
              <a:t>Vorname und Nachname </a:t>
            </a:r>
          </a:p>
          <a:p>
            <a:pPr lvl="1"/>
            <a:r>
              <a:rPr lang="de-DE" dirty="0"/>
              <a:t>Position</a:t>
            </a:r>
          </a:p>
          <a:p>
            <a:pPr lvl="2"/>
            <a:r>
              <a:rPr lang="de-DE" dirty="0"/>
              <a:t>Kontaktdaten</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21" name="Bildplatzhalter 8">
            <a:extLst>
              <a:ext uri="{FF2B5EF4-FFF2-40B4-BE49-F238E27FC236}">
                <a16:creationId xmlns:a16="http://schemas.microsoft.com/office/drawing/2014/main" id="{CFD409D8-E9F8-7D47-1D94-58E66E66F176}"/>
              </a:ext>
            </a:extLst>
          </p:cNvPr>
          <p:cNvSpPr>
            <a:spLocks noGrp="1"/>
          </p:cNvSpPr>
          <p:nvPr>
            <p:ph type="pic" sz="quarter" idx="16" hasCustomPrompt="1"/>
          </p:nvPr>
        </p:nvSpPr>
        <p:spPr bwMode="gray">
          <a:xfrm>
            <a:off x="6960263" y="2277380"/>
            <a:ext cx="1439737" cy="1440000"/>
          </a:xfrm>
          <a:solidFill>
            <a:schemeClr val="tx2"/>
          </a:solidFill>
        </p:spPr>
        <p:txBody>
          <a:bodyPr tIns="144000" bIns="0" anchor="t" anchorCtr="0"/>
          <a:lstStyle>
            <a:lvl1pPr marL="0" indent="0" algn="ctr">
              <a:lnSpc>
                <a:spcPct val="100000"/>
              </a:lnSpc>
              <a:buFontTx/>
              <a:buNone/>
              <a:defRPr sz="1000"/>
            </a:lvl1pPr>
            <a:lvl2pPr algn="ctr">
              <a:defRPr sz="1000"/>
            </a:lvl2pPr>
            <a:lvl3pPr marL="0" indent="0" algn="ctr">
              <a:buFontTx/>
              <a:buNone/>
              <a:defRPr sz="1000"/>
            </a:lvl3pPr>
            <a:lvl4pPr marL="0" indent="0" algn="ctr">
              <a:buFontTx/>
              <a:buNone/>
              <a:defRPr sz="1000"/>
            </a:lvl4pPr>
            <a:lvl5pPr marL="0" indent="0" algn="ctr">
              <a:buFontTx/>
              <a:buNone/>
              <a:defRPr sz="1000"/>
            </a:lvl5pPr>
            <a:lvl6pPr marL="0" indent="0" algn="ctr">
              <a:buFontTx/>
              <a:buNone/>
              <a:defRPr sz="1000"/>
            </a:lvl6pPr>
            <a:lvl7pPr marL="0" indent="0" algn="ctr">
              <a:buFontTx/>
              <a:buNone/>
              <a:defRPr sz="1000"/>
            </a:lvl7pPr>
            <a:lvl8pPr marL="0" indent="0" algn="ctr">
              <a:buFontTx/>
              <a:buNone/>
              <a:defRPr sz="1000"/>
            </a:lvl8pPr>
            <a:lvl9pPr marL="0" indent="0" algn="ctr">
              <a:buFontTx/>
              <a:buNone/>
              <a:defRPr sz="1000"/>
            </a:lvl9pPr>
          </a:lstStyle>
          <a:p>
            <a:pPr lvl="0"/>
            <a:r>
              <a:rPr lang="de-DE" dirty="0"/>
              <a:t>Bild durch Klick auf das Icon einfügen.</a:t>
            </a:r>
          </a:p>
        </p:txBody>
      </p:sp>
      <p:sp>
        <p:nvSpPr>
          <p:cNvPr id="23" name="Bildplatzhalter 22">
            <a:extLst>
              <a:ext uri="{FF2B5EF4-FFF2-40B4-BE49-F238E27FC236}">
                <a16:creationId xmlns:a16="http://schemas.microsoft.com/office/drawing/2014/main" id="{5ED3754D-C37B-04E5-4DDD-4DCA8E68BAE0}"/>
              </a:ext>
            </a:extLst>
          </p:cNvPr>
          <p:cNvSpPr>
            <a:spLocks noGrp="1"/>
          </p:cNvSpPr>
          <p:nvPr>
            <p:ph type="pic" sz="quarter" idx="17" hasCustomPrompt="1"/>
          </p:nvPr>
        </p:nvSpPr>
        <p:spPr bwMode="gray">
          <a:xfrm>
            <a:off x="9408000" y="2277000"/>
            <a:ext cx="1439737" cy="1440180"/>
          </a:xfrm>
          <a:solidFill>
            <a:schemeClr val="tx2"/>
          </a:solidFill>
        </p:spPr>
        <p:txBody>
          <a:bodyPr tIns="144000"/>
          <a:lstStyle>
            <a:lvl1pPr marL="0" indent="0" algn="ctr">
              <a:lnSpc>
                <a:spcPct val="100000"/>
              </a:lnSpc>
              <a:buFontTx/>
              <a:buNone/>
              <a:defRPr sz="1000"/>
            </a:lvl1pPr>
            <a:lvl2pPr algn="ctr">
              <a:defRPr sz="1000"/>
            </a:lvl2pPr>
            <a:lvl3pPr marL="0" indent="0" algn="ctr">
              <a:buFontTx/>
              <a:buNone/>
              <a:defRPr sz="1000"/>
            </a:lvl3pPr>
            <a:lvl4pPr marL="0" indent="0" algn="ctr">
              <a:buFontTx/>
              <a:buNone/>
              <a:defRPr sz="1000"/>
            </a:lvl4pPr>
            <a:lvl5pPr marL="0" indent="0" algn="ctr">
              <a:buFontTx/>
              <a:buNone/>
              <a:defRPr sz="1000"/>
            </a:lvl5pPr>
            <a:lvl6pPr marL="0" indent="0" algn="ctr">
              <a:buFontTx/>
              <a:buNone/>
              <a:defRPr sz="1000"/>
            </a:lvl6pPr>
            <a:lvl7pPr marL="0" indent="0" algn="ctr">
              <a:buFontTx/>
              <a:buNone/>
              <a:defRPr sz="1000"/>
            </a:lvl7pPr>
            <a:lvl8pPr marL="0" indent="0" algn="ctr">
              <a:buFontTx/>
              <a:buNone/>
              <a:defRPr sz="1000"/>
            </a:lvl8pPr>
            <a:lvl9pPr marL="0" indent="0" algn="ctr">
              <a:buFontTx/>
              <a:buNone/>
              <a:defRPr sz="1000"/>
            </a:lvl9pPr>
          </a:lstStyle>
          <a:p>
            <a:pPr lvl="0"/>
            <a:r>
              <a:rPr lang="de-DE" dirty="0"/>
              <a:t>Bild durch Klick auf das Icon einfügen.</a:t>
            </a:r>
          </a:p>
        </p:txBody>
      </p:sp>
      <p:sp>
        <p:nvSpPr>
          <p:cNvPr id="2" name="Fußzeilenplatzhalter 2">
            <a:extLst>
              <a:ext uri="{FF2B5EF4-FFF2-40B4-BE49-F238E27FC236}">
                <a16:creationId xmlns:a16="http://schemas.microsoft.com/office/drawing/2014/main" id="{7C539965-25AA-500C-EDF6-D4FC54725B15}"/>
              </a:ext>
            </a:extLst>
          </p:cNvPr>
          <p:cNvSpPr>
            <a:spLocks noGrp="1"/>
          </p:cNvSpPr>
          <p:nvPr>
            <p:ph type="ftr" sz="quarter" idx="11"/>
          </p:nvPr>
        </p:nvSpPr>
        <p:spPr bwMode="gray">
          <a:xfrm>
            <a:off x="1128000" y="6585000"/>
            <a:ext cx="9576000" cy="144000"/>
          </a:xfrm>
        </p:spPr>
        <p:txBody>
          <a:bodyPr/>
          <a:lstStyle>
            <a:lvl1pPr>
              <a:defRPr>
                <a:solidFill>
                  <a:schemeClr val="bg1"/>
                </a:solidFill>
              </a:defRPr>
            </a:lvl1pPr>
          </a:lstStyle>
          <a:p>
            <a:r>
              <a:rPr lang="de-DE" dirty="0"/>
              <a:t>Titel der Präsentation</a:t>
            </a:r>
          </a:p>
        </p:txBody>
      </p:sp>
      <p:sp>
        <p:nvSpPr>
          <p:cNvPr id="3" name="Foliennummernplatzhalter 3">
            <a:extLst>
              <a:ext uri="{FF2B5EF4-FFF2-40B4-BE49-F238E27FC236}">
                <a16:creationId xmlns:a16="http://schemas.microsoft.com/office/drawing/2014/main" id="{30E8EF07-9D60-EDD7-E5E2-FD2F5D451A57}"/>
              </a:ext>
            </a:extLst>
          </p:cNvPr>
          <p:cNvSpPr>
            <a:spLocks noGrp="1"/>
          </p:cNvSpPr>
          <p:nvPr>
            <p:ph type="sldNum" sz="quarter" idx="12"/>
          </p:nvPr>
        </p:nvSpPr>
        <p:spPr bwMode="gray">
          <a:xfrm>
            <a:off x="10992000" y="6585000"/>
            <a:ext cx="504000" cy="144000"/>
          </a:xfrm>
        </p:spPr>
        <p:txBody>
          <a:bodyPr/>
          <a:lstStyle>
            <a:lvl1pPr>
              <a:defRPr>
                <a:solidFill>
                  <a:srgbClr val="002060"/>
                </a:solidFill>
              </a:defRPr>
            </a:lvl1pPr>
          </a:lstStyle>
          <a:p>
            <a:fld id="{BDA08C80-20F7-41C2-BF1E-F5A6ACC0FBA9}" type="slidenum">
              <a:rPr lang="de-DE" smtClean="0"/>
              <a:pPr/>
              <a:t>‹Nr.›</a:t>
            </a:fld>
            <a:endParaRPr lang="de-DE" dirty="0"/>
          </a:p>
        </p:txBody>
      </p:sp>
      <p:sp>
        <p:nvSpPr>
          <p:cNvPr id="4" name="Textplatzhalter 56">
            <a:extLst>
              <a:ext uri="{FF2B5EF4-FFF2-40B4-BE49-F238E27FC236}">
                <a16:creationId xmlns:a16="http://schemas.microsoft.com/office/drawing/2014/main" id="{9DC2E9E8-4277-79F2-B21A-D8FDF25D4E2B}"/>
              </a:ext>
            </a:extLst>
          </p:cNvPr>
          <p:cNvSpPr txBox="1">
            <a:spLocks/>
          </p:cNvSpPr>
          <p:nvPr userDrawn="1"/>
        </p:nvSpPr>
        <p:spPr bwMode="gray">
          <a:xfrm>
            <a:off x="695448" y="6585000"/>
            <a:ext cx="432000" cy="144000"/>
          </a:xfrm>
          <a:prstGeom prst="rect">
            <a:avLst/>
          </a:prstGeom>
        </p:spPr>
        <p:txBody>
          <a:bodyPr lIns="0" tIns="0" rIns="0" bIns="0" anchor="ctr" anchorCtr="0">
            <a:noAutofit/>
          </a:bodyPr>
          <a:lstStyle>
            <a:lvl1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5pPr>
            <a:lvl6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7pPr>
            <a:lvl8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8pPr>
            <a:lvl9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9pPr>
          </a:lstStyle>
          <a:p>
            <a:pPr lvl="0"/>
            <a:r>
              <a:rPr lang="de-DE" dirty="0">
                <a:solidFill>
                  <a:schemeClr val="bg1"/>
                </a:solidFill>
              </a:rPr>
              <a:t>DEW21 |</a:t>
            </a:r>
          </a:p>
        </p:txBody>
      </p:sp>
    </p:spTree>
    <p:extLst>
      <p:ext uri="{BB962C8B-B14F-4D97-AF65-F5344CB8AC3E}">
        <p14:creationId xmlns:p14="http://schemas.microsoft.com/office/powerpoint/2010/main" val="34774125"/>
      </p:ext>
    </p:extLst>
  </p:cSld>
  <p:clrMapOvr>
    <a:masterClrMapping/>
  </p:clrMapOvr>
  <p:extLst>
    <p:ext uri="{DCECCB84-F9BA-43D5-87BE-67443E8EF086}">
      <p15:sldGuideLst xmlns:p15="http://schemas.microsoft.com/office/powerpoint/2012/main">
        <p15:guide id="2" pos="4384">
          <p15:clr>
            <a:srgbClr val="FBAE40"/>
          </p15:clr>
        </p15:guide>
        <p15:guide id="4" pos="438">
          <p15:clr>
            <a:srgbClr val="FBAE40"/>
          </p15:clr>
        </p15:guide>
        <p15:guide id="5" pos="7242">
          <p15:clr>
            <a:srgbClr val="FBAE40"/>
          </p15:clr>
        </p15:guide>
        <p15:guide id="7" orient="horz" pos="3883">
          <p15:clr>
            <a:srgbClr val="FBAE40"/>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Vielen Dank | Hellcyan">
    <p:spTree>
      <p:nvGrpSpPr>
        <p:cNvPr id="1" name=""/>
        <p:cNvGrpSpPr/>
        <p:nvPr/>
      </p:nvGrpSpPr>
      <p:grpSpPr>
        <a:xfrm>
          <a:off x="0" y="0"/>
          <a:ext cx="0" cy="0"/>
          <a:chOff x="0" y="0"/>
          <a:chExt cx="0" cy="0"/>
        </a:xfrm>
      </p:grpSpPr>
      <p:pic>
        <p:nvPicPr>
          <p:cNvPr id="3" name="Grafik 2" descr="Ein Bild, das Screenshot, weiß, Design enthält.&#10;&#10;KI-generierte Inhalte können fehlerhaft sein.">
            <a:extLst>
              <a:ext uri="{FF2B5EF4-FFF2-40B4-BE49-F238E27FC236}">
                <a16:creationId xmlns:a16="http://schemas.microsoft.com/office/drawing/2014/main" id="{74A8B439-0C66-F881-F46C-1C9BF75BDB3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538C700-9AF6-4D7A-B378-3FFD2557471F}"/>
              </a:ext>
            </a:extLst>
          </p:cNvPr>
          <p:cNvSpPr>
            <a:spLocks noGrp="1"/>
          </p:cNvSpPr>
          <p:nvPr>
            <p:ph type="ctrTitle" hasCustomPrompt="1"/>
          </p:nvPr>
        </p:nvSpPr>
        <p:spPr bwMode="gray">
          <a:xfrm>
            <a:off x="4503854" y="1773000"/>
            <a:ext cx="2376000" cy="1008000"/>
          </a:xfrm>
        </p:spPr>
        <p:txBody>
          <a:bodyPr anchor="b">
            <a:noAutofit/>
          </a:bodyPr>
          <a:lstStyle>
            <a:lvl1pPr algn="l">
              <a:defRPr sz="6600">
                <a:solidFill>
                  <a:schemeClr val="tx1"/>
                </a:solidFill>
              </a:defRPr>
            </a:lvl1pPr>
          </a:lstStyle>
          <a:p>
            <a:r>
              <a:rPr lang="de-DE" dirty="0"/>
              <a:t>Vielen</a:t>
            </a:r>
          </a:p>
        </p:txBody>
      </p:sp>
      <p:sp>
        <p:nvSpPr>
          <p:cNvPr id="9" name="Textplatzhalter 10">
            <a:extLst>
              <a:ext uri="{FF2B5EF4-FFF2-40B4-BE49-F238E27FC236}">
                <a16:creationId xmlns:a16="http://schemas.microsoft.com/office/drawing/2014/main" id="{89F50751-97E5-89B5-BB49-CA8571BF8398}"/>
              </a:ext>
            </a:extLst>
          </p:cNvPr>
          <p:cNvSpPr>
            <a:spLocks noGrp="1"/>
          </p:cNvSpPr>
          <p:nvPr>
            <p:ph type="body" sz="quarter" idx="13" hasCustomPrompt="1"/>
          </p:nvPr>
        </p:nvSpPr>
        <p:spPr bwMode="gray">
          <a:xfrm rot="-240000">
            <a:off x="5482294" y="2271474"/>
            <a:ext cx="2268000" cy="1296000"/>
          </a:xfrm>
        </p:spPr>
        <p:txBody>
          <a:bodyPr wrap="none"/>
          <a:lstStyle>
            <a:lvl1pPr marL="0" indent="0">
              <a:lnSpc>
                <a:spcPct val="100000"/>
              </a:lnSpc>
              <a:spcBef>
                <a:spcPts val="0"/>
              </a:spcBef>
              <a:buFontTx/>
              <a:buNone/>
              <a:defRPr sz="11500" spc="-150" baseline="0">
                <a:solidFill>
                  <a:schemeClr val="accent5"/>
                </a:solidFill>
                <a:latin typeface="Better Times" pitchFamily="2" charset="0"/>
              </a:defRPr>
            </a:lvl1pPr>
            <a:lvl2pPr>
              <a:lnSpc>
                <a:spcPct val="100000"/>
              </a:lnSpc>
              <a:spcBef>
                <a:spcPts val="0"/>
              </a:spcBef>
              <a:defRPr sz="11500" spc="-150" baseline="0">
                <a:solidFill>
                  <a:schemeClr val="accent5"/>
                </a:solidFill>
                <a:latin typeface="Better Times" pitchFamily="2" charset="0"/>
              </a:defRPr>
            </a:lvl2pPr>
            <a:lvl3pPr marL="0" indent="0">
              <a:lnSpc>
                <a:spcPct val="100000"/>
              </a:lnSpc>
              <a:spcBef>
                <a:spcPts val="0"/>
              </a:spcBef>
              <a:buFontTx/>
              <a:buNone/>
              <a:defRPr sz="11500" spc="-150" baseline="0">
                <a:solidFill>
                  <a:schemeClr val="accent5"/>
                </a:solidFill>
                <a:latin typeface="Better Times" pitchFamily="2" charset="0"/>
              </a:defRPr>
            </a:lvl3pPr>
            <a:lvl4pPr marL="0" indent="0">
              <a:lnSpc>
                <a:spcPct val="100000"/>
              </a:lnSpc>
              <a:spcBef>
                <a:spcPts val="0"/>
              </a:spcBef>
              <a:buFontTx/>
              <a:buNone/>
              <a:defRPr sz="11500" spc="-150" baseline="0">
                <a:solidFill>
                  <a:schemeClr val="accent5"/>
                </a:solidFill>
                <a:latin typeface="Better Times" pitchFamily="2" charset="0"/>
              </a:defRPr>
            </a:lvl4pPr>
            <a:lvl5pPr marL="0" indent="0">
              <a:lnSpc>
                <a:spcPct val="100000"/>
              </a:lnSpc>
              <a:spcBef>
                <a:spcPts val="0"/>
              </a:spcBef>
              <a:buFontTx/>
              <a:buNone/>
              <a:defRPr sz="11500" spc="-150" baseline="0">
                <a:solidFill>
                  <a:schemeClr val="accent5"/>
                </a:solidFill>
                <a:latin typeface="Better Times" pitchFamily="2" charset="0"/>
              </a:defRPr>
            </a:lvl5pPr>
            <a:lvl6pPr marL="0" indent="0">
              <a:lnSpc>
                <a:spcPct val="100000"/>
              </a:lnSpc>
              <a:spcBef>
                <a:spcPts val="0"/>
              </a:spcBef>
              <a:buFontTx/>
              <a:buNone/>
              <a:defRPr sz="11500" spc="-150" baseline="0">
                <a:solidFill>
                  <a:schemeClr val="accent5"/>
                </a:solidFill>
                <a:latin typeface="Better Times" pitchFamily="2" charset="0"/>
              </a:defRPr>
            </a:lvl6pPr>
            <a:lvl7pPr marL="0" indent="0">
              <a:lnSpc>
                <a:spcPct val="100000"/>
              </a:lnSpc>
              <a:spcBef>
                <a:spcPts val="0"/>
              </a:spcBef>
              <a:buFontTx/>
              <a:buNone/>
              <a:defRPr sz="11500" spc="-150" baseline="0">
                <a:solidFill>
                  <a:schemeClr val="accent5"/>
                </a:solidFill>
                <a:latin typeface="Better Times" pitchFamily="2" charset="0"/>
              </a:defRPr>
            </a:lvl7pPr>
            <a:lvl8pPr marL="0" indent="0">
              <a:lnSpc>
                <a:spcPct val="100000"/>
              </a:lnSpc>
              <a:spcBef>
                <a:spcPts val="0"/>
              </a:spcBef>
              <a:buFontTx/>
              <a:buNone/>
              <a:defRPr sz="11500" spc="-150" baseline="0">
                <a:solidFill>
                  <a:schemeClr val="accent5"/>
                </a:solidFill>
                <a:latin typeface="Better Times" pitchFamily="2" charset="0"/>
              </a:defRPr>
            </a:lvl8pPr>
            <a:lvl9pPr marL="0" indent="0">
              <a:lnSpc>
                <a:spcPct val="100000"/>
              </a:lnSpc>
              <a:spcBef>
                <a:spcPts val="0"/>
              </a:spcBef>
              <a:buFontTx/>
              <a:buNone/>
              <a:defRPr sz="11500" spc="-150" baseline="0">
                <a:solidFill>
                  <a:schemeClr val="accent5"/>
                </a:solidFill>
                <a:latin typeface="Better Times" pitchFamily="2" charset="0"/>
              </a:defRPr>
            </a:lvl9pPr>
          </a:lstStyle>
          <a:p>
            <a:pPr lvl="0"/>
            <a:r>
              <a:rPr lang="de-DE" dirty="0"/>
              <a:t>Dank!</a:t>
            </a:r>
          </a:p>
        </p:txBody>
      </p:sp>
    </p:spTree>
    <p:extLst>
      <p:ext uri="{BB962C8B-B14F-4D97-AF65-F5344CB8AC3E}">
        <p14:creationId xmlns:p14="http://schemas.microsoft.com/office/powerpoint/2010/main" val="3568291111"/>
      </p:ext>
    </p:extLst>
  </p:cSld>
  <p:clrMapOvr>
    <a:masterClrMapping/>
  </p:clrMapOvr>
  <p:extLst>
    <p:ext uri="{DCECCB84-F9BA-43D5-87BE-67443E8EF086}">
      <p15:sldGuideLst xmlns:p15="http://schemas.microsoft.com/office/powerpoint/2012/main"/>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userDrawn="1">
  <p:cSld name="Textfolie Titel zweizeilig">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484EA2F8-8C3D-DDFF-6CB3-2E59C2CD896C}"/>
              </a:ext>
            </a:extLst>
          </p:cNvPr>
          <p:cNvSpPr>
            <a:spLocks noGrp="1"/>
          </p:cNvSpPr>
          <p:nvPr>
            <p:ph type="ftr" sz="quarter" idx="11"/>
          </p:nvPr>
        </p:nvSpPr>
        <p:spPr/>
        <p:txBody>
          <a:bodyPr/>
          <a:lstStyle>
            <a:lvl1pPr>
              <a:defRPr/>
            </a:lvl1pPr>
          </a:lstStyle>
          <a:p>
            <a:pPr>
              <a:defRPr/>
            </a:pPr>
            <a:r>
              <a:rPr lang="de-DE" kern="0" dirty="0">
                <a:solidFill>
                  <a:sysClr val="windowText" lastClr="000000">
                    <a:tint val="75000"/>
                  </a:sysClr>
                </a:solidFill>
              </a:rPr>
              <a:t>Lions Club 08.09.2025</a:t>
            </a:r>
          </a:p>
        </p:txBody>
      </p:sp>
      <p:sp>
        <p:nvSpPr>
          <p:cNvPr id="4" name="Titel 2">
            <a:extLst>
              <a:ext uri="{FF2B5EF4-FFF2-40B4-BE49-F238E27FC236}">
                <a16:creationId xmlns:a16="http://schemas.microsoft.com/office/drawing/2014/main" id="{FF5056A4-71B7-5959-C526-004DEE71D954}"/>
              </a:ext>
            </a:extLst>
          </p:cNvPr>
          <p:cNvSpPr>
            <a:spLocks noGrp="1"/>
          </p:cNvSpPr>
          <p:nvPr>
            <p:ph type="title" hasCustomPrompt="1"/>
          </p:nvPr>
        </p:nvSpPr>
        <p:spPr>
          <a:xfrm>
            <a:off x="431801" y="404285"/>
            <a:ext cx="8720352" cy="868292"/>
          </a:xfrm>
          <a:prstGeom prst="rect">
            <a:avLst/>
          </a:prstGeom>
        </p:spPr>
        <p:txBody>
          <a:bodyPr lIns="0" tIns="0" rIns="0" bIns="0"/>
          <a:lstStyle>
            <a:lvl1pPr>
              <a:defRPr b="0" i="0">
                <a:latin typeface="Roboto" panose="02000000000000000000" pitchFamily="2" charset="0"/>
                <a:ea typeface="Roboto" panose="02000000000000000000" pitchFamily="2" charset="0"/>
              </a:defRPr>
            </a:lvl1pPr>
          </a:lstStyle>
          <a:p>
            <a:r>
              <a:rPr lang="de-DE" dirty="0"/>
              <a:t>Bitte den Titel</a:t>
            </a:r>
            <a:br>
              <a:rPr lang="de-DE" dirty="0"/>
            </a:br>
            <a:r>
              <a:rPr lang="de-DE" dirty="0"/>
              <a:t>eingeben</a:t>
            </a:r>
          </a:p>
        </p:txBody>
      </p:sp>
      <p:sp>
        <p:nvSpPr>
          <p:cNvPr id="6" name="Textplatzhalter 28">
            <a:extLst>
              <a:ext uri="{FF2B5EF4-FFF2-40B4-BE49-F238E27FC236}">
                <a16:creationId xmlns:a16="http://schemas.microsoft.com/office/drawing/2014/main" id="{4347409D-5468-104F-9FC5-0DB2A756A98F}"/>
              </a:ext>
            </a:extLst>
          </p:cNvPr>
          <p:cNvSpPr>
            <a:spLocks noGrp="1"/>
          </p:cNvSpPr>
          <p:nvPr>
            <p:ph idx="1" hasCustomPrompt="1"/>
          </p:nvPr>
        </p:nvSpPr>
        <p:spPr>
          <a:xfrm>
            <a:off x="431801" y="1509183"/>
            <a:ext cx="11281832" cy="4512735"/>
          </a:xfrm>
          <a:prstGeom prst="rect">
            <a:avLst/>
          </a:prstGeom>
        </p:spPr>
        <p:txBody>
          <a:bodyPr vert="horz" lIns="0" tIns="0" rIns="0" bIns="0" rtlCol="0">
            <a:noAutofit/>
          </a:bodyPr>
          <a:lstStyle>
            <a:lvl1pPr>
              <a:lnSpc>
                <a:spcPct val="120000"/>
              </a:lnSpc>
              <a:defRPr sz="2400" b="0" i="0">
                <a:latin typeface="Roboto" panose="02000000000000000000" pitchFamily="2" charset="0"/>
                <a:ea typeface="Roboto" panose="02000000000000000000" pitchFamily="2" charset="0"/>
              </a:defRPr>
            </a:lvl1pPr>
            <a:lvl2pPr marL="0" indent="-287993">
              <a:lnSpc>
                <a:spcPct val="125000"/>
              </a:lnSpc>
              <a:spcBef>
                <a:spcPts val="0"/>
              </a:spcBef>
              <a:spcAft>
                <a:spcPts val="400"/>
              </a:spcAft>
              <a:buClr>
                <a:srgbClr val="2255A9"/>
              </a:buClr>
              <a:buFont typeface="Wingdings" pitchFamily="2" charset="2"/>
              <a:buChar char="§"/>
              <a:defRPr sz="2400" b="0" i="0">
                <a:latin typeface="Roboto" panose="02000000000000000000" pitchFamily="2" charset="0"/>
                <a:ea typeface="Roboto" panose="02000000000000000000" pitchFamily="2" charset="0"/>
              </a:defRPr>
            </a:lvl2pPr>
            <a:lvl3pPr marL="287993" indent="287993">
              <a:lnSpc>
                <a:spcPct val="125000"/>
              </a:lnSpc>
              <a:spcBef>
                <a:spcPts val="0"/>
              </a:spcBef>
              <a:spcAft>
                <a:spcPts val="400"/>
              </a:spcAft>
              <a:buClr>
                <a:srgbClr val="2255A9"/>
              </a:buClr>
              <a:buFont typeface="Wingdings" pitchFamily="2" charset="2"/>
              <a:buChar char="§"/>
              <a:defRPr sz="2400" b="0" i="0">
                <a:latin typeface="Roboto" panose="02000000000000000000" pitchFamily="2" charset="0"/>
                <a:ea typeface="Roboto" panose="02000000000000000000" pitchFamily="2" charset="0"/>
              </a:defRPr>
            </a:lvl3pPr>
            <a:lvl4pPr marL="575986" indent="287993">
              <a:lnSpc>
                <a:spcPct val="125000"/>
              </a:lnSpc>
              <a:spcBef>
                <a:spcPts val="0"/>
              </a:spcBef>
              <a:spcAft>
                <a:spcPts val="400"/>
              </a:spcAft>
              <a:buClr>
                <a:srgbClr val="2255A9"/>
              </a:buClr>
              <a:buFont typeface="Wingdings" pitchFamily="2" charset="2"/>
              <a:buChar char="§"/>
              <a:defRPr sz="2400" b="0" i="0">
                <a:latin typeface="Roboto" panose="02000000000000000000" pitchFamily="2" charset="0"/>
                <a:ea typeface="Roboto" panose="02000000000000000000" pitchFamily="2" charset="0"/>
              </a:defRPr>
            </a:lvl4pPr>
            <a:lvl5pPr marL="863978" indent="287993">
              <a:lnSpc>
                <a:spcPct val="125000"/>
              </a:lnSpc>
              <a:spcBef>
                <a:spcPts val="0"/>
              </a:spcBef>
              <a:spcAft>
                <a:spcPts val="400"/>
              </a:spcAft>
              <a:buClr>
                <a:srgbClr val="2255A9"/>
              </a:buClr>
              <a:buFont typeface="Wingdings" pitchFamily="2" charset="2"/>
              <a:buChar char="§"/>
              <a:defRPr sz="2400" b="0" i="0">
                <a:latin typeface="Roboto" panose="02000000000000000000" pitchFamily="2" charset="0"/>
                <a:ea typeface="Roboto" panose="02000000000000000000" pitchFamily="2" charset="0"/>
              </a:defRPr>
            </a:lvl5pPr>
          </a:lstStyle>
          <a:p>
            <a:pPr lvl="1"/>
            <a:r>
              <a:rPr lang="de-DE" dirty="0"/>
              <a:t>Erste Ebene</a:t>
            </a:r>
          </a:p>
          <a:p>
            <a:pPr lvl="2"/>
            <a:r>
              <a:rPr lang="de-DE" dirty="0"/>
              <a:t>Zweite Ebene</a:t>
            </a:r>
          </a:p>
          <a:p>
            <a:pPr lvl="3"/>
            <a:r>
              <a:rPr lang="de-DE" dirty="0"/>
              <a:t>Dritte Ebene</a:t>
            </a:r>
          </a:p>
          <a:p>
            <a:pPr lvl="4"/>
            <a:r>
              <a:rPr lang="de-DE" dirty="0"/>
              <a:t>Vierte Ebene</a:t>
            </a:r>
          </a:p>
          <a:p>
            <a:pPr lvl="0"/>
            <a:endParaRPr lang="de-DE" dirty="0"/>
          </a:p>
        </p:txBody>
      </p:sp>
    </p:spTree>
    <p:extLst>
      <p:ext uri="{BB962C8B-B14F-4D97-AF65-F5344CB8AC3E}">
        <p14:creationId xmlns:p14="http://schemas.microsoft.com/office/powerpoint/2010/main" val="2838140272"/>
      </p:ext>
    </p:extLst>
  </p:cSld>
  <p:clrMapOvr>
    <a:masterClrMapping/>
  </p:clrMapOvr>
  <p:extLst>
    <p:ext uri="{DCECCB84-F9BA-43D5-87BE-67443E8EF086}">
      <p15:sldGuideLst xmlns:p15="http://schemas.microsoft.com/office/powerpoint/2012/main"/>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userDrawn="1">
  <p:cSld name="Vielen Dank | Tiefblau">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00BCD1CF-D82D-48CE-BBDB-A47EB9BEB9A7}"/>
              </a:ext>
            </a:extLst>
          </p:cNvPr>
          <p:cNvSpPr/>
          <p:nvPr userDrawn="1"/>
        </p:nvSpPr>
        <p:spPr bwMode="gray">
          <a:xfrm>
            <a:off x="0" y="-1"/>
            <a:ext cx="12192000" cy="5733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1538C700-9AF6-4D7A-B378-3FFD2557471F}"/>
              </a:ext>
            </a:extLst>
          </p:cNvPr>
          <p:cNvSpPr>
            <a:spLocks noGrp="1"/>
          </p:cNvSpPr>
          <p:nvPr>
            <p:ph type="ctrTitle" hasCustomPrompt="1"/>
          </p:nvPr>
        </p:nvSpPr>
        <p:spPr bwMode="gray">
          <a:xfrm>
            <a:off x="4503854" y="1773000"/>
            <a:ext cx="2376000" cy="1008000"/>
          </a:xfrm>
        </p:spPr>
        <p:txBody>
          <a:bodyPr anchor="b">
            <a:noAutofit/>
          </a:bodyPr>
          <a:lstStyle>
            <a:lvl1pPr algn="l">
              <a:defRPr sz="6600">
                <a:solidFill>
                  <a:schemeClr val="bg1"/>
                </a:solidFill>
              </a:defRPr>
            </a:lvl1pPr>
          </a:lstStyle>
          <a:p>
            <a:r>
              <a:rPr lang="de-DE" dirty="0"/>
              <a:t>Vielen</a:t>
            </a:r>
          </a:p>
        </p:txBody>
      </p:sp>
      <p:sp>
        <p:nvSpPr>
          <p:cNvPr id="8" name="Rechteck 7">
            <a:extLst>
              <a:ext uri="{FF2B5EF4-FFF2-40B4-BE49-F238E27FC236}">
                <a16:creationId xmlns:a16="http://schemas.microsoft.com/office/drawing/2014/main" id="{3CCCB598-E2D5-4D1B-8581-CB233168E053}"/>
              </a:ext>
            </a:extLst>
          </p:cNvPr>
          <p:cNvSpPr/>
          <p:nvPr userDrawn="1"/>
        </p:nvSpPr>
        <p:spPr bwMode="gray">
          <a:xfrm>
            <a:off x="408000" y="5733000"/>
            <a:ext cx="1137600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rtlCol="0" anchor="ctr"/>
          <a:lstStyle/>
          <a:p>
            <a:pPr algn="ctr"/>
            <a:endParaRPr lang="de-DE" dirty="0"/>
          </a:p>
        </p:txBody>
      </p:sp>
      <p:pic>
        <p:nvPicPr>
          <p:cNvPr id="25" name="Grafik 24">
            <a:extLst>
              <a:ext uri="{FF2B5EF4-FFF2-40B4-BE49-F238E27FC236}">
                <a16:creationId xmlns:a16="http://schemas.microsoft.com/office/drawing/2014/main" id="{990992C6-39CA-C885-361E-D66258AF479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a:off x="11206755" y="6096909"/>
            <a:ext cx="577245" cy="407850"/>
          </a:xfrm>
          <a:prstGeom prst="rect">
            <a:avLst/>
          </a:prstGeom>
        </p:spPr>
      </p:pic>
      <p:pic>
        <p:nvPicPr>
          <p:cNvPr id="38" name="Grafik 37">
            <a:extLst>
              <a:ext uri="{FF2B5EF4-FFF2-40B4-BE49-F238E27FC236}">
                <a16:creationId xmlns:a16="http://schemas.microsoft.com/office/drawing/2014/main" id="{37F3F382-788C-0D5B-0A07-E92287C89DF7}"/>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bwMode="gray">
          <a:xfrm>
            <a:off x="408000" y="6093000"/>
            <a:ext cx="1450280" cy="415668"/>
          </a:xfrm>
          <a:prstGeom prst="rect">
            <a:avLst/>
          </a:prstGeom>
        </p:spPr>
      </p:pic>
      <p:sp>
        <p:nvSpPr>
          <p:cNvPr id="9" name="Textplatzhalter 10">
            <a:extLst>
              <a:ext uri="{FF2B5EF4-FFF2-40B4-BE49-F238E27FC236}">
                <a16:creationId xmlns:a16="http://schemas.microsoft.com/office/drawing/2014/main" id="{89F50751-97E5-89B5-BB49-CA8571BF8398}"/>
              </a:ext>
            </a:extLst>
          </p:cNvPr>
          <p:cNvSpPr>
            <a:spLocks noGrp="1"/>
          </p:cNvSpPr>
          <p:nvPr>
            <p:ph type="body" sz="quarter" idx="13" hasCustomPrompt="1"/>
          </p:nvPr>
        </p:nvSpPr>
        <p:spPr bwMode="gray">
          <a:xfrm rot="-240000">
            <a:off x="5482294" y="2271474"/>
            <a:ext cx="2268000" cy="1296000"/>
          </a:xfrm>
        </p:spPr>
        <p:txBody>
          <a:bodyPr wrap="none"/>
          <a:lstStyle>
            <a:lvl1pPr marL="0" indent="0">
              <a:lnSpc>
                <a:spcPct val="100000"/>
              </a:lnSpc>
              <a:spcBef>
                <a:spcPts val="0"/>
              </a:spcBef>
              <a:buFontTx/>
              <a:buNone/>
              <a:defRPr sz="11500" spc="-150" baseline="0">
                <a:solidFill>
                  <a:schemeClr val="accent1"/>
                </a:solidFill>
                <a:latin typeface="Better Times" pitchFamily="2" charset="0"/>
              </a:defRPr>
            </a:lvl1pPr>
            <a:lvl2pPr>
              <a:lnSpc>
                <a:spcPct val="100000"/>
              </a:lnSpc>
              <a:spcBef>
                <a:spcPts val="0"/>
              </a:spcBef>
              <a:defRPr sz="11500" spc="-150" baseline="0">
                <a:solidFill>
                  <a:schemeClr val="accent1"/>
                </a:solidFill>
                <a:latin typeface="Better Times" pitchFamily="2" charset="0"/>
              </a:defRPr>
            </a:lvl2pPr>
            <a:lvl3pPr marL="0" indent="0">
              <a:lnSpc>
                <a:spcPct val="100000"/>
              </a:lnSpc>
              <a:spcBef>
                <a:spcPts val="0"/>
              </a:spcBef>
              <a:buFontTx/>
              <a:buNone/>
              <a:defRPr sz="11500" spc="-150" baseline="0">
                <a:solidFill>
                  <a:schemeClr val="accent1"/>
                </a:solidFill>
                <a:latin typeface="Better Times" pitchFamily="2" charset="0"/>
              </a:defRPr>
            </a:lvl3pPr>
            <a:lvl4pPr marL="0" indent="0">
              <a:lnSpc>
                <a:spcPct val="100000"/>
              </a:lnSpc>
              <a:spcBef>
                <a:spcPts val="0"/>
              </a:spcBef>
              <a:buFontTx/>
              <a:buNone/>
              <a:defRPr sz="11500" spc="-150" baseline="0">
                <a:solidFill>
                  <a:schemeClr val="accent1"/>
                </a:solidFill>
                <a:latin typeface="Better Times" pitchFamily="2" charset="0"/>
              </a:defRPr>
            </a:lvl4pPr>
            <a:lvl5pPr marL="0" indent="0">
              <a:lnSpc>
                <a:spcPct val="100000"/>
              </a:lnSpc>
              <a:spcBef>
                <a:spcPts val="0"/>
              </a:spcBef>
              <a:buFontTx/>
              <a:buNone/>
              <a:defRPr sz="11500" spc="-150" baseline="0">
                <a:solidFill>
                  <a:schemeClr val="accent1"/>
                </a:solidFill>
                <a:latin typeface="Better Times" pitchFamily="2" charset="0"/>
              </a:defRPr>
            </a:lvl5pPr>
            <a:lvl6pPr marL="0" indent="0">
              <a:lnSpc>
                <a:spcPct val="100000"/>
              </a:lnSpc>
              <a:spcBef>
                <a:spcPts val="0"/>
              </a:spcBef>
              <a:buFontTx/>
              <a:buNone/>
              <a:defRPr sz="11500" spc="-150" baseline="0">
                <a:solidFill>
                  <a:schemeClr val="accent1"/>
                </a:solidFill>
                <a:latin typeface="Better Times" pitchFamily="2" charset="0"/>
              </a:defRPr>
            </a:lvl6pPr>
            <a:lvl7pPr marL="0" indent="0">
              <a:lnSpc>
                <a:spcPct val="100000"/>
              </a:lnSpc>
              <a:spcBef>
                <a:spcPts val="0"/>
              </a:spcBef>
              <a:buFontTx/>
              <a:buNone/>
              <a:defRPr sz="11500" spc="-150" baseline="0">
                <a:solidFill>
                  <a:schemeClr val="accent1"/>
                </a:solidFill>
                <a:latin typeface="Better Times" pitchFamily="2" charset="0"/>
              </a:defRPr>
            </a:lvl7pPr>
            <a:lvl8pPr marL="0" indent="0">
              <a:lnSpc>
                <a:spcPct val="100000"/>
              </a:lnSpc>
              <a:spcBef>
                <a:spcPts val="0"/>
              </a:spcBef>
              <a:buFontTx/>
              <a:buNone/>
              <a:defRPr sz="11500" spc="-150" baseline="0">
                <a:solidFill>
                  <a:schemeClr val="accent1"/>
                </a:solidFill>
                <a:latin typeface="Better Times" pitchFamily="2" charset="0"/>
              </a:defRPr>
            </a:lvl8pPr>
            <a:lvl9pPr marL="0" indent="0">
              <a:lnSpc>
                <a:spcPct val="100000"/>
              </a:lnSpc>
              <a:spcBef>
                <a:spcPts val="0"/>
              </a:spcBef>
              <a:buFontTx/>
              <a:buNone/>
              <a:defRPr sz="11500" spc="-150" baseline="0">
                <a:solidFill>
                  <a:schemeClr val="accent1"/>
                </a:solidFill>
                <a:latin typeface="Better Times" pitchFamily="2" charset="0"/>
              </a:defRPr>
            </a:lvl9pPr>
          </a:lstStyle>
          <a:p>
            <a:pPr lvl="0"/>
            <a:r>
              <a:rPr lang="de-DE" dirty="0"/>
              <a:t>Dank!</a:t>
            </a:r>
          </a:p>
        </p:txBody>
      </p:sp>
    </p:spTree>
    <p:extLst>
      <p:ext uri="{BB962C8B-B14F-4D97-AF65-F5344CB8AC3E}">
        <p14:creationId xmlns:p14="http://schemas.microsoft.com/office/powerpoint/2010/main" val="1320951223"/>
      </p:ext>
    </p:extLst>
  </p:cSld>
  <p:clrMapOvr>
    <a:masterClrMapping/>
  </p:clrMapOvr>
  <p:extLst>
    <p:ext uri="{DCECCB84-F9BA-43D5-87BE-67443E8EF086}">
      <p15:sldGuideLst xmlns:p15="http://schemas.microsoft.com/office/powerpoint/2012/main"/>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2922259F-C3C7-C679-BFDF-07A918ADD22E}"/>
              </a:ext>
            </a:extLst>
          </p:cNvPr>
          <p:cNvGraphicFramePr>
            <a:graphicFrameLocks noChangeAspect="1"/>
          </p:cNvGraphicFramePr>
          <p:nvPr userDrawn="1">
            <p:custDataLst>
              <p:tags r:id="rId1"/>
            </p:custDataLst>
            <p:extLst>
              <p:ext uri="{D42A27DB-BD31-4B8C-83A1-F6EECF244321}">
                <p14:modId xmlns:p14="http://schemas.microsoft.com/office/powerpoint/2010/main" val="84498494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3" imgW="395" imgH="394" progId="TCLayout.ActiveDocument.1">
                  <p:embed/>
                </p:oleObj>
              </mc:Choice>
              <mc:Fallback>
                <p:oleObj name="think-cell Slide" r:id="rId3" imgW="395" imgH="394" progId="TCLayout.ActiveDocument.1">
                  <p:embed/>
                  <p:pic>
                    <p:nvPicPr>
                      <p:cNvPr id="5" name="think-cell data - do not delete" hidden="1">
                        <a:extLst>
                          <a:ext uri="{FF2B5EF4-FFF2-40B4-BE49-F238E27FC236}">
                            <a16:creationId xmlns:a16="http://schemas.microsoft.com/office/drawing/2014/main" id="{2922259F-C3C7-C679-BFDF-07A918ADD22E}"/>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le"/>
          <p:cNvSpPr>
            <a:spLocks noGrp="1"/>
          </p:cNvSpPr>
          <p:nvPr>
            <p:ph type="title"/>
          </p:nvPr>
        </p:nvSpPr>
        <p:spPr/>
        <p:txBody>
          <a:bodyPr vert="horz"/>
          <a:lstStyle>
            <a:lvl1pPr rtl="0">
              <a:defRPr/>
            </a:lvl1pPr>
          </a:lstStyle>
          <a:p>
            <a:r>
              <a:rPr lang="de-DE"/>
              <a:t>Click to edit Master title style</a:t>
            </a:r>
          </a:p>
        </p:txBody>
      </p:sp>
      <p:sp>
        <p:nvSpPr>
          <p:cNvPr id="3" name="Content"/>
          <p:cNvSpPr>
            <a:spLocks noGrp="1"/>
          </p:cNvSpPr>
          <p:nvPr>
            <p:ph idx="11"/>
          </p:nvPr>
        </p:nvSpPr>
        <p:spPr/>
        <p:txBody>
          <a:bodyPr/>
          <a:lstStyle>
            <a:lvl1pPr rtl="0">
              <a:defRPr/>
            </a:lvl1pPr>
            <a:lvl2pPr rtl="0">
              <a:defRPr/>
            </a:lvl2pPr>
            <a:lvl3pPr rtl="0">
              <a:defRPr/>
            </a:lvl3pPr>
            <a:lvl4pPr rtl="0">
              <a:defRPr/>
            </a:lvl4pPr>
            <a:lvl5pPr rtl="0">
              <a:defRPr/>
            </a:lvl5pPr>
          </a:lstStyle>
          <a:p>
            <a:pPr lvl="0"/>
            <a:r>
              <a:rPr lang="de-DE"/>
              <a:t>Click to edit Master text styles</a:t>
            </a:r>
          </a:p>
          <a:p>
            <a:pPr lvl="1"/>
            <a:r>
              <a:rPr lang="de-DE"/>
              <a:t>Second level</a:t>
            </a:r>
          </a:p>
          <a:p>
            <a:pPr lvl="2"/>
            <a:r>
              <a:rPr lang="de-DE"/>
              <a:t>Third level</a:t>
            </a:r>
          </a:p>
          <a:p>
            <a:pPr lvl="3"/>
            <a:r>
              <a:rPr lang="de-DE"/>
              <a:t>Fourth level</a:t>
            </a:r>
          </a:p>
          <a:p>
            <a:pPr lvl="4"/>
            <a:r>
              <a:rPr lang="de-DE"/>
              <a:t>Fifth level</a:t>
            </a:r>
          </a:p>
        </p:txBody>
      </p:sp>
    </p:spTree>
    <p:extLst>
      <p:ext uri="{BB962C8B-B14F-4D97-AF65-F5344CB8AC3E}">
        <p14:creationId xmlns:p14="http://schemas.microsoft.com/office/powerpoint/2010/main" val="4056894254"/>
      </p:ext>
    </p:extLst>
  </p:cSld>
  <p:clrMapOvr>
    <a:masterClrMapping/>
  </p:clrMapOvr>
  <p:extLst>
    <p:ext uri="{DCECCB84-F9BA-43D5-87BE-67443E8EF086}">
      <p15:sldGuideLst xmlns:p15="http://schemas.microsoft.com/office/powerpoint/2012/main">
        <p15:guide id="1" orient="horz" pos="880">
          <p15:clr>
            <a:srgbClr val="FBAE40"/>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Dr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7CBD49-B049-4605-8660-C713342A8BF1}"/>
              </a:ext>
            </a:extLst>
          </p:cNvPr>
          <p:cNvSpPr>
            <a:spLocks noGrp="1"/>
          </p:cNvSpPr>
          <p:nvPr>
            <p:ph type="title" hasCustomPrompt="1"/>
          </p:nvPr>
        </p:nvSpPr>
        <p:spPr bwMode="gray"/>
        <p:txBody>
          <a:bodyPr/>
          <a:lstStyle/>
          <a:p>
            <a:r>
              <a:rPr lang="de-DE"/>
              <a:t>Folientitel</a:t>
            </a:r>
          </a:p>
        </p:txBody>
      </p:sp>
      <p:sp>
        <p:nvSpPr>
          <p:cNvPr id="3" name="Inhaltsplatzhalter 2">
            <a:extLst>
              <a:ext uri="{FF2B5EF4-FFF2-40B4-BE49-F238E27FC236}">
                <a16:creationId xmlns:a16="http://schemas.microsoft.com/office/drawing/2014/main" id="{C6297F9E-2C4D-4DC5-9477-D0A110895538}"/>
              </a:ext>
            </a:extLst>
          </p:cNvPr>
          <p:cNvSpPr>
            <a:spLocks noGrp="1"/>
          </p:cNvSpPr>
          <p:nvPr>
            <p:ph sz="half" idx="1"/>
          </p:nvPr>
        </p:nvSpPr>
        <p:spPr bwMode="gray">
          <a:xfrm>
            <a:off x="696000" y="1845000"/>
            <a:ext cx="3312000" cy="4320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D4D15C39-E7A7-4A48-9942-2CC0882F87A4}"/>
              </a:ext>
            </a:extLst>
          </p:cNvPr>
          <p:cNvSpPr>
            <a:spLocks noGrp="1"/>
          </p:cNvSpPr>
          <p:nvPr>
            <p:ph sz="half" idx="2"/>
          </p:nvPr>
        </p:nvSpPr>
        <p:spPr bwMode="gray">
          <a:xfrm>
            <a:off x="4440000" y="1845000"/>
            <a:ext cx="3312000" cy="4320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a:extLst>
              <a:ext uri="{FF2B5EF4-FFF2-40B4-BE49-F238E27FC236}">
                <a16:creationId xmlns:a16="http://schemas.microsoft.com/office/drawing/2014/main" id="{220C2F15-4A62-43F6-9331-301CF0617ED8}"/>
              </a:ext>
            </a:extLst>
          </p:cNvPr>
          <p:cNvSpPr>
            <a:spLocks noGrp="1"/>
          </p:cNvSpPr>
          <p:nvPr>
            <p:ph type="ftr" sz="quarter" idx="11"/>
          </p:nvPr>
        </p:nvSpPr>
        <p:spPr bwMode="gray"/>
        <p:txBody>
          <a:bodyPr/>
          <a:lstStyle/>
          <a:p>
            <a:r>
              <a:rPr lang="de-DE"/>
              <a:t>Titel der Präsentation</a:t>
            </a:r>
          </a:p>
        </p:txBody>
      </p:sp>
      <p:sp>
        <p:nvSpPr>
          <p:cNvPr id="7" name="Foliennummernplatzhalter 6">
            <a:extLst>
              <a:ext uri="{FF2B5EF4-FFF2-40B4-BE49-F238E27FC236}">
                <a16:creationId xmlns:a16="http://schemas.microsoft.com/office/drawing/2014/main" id="{3B7D6647-EA9B-404C-B878-B2894BD1A96E}"/>
              </a:ext>
            </a:extLst>
          </p:cNvPr>
          <p:cNvSpPr>
            <a:spLocks noGrp="1"/>
          </p:cNvSpPr>
          <p:nvPr>
            <p:ph type="sldNum" sz="quarter" idx="12"/>
          </p:nvPr>
        </p:nvSpPr>
        <p:spPr bwMode="gray"/>
        <p:txBody>
          <a:bodyPr/>
          <a:lstStyle/>
          <a:p>
            <a:fld id="{BDA08C80-20F7-41C2-BF1E-F5A6ACC0FBA9}" type="slidenum">
              <a:rPr lang="de-DE" smtClean="0"/>
              <a:t>‹Nr.›</a:t>
            </a:fld>
            <a:endParaRPr lang="de-DE"/>
          </a:p>
        </p:txBody>
      </p:sp>
      <p:sp>
        <p:nvSpPr>
          <p:cNvPr id="8" name="Inhaltsplatzhalter 7">
            <a:extLst>
              <a:ext uri="{FF2B5EF4-FFF2-40B4-BE49-F238E27FC236}">
                <a16:creationId xmlns:a16="http://schemas.microsoft.com/office/drawing/2014/main" id="{C9511283-8030-6BCB-BEEC-78CBF809BB69}"/>
              </a:ext>
            </a:extLst>
          </p:cNvPr>
          <p:cNvSpPr>
            <a:spLocks noGrp="1"/>
          </p:cNvSpPr>
          <p:nvPr>
            <p:ph sz="quarter" idx="13"/>
          </p:nvPr>
        </p:nvSpPr>
        <p:spPr bwMode="gray">
          <a:xfrm>
            <a:off x="8183563" y="1844313"/>
            <a:ext cx="3312000" cy="4320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Tree>
    <p:extLst>
      <p:ext uri="{BB962C8B-B14F-4D97-AF65-F5344CB8AC3E}">
        <p14:creationId xmlns:p14="http://schemas.microsoft.com/office/powerpoint/2010/main" val="3105349013"/>
      </p:ext>
    </p:extLst>
  </p:cSld>
  <p:clrMapOvr>
    <a:masterClrMapping/>
  </p:clrMapOvr>
  <p:extLst>
    <p:ext uri="{DCECCB84-F9BA-43D5-87BE-67443E8EF086}">
      <p15:sldGuideLst xmlns:p15="http://schemas.microsoft.com/office/powerpoint/2012/main">
        <p15:guide id="1" orient="horz" pos="1162" userDrawn="1">
          <p15:clr>
            <a:srgbClr val="FBAE40"/>
          </p15:clr>
        </p15:guide>
        <p15:guide id="2" orient="horz" pos="346" userDrawn="1">
          <p15:clr>
            <a:srgbClr val="FBAE40"/>
          </p15:clr>
        </p15:guide>
        <p15:guide id="3" orient="horz" pos="3883" userDrawn="1">
          <p15:clr>
            <a:srgbClr val="FBAE40"/>
          </p15:clr>
        </p15:guide>
        <p15:guide id="5" pos="438" userDrawn="1">
          <p15:clr>
            <a:srgbClr val="FBAE40"/>
          </p15:clr>
        </p15:guide>
        <p15:guide id="6" pos="7242" userDrawn="1">
          <p15:clr>
            <a:srgbClr val="FBAE40"/>
          </p15:clr>
        </p15:guide>
        <p15:guide id="7" pos="2525" userDrawn="1">
          <p15:clr>
            <a:srgbClr val="FBAE40"/>
          </p15:clr>
        </p15:guide>
        <p15:guide id="8" pos="2797" userDrawn="1">
          <p15:clr>
            <a:srgbClr val="FBAE40"/>
          </p15:clr>
        </p15:guide>
        <p15:guide id="9" pos="4883" userDrawn="1">
          <p15:clr>
            <a:srgbClr val="FBAE40"/>
          </p15:clr>
        </p15:guide>
        <p15:guide id="10" pos="5155" userDrawn="1">
          <p15:clr>
            <a:srgbClr val="FBAE40"/>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Zwei Inhalte | 1:3 Hellcyan">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778C55E6-7608-8BF3-09AB-91D8B2E1B1AD}"/>
              </a:ext>
            </a:extLst>
          </p:cNvPr>
          <p:cNvSpPr/>
          <p:nvPr userDrawn="1"/>
        </p:nvSpPr>
        <p:spPr bwMode="gray">
          <a:xfrm>
            <a:off x="4440000" y="1701000"/>
            <a:ext cx="7752000" cy="5157000"/>
          </a:xfrm>
          <a:prstGeom prst="rect">
            <a:avLst/>
          </a:prstGeom>
          <a:solidFill>
            <a:srgbClr val="CFE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E67CBD49-B049-4605-8660-C713342A8BF1}"/>
              </a:ext>
            </a:extLst>
          </p:cNvPr>
          <p:cNvSpPr>
            <a:spLocks noGrp="1"/>
          </p:cNvSpPr>
          <p:nvPr>
            <p:ph type="title" hasCustomPrompt="1"/>
          </p:nvPr>
        </p:nvSpPr>
        <p:spPr bwMode="gray"/>
        <p:txBody>
          <a:bodyPr/>
          <a:lstStyle/>
          <a:p>
            <a:r>
              <a:rPr lang="de-DE"/>
              <a:t>Folientitel</a:t>
            </a:r>
          </a:p>
        </p:txBody>
      </p:sp>
      <p:sp>
        <p:nvSpPr>
          <p:cNvPr id="3" name="Inhaltsplatzhalter 2">
            <a:extLst>
              <a:ext uri="{FF2B5EF4-FFF2-40B4-BE49-F238E27FC236}">
                <a16:creationId xmlns:a16="http://schemas.microsoft.com/office/drawing/2014/main" id="{C6297F9E-2C4D-4DC5-9477-D0A110895538}"/>
              </a:ext>
            </a:extLst>
          </p:cNvPr>
          <p:cNvSpPr>
            <a:spLocks noGrp="1"/>
          </p:cNvSpPr>
          <p:nvPr>
            <p:ph sz="half" idx="1"/>
          </p:nvPr>
        </p:nvSpPr>
        <p:spPr bwMode="gray">
          <a:xfrm>
            <a:off x="695324" y="2133599"/>
            <a:ext cx="3312675" cy="403199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D4D15C39-E7A7-4A48-9942-2CC0882F87A4}"/>
              </a:ext>
            </a:extLst>
          </p:cNvPr>
          <p:cNvSpPr>
            <a:spLocks noGrp="1"/>
          </p:cNvSpPr>
          <p:nvPr>
            <p:ph sz="half" idx="2"/>
          </p:nvPr>
        </p:nvSpPr>
        <p:spPr bwMode="gray">
          <a:xfrm>
            <a:off x="4872037" y="2133599"/>
            <a:ext cx="6623287" cy="4032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a:extLst>
              <a:ext uri="{FF2B5EF4-FFF2-40B4-BE49-F238E27FC236}">
                <a16:creationId xmlns:a16="http://schemas.microsoft.com/office/drawing/2014/main" id="{3B7D6647-EA9B-404C-B878-B2894BD1A96E}"/>
              </a:ext>
            </a:extLst>
          </p:cNvPr>
          <p:cNvSpPr>
            <a:spLocks noGrp="1"/>
          </p:cNvSpPr>
          <p:nvPr>
            <p:ph type="sldNum" sz="quarter" idx="12"/>
          </p:nvPr>
        </p:nvSpPr>
        <p:spPr bwMode="gray"/>
        <p:txBody>
          <a:bodyPr/>
          <a:lstStyle/>
          <a:p>
            <a:fld id="{BDA08C80-20F7-41C2-BF1E-F5A6ACC0FBA9}" type="slidenum">
              <a:rPr lang="de-DE" smtClean="0"/>
              <a:t>‹Nr.›</a:t>
            </a:fld>
            <a:endParaRPr lang="de-DE"/>
          </a:p>
        </p:txBody>
      </p:sp>
      <p:sp>
        <p:nvSpPr>
          <p:cNvPr id="5" name="Fußzeilenplatzhalter 4">
            <a:extLst>
              <a:ext uri="{FF2B5EF4-FFF2-40B4-BE49-F238E27FC236}">
                <a16:creationId xmlns:a16="http://schemas.microsoft.com/office/drawing/2014/main" id="{F6758AAA-D25E-0F93-1B0C-0F69D523185E}"/>
              </a:ext>
            </a:extLst>
          </p:cNvPr>
          <p:cNvSpPr>
            <a:spLocks noGrp="1"/>
          </p:cNvSpPr>
          <p:nvPr>
            <p:ph type="ftr" sz="quarter" idx="13"/>
          </p:nvPr>
        </p:nvSpPr>
        <p:spPr>
          <a:xfrm>
            <a:off x="1128000" y="6585000"/>
            <a:ext cx="2880000" cy="144000"/>
          </a:xfrm>
        </p:spPr>
        <p:txBody>
          <a:bodyPr/>
          <a:lstStyle/>
          <a:p>
            <a:r>
              <a:rPr lang="de-DE"/>
              <a:t>Titel der Präsentation</a:t>
            </a:r>
          </a:p>
        </p:txBody>
      </p:sp>
    </p:spTree>
    <p:extLst>
      <p:ext uri="{BB962C8B-B14F-4D97-AF65-F5344CB8AC3E}">
        <p14:creationId xmlns:p14="http://schemas.microsoft.com/office/powerpoint/2010/main" val="2014971101"/>
      </p:ext>
    </p:extLst>
  </p:cSld>
  <p:clrMapOvr>
    <a:masterClrMapping/>
  </p:clrMapOvr>
  <p:extLst>
    <p:ext uri="{DCECCB84-F9BA-43D5-87BE-67443E8EF086}">
      <p15:sldGuideLst xmlns:p15="http://schemas.microsoft.com/office/powerpoint/2012/main">
        <p15:guide id="1" orient="horz" pos="1344" userDrawn="1">
          <p15:clr>
            <a:srgbClr val="FBAE40"/>
          </p15:clr>
        </p15:guide>
        <p15:guide id="2" orient="horz" pos="346" userDrawn="1">
          <p15:clr>
            <a:srgbClr val="FBAE40"/>
          </p15:clr>
        </p15:guide>
        <p15:guide id="3" orient="horz" pos="3883" userDrawn="1">
          <p15:clr>
            <a:srgbClr val="FBAE40"/>
          </p15:clr>
        </p15:guide>
        <p15:guide id="5" pos="438" userDrawn="1">
          <p15:clr>
            <a:srgbClr val="FBAE40"/>
          </p15:clr>
        </p15:guide>
        <p15:guide id="6" pos="7242" userDrawn="1">
          <p15:clr>
            <a:srgbClr val="FBAE40"/>
          </p15:clr>
        </p15:guide>
        <p15:guide id="7" pos="2525" userDrawn="1">
          <p15:clr>
            <a:srgbClr val="FBAE40"/>
          </p15:clr>
        </p15:guide>
        <p15:guide id="8" pos="3069"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Zwei Inhalte | Hellcyan">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49BBF5CD-6B54-8AF6-BAA6-B22D942C5785}"/>
              </a:ext>
            </a:extLst>
          </p:cNvPr>
          <p:cNvSpPr/>
          <p:nvPr userDrawn="1"/>
        </p:nvSpPr>
        <p:spPr bwMode="gray">
          <a:xfrm>
            <a:off x="6096000" y="1701000"/>
            <a:ext cx="6096000" cy="5156998"/>
          </a:xfrm>
          <a:prstGeom prst="rect">
            <a:avLst/>
          </a:prstGeom>
          <a:solidFill>
            <a:srgbClr val="CFE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Inhaltsplatzhalter 2">
            <a:extLst>
              <a:ext uri="{FF2B5EF4-FFF2-40B4-BE49-F238E27FC236}">
                <a16:creationId xmlns:a16="http://schemas.microsoft.com/office/drawing/2014/main" id="{C6297F9E-2C4D-4DC5-9477-D0A110895538}"/>
              </a:ext>
            </a:extLst>
          </p:cNvPr>
          <p:cNvSpPr>
            <a:spLocks noGrp="1"/>
          </p:cNvSpPr>
          <p:nvPr>
            <p:ph sz="half" idx="1"/>
          </p:nvPr>
        </p:nvSpPr>
        <p:spPr bwMode="gray">
          <a:xfrm>
            <a:off x="696000" y="2133600"/>
            <a:ext cx="4968000" cy="403066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D4D15C39-E7A7-4A48-9942-2CC0882F87A4}"/>
              </a:ext>
            </a:extLst>
          </p:cNvPr>
          <p:cNvSpPr>
            <a:spLocks noGrp="1"/>
          </p:cNvSpPr>
          <p:nvPr>
            <p:ph sz="half" idx="2"/>
          </p:nvPr>
        </p:nvSpPr>
        <p:spPr bwMode="gray">
          <a:xfrm>
            <a:off x="6528000" y="2133600"/>
            <a:ext cx="4968000" cy="403066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a:extLst>
              <a:ext uri="{FF2B5EF4-FFF2-40B4-BE49-F238E27FC236}">
                <a16:creationId xmlns:a16="http://schemas.microsoft.com/office/drawing/2014/main" id="{3B7D6647-EA9B-404C-B878-B2894BD1A96E}"/>
              </a:ext>
            </a:extLst>
          </p:cNvPr>
          <p:cNvSpPr>
            <a:spLocks noGrp="1"/>
          </p:cNvSpPr>
          <p:nvPr>
            <p:ph type="sldNum" sz="quarter" idx="12"/>
          </p:nvPr>
        </p:nvSpPr>
        <p:spPr bwMode="gray"/>
        <p:txBody>
          <a:bodyPr/>
          <a:lstStyle/>
          <a:p>
            <a:fld id="{BDA08C80-20F7-41C2-BF1E-F5A6ACC0FBA9}" type="slidenum">
              <a:rPr lang="de-DE" smtClean="0"/>
              <a:t>‹Nr.›</a:t>
            </a:fld>
            <a:endParaRPr lang="de-DE"/>
          </a:p>
        </p:txBody>
      </p:sp>
      <p:sp>
        <p:nvSpPr>
          <p:cNvPr id="10" name="Titel 9">
            <a:extLst>
              <a:ext uri="{FF2B5EF4-FFF2-40B4-BE49-F238E27FC236}">
                <a16:creationId xmlns:a16="http://schemas.microsoft.com/office/drawing/2014/main" id="{02C8E640-8202-8DE3-E0C5-C04BF5802680}"/>
              </a:ext>
            </a:extLst>
          </p:cNvPr>
          <p:cNvSpPr>
            <a:spLocks noGrp="1"/>
          </p:cNvSpPr>
          <p:nvPr>
            <p:ph type="title" hasCustomPrompt="1"/>
          </p:nvPr>
        </p:nvSpPr>
        <p:spPr bwMode="gray"/>
        <p:txBody>
          <a:bodyPr/>
          <a:lstStyle>
            <a:lvl1pPr>
              <a:defRPr/>
            </a:lvl1pPr>
          </a:lstStyle>
          <a:p>
            <a:r>
              <a:rPr lang="de-DE"/>
              <a:t>Folientitel</a:t>
            </a:r>
          </a:p>
        </p:txBody>
      </p:sp>
      <p:sp>
        <p:nvSpPr>
          <p:cNvPr id="2" name="Fußzeilenplatzhalter 1">
            <a:extLst>
              <a:ext uri="{FF2B5EF4-FFF2-40B4-BE49-F238E27FC236}">
                <a16:creationId xmlns:a16="http://schemas.microsoft.com/office/drawing/2014/main" id="{DBA15DF6-5F5D-0139-FBFA-A924313AD48B}"/>
              </a:ext>
            </a:extLst>
          </p:cNvPr>
          <p:cNvSpPr>
            <a:spLocks noGrp="1"/>
          </p:cNvSpPr>
          <p:nvPr>
            <p:ph type="ftr" sz="quarter" idx="13"/>
          </p:nvPr>
        </p:nvSpPr>
        <p:spPr>
          <a:xfrm>
            <a:off x="1128000" y="6585000"/>
            <a:ext cx="4536000" cy="144000"/>
          </a:xfrm>
        </p:spPr>
        <p:txBody>
          <a:bodyPr/>
          <a:lstStyle/>
          <a:p>
            <a:r>
              <a:rPr lang="de-DE"/>
              <a:t>Titel der Präsentation     </a:t>
            </a:r>
          </a:p>
        </p:txBody>
      </p:sp>
    </p:spTree>
    <p:extLst>
      <p:ext uri="{BB962C8B-B14F-4D97-AF65-F5344CB8AC3E}">
        <p14:creationId xmlns:p14="http://schemas.microsoft.com/office/powerpoint/2010/main" val="3359236727"/>
      </p:ext>
    </p:extLst>
  </p:cSld>
  <p:clrMapOvr>
    <a:masterClrMapping/>
  </p:clrMapOvr>
  <p:extLst>
    <p:ext uri="{DCECCB84-F9BA-43D5-87BE-67443E8EF086}">
      <p15:sldGuideLst xmlns:p15="http://schemas.microsoft.com/office/powerpoint/2012/main">
        <p15:guide id="1" pos="3568" userDrawn="1">
          <p15:clr>
            <a:srgbClr val="FBAE40"/>
          </p15:clr>
        </p15:guide>
        <p15:guide id="2" pos="4112" userDrawn="1">
          <p15:clr>
            <a:srgbClr val="FBAE40"/>
          </p15:clr>
        </p15:guide>
        <p15:guide id="3" orient="horz" pos="1344" userDrawn="1">
          <p15:clr>
            <a:srgbClr val="FBAE40"/>
          </p15:clr>
        </p15:guide>
        <p15:guide id="4" pos="438" userDrawn="1">
          <p15:clr>
            <a:srgbClr val="FBAE40"/>
          </p15:clr>
        </p15:guide>
        <p15:guide id="5" pos="7242" userDrawn="1">
          <p15:clr>
            <a:srgbClr val="FBAE40"/>
          </p15:clr>
        </p15:guide>
        <p15:guide id="6" orient="horz" pos="346" userDrawn="1">
          <p15:clr>
            <a:srgbClr val="FBAE40"/>
          </p15:clr>
        </p15:guide>
        <p15:guide id="7" orient="horz" pos="388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Zwei Inhalte | Plakativ">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49BBF5CD-6B54-8AF6-BAA6-B22D942C5785}"/>
              </a:ext>
            </a:extLst>
          </p:cNvPr>
          <p:cNvSpPr/>
          <p:nvPr userDrawn="1"/>
        </p:nvSpPr>
        <p:spPr bwMode="gray">
          <a:xfrm>
            <a:off x="6096000" y="0"/>
            <a:ext cx="6096000" cy="6857999"/>
          </a:xfrm>
          <a:prstGeom prst="rect">
            <a:avLst/>
          </a:prstGeom>
          <a:solidFill>
            <a:srgbClr val="CFE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3" name="Inhaltsplatzhalter 2">
            <a:extLst>
              <a:ext uri="{FF2B5EF4-FFF2-40B4-BE49-F238E27FC236}">
                <a16:creationId xmlns:a16="http://schemas.microsoft.com/office/drawing/2014/main" id="{C6297F9E-2C4D-4DC5-9477-D0A110895538}"/>
              </a:ext>
            </a:extLst>
          </p:cNvPr>
          <p:cNvSpPr>
            <a:spLocks noGrp="1"/>
          </p:cNvSpPr>
          <p:nvPr>
            <p:ph sz="half" idx="1"/>
          </p:nvPr>
        </p:nvSpPr>
        <p:spPr bwMode="gray">
          <a:xfrm>
            <a:off x="696000" y="4005000"/>
            <a:ext cx="4536400" cy="2159263"/>
          </a:xfrm>
        </p:spPr>
        <p:txBody>
          <a:bodyPr/>
          <a:lstStyle>
            <a:lvl1pPr marL="288000" indent="-288000">
              <a:defRPr sz="2000"/>
            </a:lvl1pPr>
            <a:lvl2pPr>
              <a:defRPr sz="2000"/>
            </a:lvl2pPr>
            <a:lvl3pPr marL="576000" indent="-288000">
              <a:defRPr sz="2000"/>
            </a:lvl3pPr>
            <a:lvl4pPr marL="864000" indent="-288000">
              <a:defRPr sz="2000"/>
            </a:lvl4pPr>
            <a:lvl5pPr marL="1152000" indent="-288000">
              <a:defRPr sz="2000"/>
            </a:lvl5pPr>
            <a:lvl6pPr marL="1152000" indent="-288000">
              <a:defRPr sz="2000"/>
            </a:lvl6pPr>
            <a:lvl7pPr marL="1152000" indent="-288000">
              <a:defRPr sz="2000"/>
            </a:lvl7pPr>
            <a:lvl8pPr marL="1152000" indent="-288000">
              <a:defRPr sz="2000"/>
            </a:lvl8pPr>
            <a:lvl9pPr marL="1152000" indent="-288000">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a:extLst>
              <a:ext uri="{FF2B5EF4-FFF2-40B4-BE49-F238E27FC236}">
                <a16:creationId xmlns:a16="http://schemas.microsoft.com/office/drawing/2014/main" id="{D4D15C39-E7A7-4A48-9942-2CC0882F87A4}"/>
              </a:ext>
            </a:extLst>
          </p:cNvPr>
          <p:cNvSpPr>
            <a:spLocks noGrp="1"/>
          </p:cNvSpPr>
          <p:nvPr>
            <p:ph sz="half" idx="2"/>
          </p:nvPr>
        </p:nvSpPr>
        <p:spPr bwMode="gray">
          <a:xfrm>
            <a:off x="6528000" y="549276"/>
            <a:ext cx="4968000" cy="5614988"/>
          </a:xfrm>
        </p:spPr>
        <p:txBody>
          <a:bodyPr/>
          <a:lstStyle>
            <a:lvl1pPr marL="288000" indent="-288000">
              <a:defRPr sz="2000"/>
            </a:lvl1pPr>
            <a:lvl2pPr>
              <a:defRPr sz="2000"/>
            </a:lvl2pPr>
            <a:lvl3pPr marL="576000" indent="-288000">
              <a:defRPr sz="2000"/>
            </a:lvl3pPr>
            <a:lvl4pPr marL="864000" indent="-288000">
              <a:defRPr sz="2000"/>
            </a:lvl4pPr>
            <a:lvl5pPr marL="1152000" indent="-288000">
              <a:defRPr sz="2000"/>
            </a:lvl5pPr>
            <a:lvl6pPr marL="1152000" indent="-288000">
              <a:defRPr sz="2000"/>
            </a:lvl6pPr>
            <a:lvl7pPr marL="1152000" indent="-288000">
              <a:defRPr sz="2000"/>
            </a:lvl7pPr>
            <a:lvl8pPr marL="1152000" indent="-288000">
              <a:defRPr sz="2000"/>
            </a:lvl8pPr>
            <a:lvl9pPr marL="1152000" indent="-288000">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7" name="Foliennummernplatzhalter 6">
            <a:extLst>
              <a:ext uri="{FF2B5EF4-FFF2-40B4-BE49-F238E27FC236}">
                <a16:creationId xmlns:a16="http://schemas.microsoft.com/office/drawing/2014/main" id="{3B7D6647-EA9B-404C-B878-B2894BD1A96E}"/>
              </a:ext>
            </a:extLst>
          </p:cNvPr>
          <p:cNvSpPr>
            <a:spLocks noGrp="1"/>
          </p:cNvSpPr>
          <p:nvPr>
            <p:ph type="sldNum" sz="quarter" idx="12"/>
          </p:nvPr>
        </p:nvSpPr>
        <p:spPr bwMode="gray"/>
        <p:txBody>
          <a:bodyPr/>
          <a:lstStyle/>
          <a:p>
            <a:fld id="{BDA08C80-20F7-41C2-BF1E-F5A6ACC0FBA9}" type="slidenum">
              <a:rPr lang="de-DE" smtClean="0"/>
              <a:t>‹Nr.›</a:t>
            </a:fld>
            <a:endParaRPr lang="de-DE"/>
          </a:p>
        </p:txBody>
      </p:sp>
      <p:sp>
        <p:nvSpPr>
          <p:cNvPr id="10" name="Titel 9">
            <a:extLst>
              <a:ext uri="{FF2B5EF4-FFF2-40B4-BE49-F238E27FC236}">
                <a16:creationId xmlns:a16="http://schemas.microsoft.com/office/drawing/2014/main" id="{02C8E640-8202-8DE3-E0C5-C04BF5802680}"/>
              </a:ext>
            </a:extLst>
          </p:cNvPr>
          <p:cNvSpPr>
            <a:spLocks noGrp="1"/>
          </p:cNvSpPr>
          <p:nvPr>
            <p:ph type="title" hasCustomPrompt="1"/>
          </p:nvPr>
        </p:nvSpPr>
        <p:spPr bwMode="gray">
          <a:xfrm>
            <a:off x="696262" y="549000"/>
            <a:ext cx="4536138" cy="2879725"/>
          </a:xfrm>
        </p:spPr>
        <p:txBody>
          <a:bodyPr anchor="b" anchorCtr="0"/>
          <a:lstStyle>
            <a:lvl1pPr>
              <a:defRPr sz="4800"/>
            </a:lvl1pPr>
          </a:lstStyle>
          <a:p>
            <a:r>
              <a:rPr lang="de-DE"/>
              <a:t>Plakativer Folientitel</a:t>
            </a:r>
          </a:p>
        </p:txBody>
      </p:sp>
      <p:sp>
        <p:nvSpPr>
          <p:cNvPr id="2" name="Fußzeilenplatzhalter 1">
            <a:extLst>
              <a:ext uri="{FF2B5EF4-FFF2-40B4-BE49-F238E27FC236}">
                <a16:creationId xmlns:a16="http://schemas.microsoft.com/office/drawing/2014/main" id="{B9CC9EAA-BD5D-C986-F9E7-8491224C73CA}"/>
              </a:ext>
            </a:extLst>
          </p:cNvPr>
          <p:cNvSpPr>
            <a:spLocks noGrp="1"/>
          </p:cNvSpPr>
          <p:nvPr>
            <p:ph type="ftr" sz="quarter" idx="13"/>
          </p:nvPr>
        </p:nvSpPr>
        <p:spPr>
          <a:xfrm>
            <a:off x="1128000" y="6585000"/>
            <a:ext cx="4104000" cy="144000"/>
          </a:xfrm>
        </p:spPr>
        <p:txBody>
          <a:bodyPr/>
          <a:lstStyle/>
          <a:p>
            <a:r>
              <a:rPr lang="de-DE"/>
              <a:t>Titel der Präsentation</a:t>
            </a:r>
          </a:p>
        </p:txBody>
      </p:sp>
    </p:spTree>
    <p:extLst>
      <p:ext uri="{BB962C8B-B14F-4D97-AF65-F5344CB8AC3E}">
        <p14:creationId xmlns:p14="http://schemas.microsoft.com/office/powerpoint/2010/main" val="1237726038"/>
      </p:ext>
    </p:extLst>
  </p:cSld>
  <p:clrMapOvr>
    <a:masterClrMapping/>
  </p:clrMapOvr>
  <p:extLst>
    <p:ext uri="{DCECCB84-F9BA-43D5-87BE-67443E8EF086}">
      <p15:sldGuideLst xmlns:p15="http://schemas.microsoft.com/office/powerpoint/2012/main">
        <p15:guide id="1" pos="3296" userDrawn="1">
          <p15:clr>
            <a:srgbClr val="FBAE40"/>
          </p15:clr>
        </p15:guide>
        <p15:guide id="2" pos="4112" userDrawn="1">
          <p15:clr>
            <a:srgbClr val="FBAE40"/>
          </p15:clr>
        </p15:guide>
        <p15:guide id="4" pos="438" userDrawn="1">
          <p15:clr>
            <a:srgbClr val="FBAE40"/>
          </p15:clr>
        </p15:guide>
        <p15:guide id="5" pos="7242" userDrawn="1">
          <p15:clr>
            <a:srgbClr val="FBAE40"/>
          </p15:clr>
        </p15:guide>
        <p15:guide id="6" orient="horz" pos="346" userDrawn="1">
          <p15:clr>
            <a:srgbClr val="FBAE40"/>
          </p15:clr>
        </p15:guide>
        <p15:guide id="7" orient="horz" pos="388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Ein Inhalt | Bild 2:1">
    <p:spTree>
      <p:nvGrpSpPr>
        <p:cNvPr id="1" name=""/>
        <p:cNvGrpSpPr/>
        <p:nvPr/>
      </p:nvGrpSpPr>
      <p:grpSpPr>
        <a:xfrm>
          <a:off x="0" y="0"/>
          <a:ext cx="0" cy="0"/>
          <a:chOff x="0" y="0"/>
          <a:chExt cx="0" cy="0"/>
        </a:xfrm>
      </p:grpSpPr>
      <p:sp>
        <p:nvSpPr>
          <p:cNvPr id="14" name="Bildplatzhalter 19">
            <a:extLst>
              <a:ext uri="{FF2B5EF4-FFF2-40B4-BE49-F238E27FC236}">
                <a16:creationId xmlns:a16="http://schemas.microsoft.com/office/drawing/2014/main" id="{339E97F2-7BA5-7A3C-B664-C2548AD44CF7}"/>
              </a:ext>
            </a:extLst>
          </p:cNvPr>
          <p:cNvSpPr>
            <a:spLocks noGrp="1"/>
          </p:cNvSpPr>
          <p:nvPr>
            <p:ph type="pic" sz="quarter" idx="14" hasCustomPrompt="1"/>
          </p:nvPr>
        </p:nvSpPr>
        <p:spPr bwMode="gray">
          <a:xfrm>
            <a:off x="8184000" y="0"/>
            <a:ext cx="4007999" cy="6858000"/>
          </a:xfrm>
          <a:solidFill>
            <a:schemeClr val="tx2"/>
          </a:solidFill>
        </p:spPr>
        <p:txBody>
          <a:bodyPr tIns="0" bIns="1152000" anchor="ctr" anchorCtr="0"/>
          <a:lstStyle>
            <a:lvl1pPr marL="0" indent="0" algn="ctr">
              <a:lnSpc>
                <a:spcPct val="100000"/>
              </a:lnSpc>
              <a:spcBef>
                <a:spcPts val="0"/>
              </a:spcBef>
              <a:buFontTx/>
              <a:buNone/>
              <a:defRPr sz="1200"/>
            </a:lvl1pPr>
            <a:lvl2pPr algn="ctr">
              <a:spcBef>
                <a:spcPts val="0"/>
              </a:spcBef>
              <a:defRPr sz="1200"/>
            </a:lvl2pPr>
            <a:lvl3pPr marL="0" indent="0" algn="ctr">
              <a:spcBef>
                <a:spcPts val="0"/>
              </a:spcBef>
              <a:buFontTx/>
              <a:buNone/>
              <a:defRPr sz="1200"/>
            </a:lvl3pPr>
            <a:lvl4pPr marL="0" indent="0" algn="ctr">
              <a:spcBef>
                <a:spcPts val="0"/>
              </a:spcBef>
              <a:buFontTx/>
              <a:buNone/>
              <a:defRPr sz="1200"/>
            </a:lvl4pPr>
            <a:lvl5pPr marL="0" indent="0" algn="ctr">
              <a:spcBef>
                <a:spcPts val="0"/>
              </a:spcBef>
              <a:buFontTx/>
              <a:buNone/>
              <a:defRPr sz="1200"/>
            </a:lvl5pPr>
            <a:lvl6pPr marL="0" indent="0" algn="ctr">
              <a:spcBef>
                <a:spcPts val="0"/>
              </a:spcBef>
              <a:buFontTx/>
              <a:buNone/>
              <a:defRPr sz="1200"/>
            </a:lvl6pPr>
            <a:lvl7pPr marL="0" indent="0" algn="ctr">
              <a:spcBef>
                <a:spcPts val="0"/>
              </a:spcBef>
              <a:buFontTx/>
              <a:buNone/>
              <a:defRPr sz="1200"/>
            </a:lvl7pPr>
            <a:lvl8pPr marL="0" indent="0" algn="ctr">
              <a:spcBef>
                <a:spcPts val="0"/>
              </a:spcBef>
              <a:buFontTx/>
              <a:buNone/>
              <a:defRPr sz="1200"/>
            </a:lvl8pPr>
            <a:lvl9pPr marL="0" indent="0" algn="ctr">
              <a:spcBef>
                <a:spcPts val="0"/>
              </a:spcBef>
              <a:buFontTx/>
              <a:buNone/>
              <a:defRPr sz="1200"/>
            </a:lvl9pPr>
          </a:lstStyle>
          <a:p>
            <a:pPr lvl="0"/>
            <a:r>
              <a:rPr lang="de-DE"/>
              <a:t>Bild durch Klick </a:t>
            </a:r>
            <a:br>
              <a:rPr lang="de-DE"/>
            </a:br>
            <a:r>
              <a:rPr lang="de-DE"/>
              <a:t>auf das Icon einfügen.</a:t>
            </a:r>
          </a:p>
        </p:txBody>
      </p:sp>
      <p:sp>
        <p:nvSpPr>
          <p:cNvPr id="3" name="Inhaltsplatzhalter 2">
            <a:extLst>
              <a:ext uri="{FF2B5EF4-FFF2-40B4-BE49-F238E27FC236}">
                <a16:creationId xmlns:a16="http://schemas.microsoft.com/office/drawing/2014/main" id="{CBDE1DF7-388E-4C95-8FA2-B66A1CB386FE}"/>
              </a:ext>
            </a:extLst>
          </p:cNvPr>
          <p:cNvSpPr>
            <a:spLocks noGrp="1"/>
          </p:cNvSpPr>
          <p:nvPr>
            <p:ph idx="1"/>
          </p:nvPr>
        </p:nvSpPr>
        <p:spPr bwMode="gray">
          <a:xfrm>
            <a:off x="695326" y="1844675"/>
            <a:ext cx="6624638" cy="4319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itel 3">
            <a:extLst>
              <a:ext uri="{FF2B5EF4-FFF2-40B4-BE49-F238E27FC236}">
                <a16:creationId xmlns:a16="http://schemas.microsoft.com/office/drawing/2014/main" id="{2902FC33-F304-120A-A55D-D441C6ADF1E0}"/>
              </a:ext>
            </a:extLst>
          </p:cNvPr>
          <p:cNvSpPr>
            <a:spLocks noGrp="1"/>
          </p:cNvSpPr>
          <p:nvPr>
            <p:ph type="title" hasCustomPrompt="1"/>
          </p:nvPr>
        </p:nvSpPr>
        <p:spPr bwMode="gray">
          <a:xfrm>
            <a:off x="696000" y="549000"/>
            <a:ext cx="6623963" cy="1008000"/>
          </a:xfrm>
        </p:spPr>
        <p:txBody>
          <a:bodyPr/>
          <a:lstStyle/>
          <a:p>
            <a:r>
              <a:rPr lang="de-DE"/>
              <a:t>Folientitel</a:t>
            </a:r>
          </a:p>
        </p:txBody>
      </p:sp>
      <p:sp>
        <p:nvSpPr>
          <p:cNvPr id="2" name="Fußzeilenplatzhalter 1">
            <a:extLst>
              <a:ext uri="{FF2B5EF4-FFF2-40B4-BE49-F238E27FC236}">
                <a16:creationId xmlns:a16="http://schemas.microsoft.com/office/drawing/2014/main" id="{BBB0785D-9820-FDAA-A361-D84E30E4F56C}"/>
              </a:ext>
            </a:extLst>
          </p:cNvPr>
          <p:cNvSpPr>
            <a:spLocks noGrp="1"/>
          </p:cNvSpPr>
          <p:nvPr>
            <p:ph type="ftr" sz="quarter" idx="15"/>
          </p:nvPr>
        </p:nvSpPr>
        <p:spPr>
          <a:xfrm>
            <a:off x="1128000" y="6585000"/>
            <a:ext cx="6192000" cy="144000"/>
          </a:xfrm>
        </p:spPr>
        <p:txBody>
          <a:bodyPr/>
          <a:lstStyle/>
          <a:p>
            <a:r>
              <a:rPr lang="de-DE"/>
              <a:t>Titel der Präsentation</a:t>
            </a:r>
          </a:p>
        </p:txBody>
      </p:sp>
      <p:sp>
        <p:nvSpPr>
          <p:cNvPr id="6" name="Foliennummernplatzhalter 5">
            <a:extLst>
              <a:ext uri="{FF2B5EF4-FFF2-40B4-BE49-F238E27FC236}">
                <a16:creationId xmlns:a16="http://schemas.microsoft.com/office/drawing/2014/main" id="{907A0DF5-9D01-5070-77FB-1867C56425BA}"/>
              </a:ext>
            </a:extLst>
          </p:cNvPr>
          <p:cNvSpPr>
            <a:spLocks noGrp="1"/>
          </p:cNvSpPr>
          <p:nvPr>
            <p:ph type="sldNum" sz="quarter" idx="16"/>
          </p:nvPr>
        </p:nvSpPr>
        <p:spPr/>
        <p:txBody>
          <a:bodyPr/>
          <a:lstStyle/>
          <a:p>
            <a:fld id="{BDA08C80-20F7-41C2-BF1E-F5A6ACC0FBA9}" type="slidenum">
              <a:rPr lang="de-DE" smtClean="0"/>
              <a:pPr/>
              <a:t>‹Nr.›</a:t>
            </a:fld>
            <a:endParaRPr lang="de-DE"/>
          </a:p>
        </p:txBody>
      </p:sp>
    </p:spTree>
    <p:extLst>
      <p:ext uri="{BB962C8B-B14F-4D97-AF65-F5344CB8AC3E}">
        <p14:creationId xmlns:p14="http://schemas.microsoft.com/office/powerpoint/2010/main" val="3443603343"/>
      </p:ext>
    </p:extLst>
  </p:cSld>
  <p:clrMapOvr>
    <a:masterClrMapping/>
  </p:clrMapOvr>
  <p:extLst>
    <p:ext uri="{DCECCB84-F9BA-43D5-87BE-67443E8EF086}">
      <p15:sldGuideLst xmlns:p15="http://schemas.microsoft.com/office/powerpoint/2012/main">
        <p15:guide id="1" pos="4611" userDrawn="1">
          <p15:clr>
            <a:srgbClr val="FBAE40"/>
          </p15:clr>
        </p15:guide>
        <p15:guide id="2" pos="5155" userDrawn="1">
          <p15:clr>
            <a:srgbClr val="FBAE40"/>
          </p15:clr>
        </p15:guide>
        <p15:guide id="3" orient="horz" pos="1162" userDrawn="1">
          <p15:clr>
            <a:srgbClr val="FBAE40"/>
          </p15:clr>
        </p15:guide>
        <p15:guide id="4" pos="438" userDrawn="1">
          <p15:clr>
            <a:srgbClr val="FBAE40"/>
          </p15:clr>
        </p15:guide>
        <p15:guide id="5" orient="horz" pos="346" userDrawn="1">
          <p15:clr>
            <a:srgbClr val="FBAE40"/>
          </p15:clr>
        </p15:guide>
        <p15:guide id="6" orient="horz" pos="388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Bild 1:2 | Ein Inhalt">
    <p:spTree>
      <p:nvGrpSpPr>
        <p:cNvPr id="1" name=""/>
        <p:cNvGrpSpPr/>
        <p:nvPr/>
      </p:nvGrpSpPr>
      <p:grpSpPr>
        <a:xfrm>
          <a:off x="0" y="0"/>
          <a:ext cx="0" cy="0"/>
          <a:chOff x="0" y="0"/>
          <a:chExt cx="0" cy="0"/>
        </a:xfrm>
      </p:grpSpPr>
      <p:sp>
        <p:nvSpPr>
          <p:cNvPr id="8" name="Bildplatzhalter 19">
            <a:extLst>
              <a:ext uri="{FF2B5EF4-FFF2-40B4-BE49-F238E27FC236}">
                <a16:creationId xmlns:a16="http://schemas.microsoft.com/office/drawing/2014/main" id="{C03339E3-2435-659F-DBE0-2BC8FE38F1DF}"/>
              </a:ext>
            </a:extLst>
          </p:cNvPr>
          <p:cNvSpPr>
            <a:spLocks noGrp="1"/>
          </p:cNvSpPr>
          <p:nvPr>
            <p:ph type="pic" sz="quarter" idx="14" hasCustomPrompt="1"/>
          </p:nvPr>
        </p:nvSpPr>
        <p:spPr bwMode="gray">
          <a:xfrm>
            <a:off x="0" y="-2"/>
            <a:ext cx="4007999" cy="6858002"/>
          </a:xfrm>
          <a:solidFill>
            <a:schemeClr val="tx2"/>
          </a:solidFill>
        </p:spPr>
        <p:txBody>
          <a:bodyPr tIns="0" bIns="1152000" anchor="ctr" anchorCtr="0"/>
          <a:lstStyle>
            <a:lvl1pPr marL="0" indent="0" algn="ctr">
              <a:lnSpc>
                <a:spcPct val="100000"/>
              </a:lnSpc>
              <a:spcBef>
                <a:spcPts val="0"/>
              </a:spcBef>
              <a:buFontTx/>
              <a:buNone/>
              <a:defRPr sz="1200"/>
            </a:lvl1pPr>
            <a:lvl2pPr algn="ctr">
              <a:spcBef>
                <a:spcPts val="0"/>
              </a:spcBef>
              <a:defRPr sz="1200"/>
            </a:lvl2pPr>
            <a:lvl3pPr marL="0" indent="0" algn="ctr">
              <a:spcBef>
                <a:spcPts val="0"/>
              </a:spcBef>
              <a:buFontTx/>
              <a:buNone/>
              <a:defRPr sz="1200"/>
            </a:lvl3pPr>
            <a:lvl4pPr marL="0" indent="0" algn="ctr">
              <a:spcBef>
                <a:spcPts val="0"/>
              </a:spcBef>
              <a:buFontTx/>
              <a:buNone/>
              <a:defRPr sz="1200"/>
            </a:lvl4pPr>
            <a:lvl5pPr marL="0" indent="0" algn="ctr">
              <a:spcBef>
                <a:spcPts val="0"/>
              </a:spcBef>
              <a:buFontTx/>
              <a:buNone/>
              <a:defRPr sz="1200"/>
            </a:lvl5pPr>
            <a:lvl6pPr marL="0" indent="0" algn="ctr">
              <a:spcBef>
                <a:spcPts val="0"/>
              </a:spcBef>
              <a:buFontTx/>
              <a:buNone/>
              <a:defRPr sz="1200"/>
            </a:lvl6pPr>
            <a:lvl7pPr marL="0" indent="0" algn="ctr">
              <a:spcBef>
                <a:spcPts val="0"/>
              </a:spcBef>
              <a:buFontTx/>
              <a:buNone/>
              <a:defRPr sz="1200"/>
            </a:lvl7pPr>
            <a:lvl8pPr marL="0" indent="0" algn="ctr">
              <a:spcBef>
                <a:spcPts val="0"/>
              </a:spcBef>
              <a:buFontTx/>
              <a:buNone/>
              <a:defRPr sz="1200"/>
            </a:lvl8pPr>
            <a:lvl9pPr marL="0" indent="0" algn="ctr">
              <a:spcBef>
                <a:spcPts val="0"/>
              </a:spcBef>
              <a:buFontTx/>
              <a:buNone/>
              <a:defRPr sz="1200"/>
            </a:lvl9pPr>
          </a:lstStyle>
          <a:p>
            <a:pPr lvl="0"/>
            <a:r>
              <a:rPr lang="de-DE"/>
              <a:t>Bild durch Klick </a:t>
            </a:r>
            <a:br>
              <a:rPr lang="de-DE"/>
            </a:br>
            <a:r>
              <a:rPr lang="de-DE"/>
              <a:t>auf das Icon einfügen.</a:t>
            </a:r>
          </a:p>
        </p:txBody>
      </p:sp>
      <p:sp>
        <p:nvSpPr>
          <p:cNvPr id="3" name="Inhaltsplatzhalter 2">
            <a:extLst>
              <a:ext uri="{FF2B5EF4-FFF2-40B4-BE49-F238E27FC236}">
                <a16:creationId xmlns:a16="http://schemas.microsoft.com/office/drawing/2014/main" id="{CBDE1DF7-388E-4C95-8FA2-B66A1CB386FE}"/>
              </a:ext>
            </a:extLst>
          </p:cNvPr>
          <p:cNvSpPr>
            <a:spLocks noGrp="1"/>
          </p:cNvSpPr>
          <p:nvPr>
            <p:ph idx="1"/>
          </p:nvPr>
        </p:nvSpPr>
        <p:spPr bwMode="gray">
          <a:xfrm>
            <a:off x="4871325" y="1844674"/>
            <a:ext cx="6624000" cy="431958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 name="Fußzeilenplatzhalter 9">
            <a:extLst>
              <a:ext uri="{FF2B5EF4-FFF2-40B4-BE49-F238E27FC236}">
                <a16:creationId xmlns:a16="http://schemas.microsoft.com/office/drawing/2014/main" id="{B2B00D04-FF4F-EC48-DCF3-AFD7C9251D74}"/>
              </a:ext>
            </a:extLst>
          </p:cNvPr>
          <p:cNvSpPr>
            <a:spLocks noGrp="1"/>
          </p:cNvSpPr>
          <p:nvPr>
            <p:ph type="ftr" sz="quarter" idx="16"/>
          </p:nvPr>
        </p:nvSpPr>
        <p:spPr bwMode="gray">
          <a:xfrm>
            <a:off x="4872038" y="6585000"/>
            <a:ext cx="6119961" cy="144000"/>
          </a:xfrm>
        </p:spPr>
        <p:txBody>
          <a:bodyPr/>
          <a:lstStyle/>
          <a:p>
            <a:r>
              <a:rPr lang="de-DE"/>
              <a:t>Titel der Präsentation</a:t>
            </a:r>
          </a:p>
        </p:txBody>
      </p:sp>
      <p:sp>
        <p:nvSpPr>
          <p:cNvPr id="11" name="Foliennummernplatzhalter 10">
            <a:extLst>
              <a:ext uri="{FF2B5EF4-FFF2-40B4-BE49-F238E27FC236}">
                <a16:creationId xmlns:a16="http://schemas.microsoft.com/office/drawing/2014/main" id="{EB45E6A2-3FC6-74A8-96B6-EBABE15836E5}"/>
              </a:ext>
            </a:extLst>
          </p:cNvPr>
          <p:cNvSpPr>
            <a:spLocks noGrp="1"/>
          </p:cNvSpPr>
          <p:nvPr>
            <p:ph type="sldNum" sz="quarter" idx="17"/>
          </p:nvPr>
        </p:nvSpPr>
        <p:spPr bwMode="gray"/>
        <p:txBody>
          <a:bodyPr/>
          <a:lstStyle/>
          <a:p>
            <a:fld id="{BDA08C80-20F7-41C2-BF1E-F5A6ACC0FBA9}" type="slidenum">
              <a:rPr lang="de-DE" smtClean="0"/>
              <a:pPr/>
              <a:t>‹Nr.›</a:t>
            </a:fld>
            <a:endParaRPr lang="de-DE"/>
          </a:p>
        </p:txBody>
      </p:sp>
      <p:sp>
        <p:nvSpPr>
          <p:cNvPr id="4" name="Titel 3">
            <a:extLst>
              <a:ext uri="{FF2B5EF4-FFF2-40B4-BE49-F238E27FC236}">
                <a16:creationId xmlns:a16="http://schemas.microsoft.com/office/drawing/2014/main" id="{EF36D68A-CF58-8501-32E4-2F9258B90658}"/>
              </a:ext>
            </a:extLst>
          </p:cNvPr>
          <p:cNvSpPr>
            <a:spLocks noGrp="1"/>
          </p:cNvSpPr>
          <p:nvPr>
            <p:ph type="title" hasCustomPrompt="1"/>
          </p:nvPr>
        </p:nvSpPr>
        <p:spPr bwMode="gray">
          <a:xfrm>
            <a:off x="4872025" y="549000"/>
            <a:ext cx="6624000" cy="1008000"/>
          </a:xfrm>
        </p:spPr>
        <p:txBody>
          <a:bodyPr/>
          <a:lstStyle/>
          <a:p>
            <a:r>
              <a:rPr lang="de-DE"/>
              <a:t>Folientitel</a:t>
            </a:r>
          </a:p>
        </p:txBody>
      </p:sp>
    </p:spTree>
    <p:extLst>
      <p:ext uri="{BB962C8B-B14F-4D97-AF65-F5344CB8AC3E}">
        <p14:creationId xmlns:p14="http://schemas.microsoft.com/office/powerpoint/2010/main" val="3048062678"/>
      </p:ext>
    </p:extLst>
  </p:cSld>
  <p:clrMapOvr>
    <a:masterClrMapping/>
  </p:clrMapOvr>
  <p:extLst>
    <p:ext uri="{DCECCB84-F9BA-43D5-87BE-67443E8EF086}">
      <p15:sldGuideLst xmlns:p15="http://schemas.microsoft.com/office/powerpoint/2012/main">
        <p15:guide id="1" pos="2525" userDrawn="1">
          <p15:clr>
            <a:srgbClr val="FBAE40"/>
          </p15:clr>
        </p15:guide>
        <p15:guide id="2" pos="3069" userDrawn="1">
          <p15:clr>
            <a:srgbClr val="FBAE40"/>
          </p15:clr>
        </p15:guide>
        <p15:guide id="3" orient="horz" pos="1162" userDrawn="1">
          <p15:clr>
            <a:srgbClr val="FBAE40"/>
          </p15:clr>
        </p15:guide>
        <p15:guide id="4" orient="horz" pos="346" userDrawn="1">
          <p15:clr>
            <a:srgbClr val="FBAE40"/>
          </p15:clr>
        </p15:guide>
        <p15:guide id="5" orient="horz" pos="3883" userDrawn="1">
          <p15:clr>
            <a:srgbClr val="FBAE40"/>
          </p15:clr>
        </p15:guide>
        <p15:guide id="6" pos="7242"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1_Titelfolie-blanko">
    <p:spTree>
      <p:nvGrpSpPr>
        <p:cNvPr id="1" name=""/>
        <p:cNvGrpSpPr/>
        <p:nvPr/>
      </p:nvGrpSpPr>
      <p:grpSpPr>
        <a:xfrm>
          <a:off x="0" y="0"/>
          <a:ext cx="0" cy="0"/>
          <a:chOff x="0" y="0"/>
          <a:chExt cx="0" cy="0"/>
        </a:xfrm>
      </p:grpSpPr>
      <p:pic>
        <p:nvPicPr>
          <p:cNvPr id="13" name="Grafik 12" descr="Ein Bild, das Screenshot, weiß, Design enthält.&#10;&#10;KI-generierte Inhalte können fehlerhaft sein.">
            <a:extLst>
              <a:ext uri="{FF2B5EF4-FFF2-40B4-BE49-F238E27FC236}">
                <a16:creationId xmlns:a16="http://schemas.microsoft.com/office/drawing/2014/main" id="{E8CEC0B0-3B6D-5F93-6595-868DB98995E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538C700-9AF6-4D7A-B378-3FFD2557471F}"/>
              </a:ext>
            </a:extLst>
          </p:cNvPr>
          <p:cNvSpPr>
            <a:spLocks noGrp="1"/>
          </p:cNvSpPr>
          <p:nvPr>
            <p:ph type="ctrTitle" hasCustomPrompt="1"/>
          </p:nvPr>
        </p:nvSpPr>
        <p:spPr bwMode="gray">
          <a:xfrm>
            <a:off x="1488000" y="1197000"/>
            <a:ext cx="7920000" cy="1656000"/>
          </a:xfrm>
        </p:spPr>
        <p:txBody>
          <a:bodyPr anchor="b">
            <a:noAutofit/>
          </a:bodyPr>
          <a:lstStyle>
            <a:lvl1pPr algn="l">
              <a:defRPr sz="4800"/>
            </a:lvl1pPr>
          </a:lstStyle>
          <a:p>
            <a:r>
              <a:rPr lang="de-DE"/>
              <a:t>Titel der Präsentation</a:t>
            </a:r>
            <a:br>
              <a:rPr lang="de-DE"/>
            </a:br>
            <a:r>
              <a:rPr lang="de-DE"/>
              <a:t>48 </a:t>
            </a:r>
            <a:r>
              <a:rPr lang="de-DE" err="1"/>
              <a:t>pt</a:t>
            </a:r>
            <a:r>
              <a:rPr lang="de-DE"/>
              <a:t> </a:t>
            </a:r>
            <a:r>
              <a:rPr lang="de-DE" err="1"/>
              <a:t>Roboto</a:t>
            </a:r>
            <a:r>
              <a:rPr lang="de-DE"/>
              <a:t> Medium</a:t>
            </a:r>
          </a:p>
        </p:txBody>
      </p:sp>
      <p:sp>
        <p:nvSpPr>
          <p:cNvPr id="57" name="Textplatzhalter 56">
            <a:extLst>
              <a:ext uri="{FF2B5EF4-FFF2-40B4-BE49-F238E27FC236}">
                <a16:creationId xmlns:a16="http://schemas.microsoft.com/office/drawing/2014/main" id="{B757EDE1-4EC6-437C-AFBF-5B61342368FD}"/>
              </a:ext>
            </a:extLst>
          </p:cNvPr>
          <p:cNvSpPr>
            <a:spLocks noGrp="1"/>
          </p:cNvSpPr>
          <p:nvPr>
            <p:ph type="body" sz="quarter" idx="13" hasCustomPrompt="1"/>
          </p:nvPr>
        </p:nvSpPr>
        <p:spPr bwMode="gray">
          <a:xfrm>
            <a:off x="1488000" y="4005000"/>
            <a:ext cx="5040000" cy="432000"/>
          </a:xfrm>
        </p:spPr>
        <p:txBody>
          <a:bodyPr>
            <a:noAutofit/>
          </a:bodyPr>
          <a:lstStyle>
            <a:lvl1pPr marL="0" indent="0">
              <a:lnSpc>
                <a:spcPct val="120000"/>
              </a:lnSpc>
              <a:spcBef>
                <a:spcPts val="0"/>
              </a:spcBef>
              <a:buNone/>
              <a:defRPr sz="1200">
                <a:latin typeface="+mn-lt"/>
              </a:defRPr>
            </a:lvl1pPr>
            <a:lvl2pPr>
              <a:lnSpc>
                <a:spcPct val="120000"/>
              </a:lnSpc>
              <a:spcBef>
                <a:spcPts val="0"/>
              </a:spcBef>
              <a:defRPr sz="1200">
                <a:latin typeface="+mn-lt"/>
              </a:defRPr>
            </a:lvl2pPr>
            <a:lvl3pPr marL="0" indent="0">
              <a:lnSpc>
                <a:spcPct val="120000"/>
              </a:lnSpc>
              <a:spcBef>
                <a:spcPts val="0"/>
              </a:spcBef>
              <a:buFontTx/>
              <a:buNone/>
              <a:defRPr sz="1200">
                <a:latin typeface="+mn-lt"/>
              </a:defRPr>
            </a:lvl3pPr>
            <a:lvl4pPr marL="0" indent="0">
              <a:lnSpc>
                <a:spcPct val="120000"/>
              </a:lnSpc>
              <a:spcBef>
                <a:spcPts val="0"/>
              </a:spcBef>
              <a:buFontTx/>
              <a:buNone/>
              <a:defRPr sz="1200">
                <a:latin typeface="+mn-lt"/>
              </a:defRPr>
            </a:lvl4pPr>
            <a:lvl5pPr marL="0" indent="0">
              <a:lnSpc>
                <a:spcPct val="120000"/>
              </a:lnSpc>
              <a:spcBef>
                <a:spcPts val="0"/>
              </a:spcBef>
              <a:buFontTx/>
              <a:buNone/>
              <a:defRPr sz="1200">
                <a:latin typeface="+mn-lt"/>
              </a:defRPr>
            </a:lvl5pPr>
            <a:lvl6pPr marL="0" indent="0">
              <a:lnSpc>
                <a:spcPct val="120000"/>
              </a:lnSpc>
              <a:spcBef>
                <a:spcPts val="0"/>
              </a:spcBef>
              <a:buFontTx/>
              <a:buNone/>
              <a:defRPr sz="1200">
                <a:latin typeface="+mn-lt"/>
              </a:defRPr>
            </a:lvl6pPr>
            <a:lvl7pPr marL="0" indent="0">
              <a:lnSpc>
                <a:spcPct val="120000"/>
              </a:lnSpc>
              <a:spcBef>
                <a:spcPts val="0"/>
              </a:spcBef>
              <a:buFontTx/>
              <a:buNone/>
              <a:defRPr sz="1200">
                <a:latin typeface="+mn-lt"/>
              </a:defRPr>
            </a:lvl7pPr>
            <a:lvl8pPr marL="0" indent="0">
              <a:lnSpc>
                <a:spcPct val="120000"/>
              </a:lnSpc>
              <a:spcBef>
                <a:spcPts val="0"/>
              </a:spcBef>
              <a:buFontTx/>
              <a:buNone/>
              <a:defRPr sz="1200">
                <a:latin typeface="+mn-lt"/>
              </a:defRPr>
            </a:lvl8pPr>
            <a:lvl9pPr marL="0" indent="0">
              <a:lnSpc>
                <a:spcPct val="120000"/>
              </a:lnSpc>
              <a:spcBef>
                <a:spcPts val="0"/>
              </a:spcBef>
              <a:buFontTx/>
              <a:buNone/>
              <a:defRPr sz="1200">
                <a:latin typeface="+mn-lt"/>
              </a:defRPr>
            </a:lvl9pPr>
          </a:lstStyle>
          <a:p>
            <a:pPr lvl="0"/>
            <a:r>
              <a:rPr lang="de-DE"/>
              <a:t>Datum einfügen | Mitwirkende</a:t>
            </a:r>
          </a:p>
        </p:txBody>
      </p:sp>
      <p:sp>
        <p:nvSpPr>
          <p:cNvPr id="11" name="Textplatzhalter 10">
            <a:extLst>
              <a:ext uri="{FF2B5EF4-FFF2-40B4-BE49-F238E27FC236}">
                <a16:creationId xmlns:a16="http://schemas.microsoft.com/office/drawing/2014/main" id="{9F43C6CF-A3FB-593B-2C2D-899D3023D91E}"/>
              </a:ext>
            </a:extLst>
          </p:cNvPr>
          <p:cNvSpPr>
            <a:spLocks noGrp="1"/>
          </p:cNvSpPr>
          <p:nvPr>
            <p:ph type="body" sz="quarter" idx="14" hasCustomPrompt="1"/>
          </p:nvPr>
        </p:nvSpPr>
        <p:spPr bwMode="gray">
          <a:xfrm rot="-240000">
            <a:off x="7643794" y="1762392"/>
            <a:ext cx="3600000" cy="1152000"/>
          </a:xfrm>
        </p:spPr>
        <p:txBody>
          <a:bodyPr wrap="none"/>
          <a:lstStyle>
            <a:lvl1pPr marL="0" indent="0">
              <a:lnSpc>
                <a:spcPct val="100000"/>
              </a:lnSpc>
              <a:spcBef>
                <a:spcPts val="0"/>
              </a:spcBef>
              <a:buFontTx/>
              <a:buNone/>
              <a:defRPr sz="8000" spc="-150" baseline="0">
                <a:solidFill>
                  <a:schemeClr val="accent5"/>
                </a:solidFill>
                <a:latin typeface="Better Times" pitchFamily="2" charset="0"/>
              </a:defRPr>
            </a:lvl1pPr>
            <a:lvl2pPr>
              <a:lnSpc>
                <a:spcPct val="100000"/>
              </a:lnSpc>
              <a:spcBef>
                <a:spcPts val="0"/>
              </a:spcBef>
              <a:defRPr sz="8000" spc="-150" baseline="0">
                <a:solidFill>
                  <a:schemeClr val="accent5"/>
                </a:solidFill>
                <a:latin typeface="Better Times" pitchFamily="2" charset="0"/>
              </a:defRPr>
            </a:lvl2pPr>
            <a:lvl3pPr marL="0" indent="0">
              <a:lnSpc>
                <a:spcPct val="100000"/>
              </a:lnSpc>
              <a:spcBef>
                <a:spcPts val="0"/>
              </a:spcBef>
              <a:buFontTx/>
              <a:buNone/>
              <a:defRPr sz="8000" spc="-150" baseline="0">
                <a:solidFill>
                  <a:schemeClr val="accent5"/>
                </a:solidFill>
                <a:latin typeface="Better Times" pitchFamily="2" charset="0"/>
              </a:defRPr>
            </a:lvl3pPr>
            <a:lvl4pPr marL="0" indent="0">
              <a:lnSpc>
                <a:spcPct val="100000"/>
              </a:lnSpc>
              <a:spcBef>
                <a:spcPts val="0"/>
              </a:spcBef>
              <a:buFontTx/>
              <a:buNone/>
              <a:defRPr sz="8000" spc="-150" baseline="0">
                <a:solidFill>
                  <a:schemeClr val="accent5"/>
                </a:solidFill>
                <a:latin typeface="Better Times" pitchFamily="2" charset="0"/>
              </a:defRPr>
            </a:lvl4pPr>
            <a:lvl5pPr marL="0" indent="0">
              <a:lnSpc>
                <a:spcPct val="100000"/>
              </a:lnSpc>
              <a:spcBef>
                <a:spcPts val="0"/>
              </a:spcBef>
              <a:buFontTx/>
              <a:buNone/>
              <a:defRPr sz="8000" spc="-150" baseline="0">
                <a:solidFill>
                  <a:schemeClr val="accent5"/>
                </a:solidFill>
                <a:latin typeface="Better Times" pitchFamily="2" charset="0"/>
              </a:defRPr>
            </a:lvl5pPr>
            <a:lvl6pPr marL="0" indent="0">
              <a:lnSpc>
                <a:spcPct val="100000"/>
              </a:lnSpc>
              <a:spcBef>
                <a:spcPts val="0"/>
              </a:spcBef>
              <a:buFontTx/>
              <a:buNone/>
              <a:defRPr sz="8000" spc="-150" baseline="0">
                <a:solidFill>
                  <a:schemeClr val="accent5"/>
                </a:solidFill>
                <a:latin typeface="Better Times" pitchFamily="2" charset="0"/>
              </a:defRPr>
            </a:lvl6pPr>
            <a:lvl7pPr marL="0" indent="0">
              <a:lnSpc>
                <a:spcPct val="100000"/>
              </a:lnSpc>
              <a:spcBef>
                <a:spcPts val="0"/>
              </a:spcBef>
              <a:buFontTx/>
              <a:buNone/>
              <a:defRPr sz="8000" spc="-150" baseline="0">
                <a:solidFill>
                  <a:schemeClr val="accent5"/>
                </a:solidFill>
                <a:latin typeface="Better Times" pitchFamily="2" charset="0"/>
              </a:defRPr>
            </a:lvl7pPr>
            <a:lvl8pPr marL="0" indent="0">
              <a:lnSpc>
                <a:spcPct val="100000"/>
              </a:lnSpc>
              <a:spcBef>
                <a:spcPts val="0"/>
              </a:spcBef>
              <a:buFontTx/>
              <a:buNone/>
              <a:defRPr sz="8000" spc="-150" baseline="0">
                <a:solidFill>
                  <a:schemeClr val="accent5"/>
                </a:solidFill>
                <a:latin typeface="Better Times" pitchFamily="2" charset="0"/>
              </a:defRPr>
            </a:lvl8pPr>
            <a:lvl9pPr marL="0" indent="0">
              <a:lnSpc>
                <a:spcPct val="100000"/>
              </a:lnSpc>
              <a:spcBef>
                <a:spcPts val="0"/>
              </a:spcBef>
              <a:buFontTx/>
              <a:buNone/>
              <a:defRPr sz="8000" spc="-150" baseline="0">
                <a:solidFill>
                  <a:schemeClr val="accent5"/>
                </a:solidFill>
                <a:latin typeface="Better Times" pitchFamily="2" charset="0"/>
              </a:defRPr>
            </a:lvl9pPr>
          </a:lstStyle>
          <a:p>
            <a:pPr lvl="0"/>
            <a:r>
              <a:rPr lang="de-DE"/>
              <a:t>Hervorhebung</a:t>
            </a:r>
          </a:p>
        </p:txBody>
      </p:sp>
      <p:sp>
        <p:nvSpPr>
          <p:cNvPr id="3" name="Untertitel 2">
            <a:extLst>
              <a:ext uri="{FF2B5EF4-FFF2-40B4-BE49-F238E27FC236}">
                <a16:creationId xmlns:a16="http://schemas.microsoft.com/office/drawing/2014/main" id="{092D69D8-CF43-41F3-B257-EBD26A8B8543}"/>
              </a:ext>
            </a:extLst>
          </p:cNvPr>
          <p:cNvSpPr>
            <a:spLocks noGrp="1"/>
          </p:cNvSpPr>
          <p:nvPr>
            <p:ph type="subTitle" idx="1" hasCustomPrompt="1"/>
          </p:nvPr>
        </p:nvSpPr>
        <p:spPr bwMode="gray">
          <a:xfrm>
            <a:off x="1488000" y="3141000"/>
            <a:ext cx="7920000" cy="720000"/>
          </a:xfrm>
        </p:spPr>
        <p:txBody>
          <a:bodyPr>
            <a:noAutofit/>
          </a:bodyPr>
          <a:lstStyle>
            <a:lvl1pPr marL="0" indent="0" algn="l">
              <a:spcBef>
                <a:spcPts val="0"/>
              </a:spcBef>
              <a:buNone/>
              <a:defRPr sz="2000"/>
            </a:lvl1pPr>
            <a:lvl2pPr marL="0" indent="0" algn="l">
              <a:spcBef>
                <a:spcPts val="0"/>
              </a:spcBef>
              <a:buNone/>
              <a:defRPr sz="2000"/>
            </a:lvl2pPr>
            <a:lvl3pPr marL="0" indent="0" algn="l">
              <a:spcBef>
                <a:spcPts val="0"/>
              </a:spcBef>
              <a:buNone/>
              <a:defRPr sz="2000"/>
            </a:lvl3pPr>
            <a:lvl4pPr marL="0" indent="0" algn="l">
              <a:spcBef>
                <a:spcPts val="0"/>
              </a:spcBef>
              <a:buNone/>
              <a:defRPr sz="2000"/>
            </a:lvl4pPr>
            <a:lvl5pPr marL="0" indent="0" algn="l">
              <a:spcBef>
                <a:spcPts val="0"/>
              </a:spcBef>
              <a:buNone/>
              <a:defRPr sz="2000"/>
            </a:lvl5pPr>
            <a:lvl6pPr marL="0" indent="0" algn="l">
              <a:spcBef>
                <a:spcPts val="0"/>
              </a:spcBef>
              <a:buNone/>
              <a:defRPr sz="2000"/>
            </a:lvl6pPr>
            <a:lvl7pPr marL="0" indent="0" algn="l">
              <a:spcBef>
                <a:spcPts val="0"/>
              </a:spcBef>
              <a:buNone/>
              <a:defRPr sz="2000"/>
            </a:lvl7pPr>
            <a:lvl8pPr marL="0" indent="0" algn="l">
              <a:spcBef>
                <a:spcPts val="0"/>
              </a:spcBef>
              <a:buNone/>
              <a:defRPr sz="2000"/>
            </a:lvl8pPr>
            <a:lvl9pPr marL="0" indent="0" algn="l">
              <a:spcBef>
                <a:spcPts val="0"/>
              </a:spcBef>
              <a:buNone/>
              <a:defRPr sz="2000"/>
            </a:lvl9pPr>
          </a:lstStyle>
          <a:p>
            <a:r>
              <a:rPr lang="de-DE"/>
              <a:t>Längerer Untertitel 20 </a:t>
            </a:r>
            <a:r>
              <a:rPr lang="de-DE" err="1"/>
              <a:t>pt</a:t>
            </a:r>
            <a:r>
              <a:rPr lang="de-DE"/>
              <a:t> </a:t>
            </a:r>
            <a:r>
              <a:rPr lang="de-DE" err="1"/>
              <a:t>Roboto</a:t>
            </a:r>
            <a:r>
              <a:rPr lang="de-DE"/>
              <a:t> Regular</a:t>
            </a:r>
            <a:br>
              <a:rPr lang="de-DE"/>
            </a:br>
            <a:r>
              <a:rPr lang="de-DE"/>
              <a:t>Mehr Zeilen möglich</a:t>
            </a:r>
          </a:p>
        </p:txBody>
      </p:sp>
      <p:sp>
        <p:nvSpPr>
          <p:cNvPr id="6" name="Titel 1">
            <a:extLst>
              <a:ext uri="{FF2B5EF4-FFF2-40B4-BE49-F238E27FC236}">
                <a16:creationId xmlns:a16="http://schemas.microsoft.com/office/drawing/2014/main" id="{148DA271-4FD4-39C1-0F61-5C0894D4B273}"/>
              </a:ext>
            </a:extLst>
          </p:cNvPr>
          <p:cNvSpPr txBox="1">
            <a:spLocks/>
          </p:cNvSpPr>
          <p:nvPr userDrawn="1"/>
        </p:nvSpPr>
        <p:spPr bwMode="gray">
          <a:xfrm>
            <a:off x="1488000" y="1197000"/>
            <a:ext cx="7920000" cy="1656000"/>
          </a:xfrm>
          <a:prstGeom prst="rect">
            <a:avLst/>
          </a:prstGeom>
        </p:spPr>
        <p:txBody>
          <a:bodyPr vert="horz" lIns="0" tIns="0" rIns="0" bIns="0" rtlCol="0" anchor="b" anchorCtr="0">
            <a:noAutofit/>
          </a:bodyPr>
          <a:lstStyle>
            <a:lvl1pPr algn="l" defTabSz="914400" rtl="0" eaLnBrk="1" latinLnBrk="0" hangingPunct="1">
              <a:lnSpc>
                <a:spcPct val="100000"/>
              </a:lnSpc>
              <a:spcBef>
                <a:spcPct val="0"/>
              </a:spcBef>
              <a:buNone/>
              <a:defRPr sz="4800" b="0" i="0" kern="1200">
                <a:solidFill>
                  <a:srgbClr val="070045"/>
                </a:solidFill>
                <a:latin typeface="Roboto Medium" panose="02000000000000000000" pitchFamily="2" charset="0"/>
                <a:ea typeface="Roboto Medium" panose="02000000000000000000" pitchFamily="2" charset="0"/>
                <a:cs typeface="+mj-cs"/>
              </a:defRPr>
            </a:lvl1pPr>
          </a:lstStyle>
          <a:p>
            <a:endParaRPr lang="de-DE"/>
          </a:p>
        </p:txBody>
      </p:sp>
      <p:sp>
        <p:nvSpPr>
          <p:cNvPr id="9" name="Textplatzhalter 56">
            <a:extLst>
              <a:ext uri="{FF2B5EF4-FFF2-40B4-BE49-F238E27FC236}">
                <a16:creationId xmlns:a16="http://schemas.microsoft.com/office/drawing/2014/main" id="{EDA5FCC9-6DEC-E42C-F103-BD5223391952}"/>
              </a:ext>
            </a:extLst>
          </p:cNvPr>
          <p:cNvSpPr>
            <a:spLocks noGrp="1"/>
          </p:cNvSpPr>
          <p:nvPr>
            <p:ph type="body" sz="quarter" idx="15" hasCustomPrompt="1"/>
          </p:nvPr>
        </p:nvSpPr>
        <p:spPr bwMode="gray">
          <a:xfrm>
            <a:off x="1488000" y="4005000"/>
            <a:ext cx="5040000" cy="432000"/>
          </a:xfrm>
        </p:spPr>
        <p:txBody>
          <a:bodyPr>
            <a:noAutofit/>
          </a:bodyPr>
          <a:lstStyle>
            <a:lvl1pPr marL="0" indent="0">
              <a:lnSpc>
                <a:spcPct val="120000"/>
              </a:lnSpc>
              <a:spcBef>
                <a:spcPts val="0"/>
              </a:spcBef>
              <a:buNone/>
              <a:defRPr sz="1200" b="0" i="0">
                <a:solidFill>
                  <a:srgbClr val="070045"/>
                </a:solidFill>
                <a:latin typeface="Roboto" panose="02000000000000000000" pitchFamily="2" charset="0"/>
                <a:ea typeface="Roboto" panose="02000000000000000000" pitchFamily="2" charset="0"/>
              </a:defRPr>
            </a:lvl1pPr>
            <a:lvl2pPr>
              <a:lnSpc>
                <a:spcPct val="120000"/>
              </a:lnSpc>
              <a:spcBef>
                <a:spcPts val="0"/>
              </a:spcBef>
              <a:defRPr sz="1200">
                <a:latin typeface="+mn-lt"/>
              </a:defRPr>
            </a:lvl2pPr>
            <a:lvl3pPr marL="0" indent="0">
              <a:lnSpc>
                <a:spcPct val="120000"/>
              </a:lnSpc>
              <a:spcBef>
                <a:spcPts val="0"/>
              </a:spcBef>
              <a:buFontTx/>
              <a:buNone/>
              <a:defRPr sz="1200">
                <a:latin typeface="+mn-lt"/>
              </a:defRPr>
            </a:lvl3pPr>
            <a:lvl4pPr marL="0" indent="0">
              <a:lnSpc>
                <a:spcPct val="120000"/>
              </a:lnSpc>
              <a:spcBef>
                <a:spcPts val="0"/>
              </a:spcBef>
              <a:buFontTx/>
              <a:buNone/>
              <a:defRPr sz="1200">
                <a:latin typeface="+mn-lt"/>
              </a:defRPr>
            </a:lvl4pPr>
            <a:lvl5pPr marL="0" indent="0">
              <a:lnSpc>
                <a:spcPct val="120000"/>
              </a:lnSpc>
              <a:spcBef>
                <a:spcPts val="0"/>
              </a:spcBef>
              <a:buFontTx/>
              <a:buNone/>
              <a:defRPr sz="1200">
                <a:latin typeface="+mn-lt"/>
              </a:defRPr>
            </a:lvl5pPr>
            <a:lvl6pPr marL="0" indent="0">
              <a:lnSpc>
                <a:spcPct val="120000"/>
              </a:lnSpc>
              <a:spcBef>
                <a:spcPts val="0"/>
              </a:spcBef>
              <a:buFontTx/>
              <a:buNone/>
              <a:defRPr sz="1200">
                <a:latin typeface="+mn-lt"/>
              </a:defRPr>
            </a:lvl6pPr>
            <a:lvl7pPr marL="0" indent="0">
              <a:lnSpc>
                <a:spcPct val="120000"/>
              </a:lnSpc>
              <a:spcBef>
                <a:spcPts val="0"/>
              </a:spcBef>
              <a:buFontTx/>
              <a:buNone/>
              <a:defRPr sz="1200">
                <a:latin typeface="+mn-lt"/>
              </a:defRPr>
            </a:lvl7pPr>
            <a:lvl8pPr marL="0" indent="0">
              <a:lnSpc>
                <a:spcPct val="120000"/>
              </a:lnSpc>
              <a:spcBef>
                <a:spcPts val="0"/>
              </a:spcBef>
              <a:buFontTx/>
              <a:buNone/>
              <a:defRPr sz="1200">
                <a:latin typeface="+mn-lt"/>
              </a:defRPr>
            </a:lvl8pPr>
            <a:lvl9pPr marL="0" indent="0">
              <a:lnSpc>
                <a:spcPct val="120000"/>
              </a:lnSpc>
              <a:spcBef>
                <a:spcPts val="0"/>
              </a:spcBef>
              <a:buFontTx/>
              <a:buNone/>
              <a:defRPr sz="1200">
                <a:latin typeface="+mn-lt"/>
              </a:defRPr>
            </a:lvl9pPr>
          </a:lstStyle>
          <a:p>
            <a:pPr lvl="0"/>
            <a:r>
              <a:rPr lang="de-DE"/>
              <a:t>Datum einfügen | Mitwirkende</a:t>
            </a:r>
          </a:p>
        </p:txBody>
      </p:sp>
      <p:sp>
        <p:nvSpPr>
          <p:cNvPr id="10" name="Textplatzhalter 10">
            <a:extLst>
              <a:ext uri="{FF2B5EF4-FFF2-40B4-BE49-F238E27FC236}">
                <a16:creationId xmlns:a16="http://schemas.microsoft.com/office/drawing/2014/main" id="{786DBFD9-B139-AA1C-E73F-BEF0DEBA5A87}"/>
              </a:ext>
            </a:extLst>
          </p:cNvPr>
          <p:cNvSpPr>
            <a:spLocks noGrp="1"/>
          </p:cNvSpPr>
          <p:nvPr>
            <p:ph type="body" sz="quarter" idx="16" hasCustomPrompt="1"/>
          </p:nvPr>
        </p:nvSpPr>
        <p:spPr bwMode="gray">
          <a:xfrm rot="-240000">
            <a:off x="7643794" y="1762392"/>
            <a:ext cx="3600000" cy="1152000"/>
          </a:xfrm>
        </p:spPr>
        <p:txBody>
          <a:bodyPr wrap="none"/>
          <a:lstStyle>
            <a:lvl1pPr marL="0" indent="0">
              <a:lnSpc>
                <a:spcPct val="100000"/>
              </a:lnSpc>
              <a:spcBef>
                <a:spcPts val="0"/>
              </a:spcBef>
              <a:buFontTx/>
              <a:buNone/>
              <a:defRPr sz="8000" spc="-150" baseline="0">
                <a:solidFill>
                  <a:srgbClr val="F56B00"/>
                </a:solidFill>
                <a:latin typeface="Better Times" pitchFamily="2" charset="0"/>
              </a:defRPr>
            </a:lvl1pPr>
            <a:lvl2pPr>
              <a:lnSpc>
                <a:spcPct val="100000"/>
              </a:lnSpc>
              <a:spcBef>
                <a:spcPts val="0"/>
              </a:spcBef>
              <a:defRPr sz="8000" spc="-150" baseline="0">
                <a:solidFill>
                  <a:schemeClr val="accent5"/>
                </a:solidFill>
                <a:latin typeface="Better Times" pitchFamily="2" charset="0"/>
              </a:defRPr>
            </a:lvl2pPr>
            <a:lvl3pPr marL="0" indent="0">
              <a:lnSpc>
                <a:spcPct val="100000"/>
              </a:lnSpc>
              <a:spcBef>
                <a:spcPts val="0"/>
              </a:spcBef>
              <a:buFontTx/>
              <a:buNone/>
              <a:defRPr sz="8000" spc="-150" baseline="0">
                <a:solidFill>
                  <a:schemeClr val="accent5"/>
                </a:solidFill>
                <a:latin typeface="Better Times" pitchFamily="2" charset="0"/>
              </a:defRPr>
            </a:lvl3pPr>
            <a:lvl4pPr marL="0" indent="0">
              <a:lnSpc>
                <a:spcPct val="100000"/>
              </a:lnSpc>
              <a:spcBef>
                <a:spcPts val="0"/>
              </a:spcBef>
              <a:buFontTx/>
              <a:buNone/>
              <a:defRPr sz="8000" spc="-150" baseline="0">
                <a:solidFill>
                  <a:schemeClr val="accent5"/>
                </a:solidFill>
                <a:latin typeface="Better Times" pitchFamily="2" charset="0"/>
              </a:defRPr>
            </a:lvl4pPr>
            <a:lvl5pPr marL="0" indent="0">
              <a:lnSpc>
                <a:spcPct val="100000"/>
              </a:lnSpc>
              <a:spcBef>
                <a:spcPts val="0"/>
              </a:spcBef>
              <a:buFontTx/>
              <a:buNone/>
              <a:defRPr sz="8000" spc="-150" baseline="0">
                <a:solidFill>
                  <a:schemeClr val="accent5"/>
                </a:solidFill>
                <a:latin typeface="Better Times" pitchFamily="2" charset="0"/>
              </a:defRPr>
            </a:lvl5pPr>
            <a:lvl6pPr marL="0" indent="0">
              <a:lnSpc>
                <a:spcPct val="100000"/>
              </a:lnSpc>
              <a:spcBef>
                <a:spcPts val="0"/>
              </a:spcBef>
              <a:buFontTx/>
              <a:buNone/>
              <a:defRPr sz="8000" spc="-150" baseline="0">
                <a:solidFill>
                  <a:schemeClr val="accent5"/>
                </a:solidFill>
                <a:latin typeface="Better Times" pitchFamily="2" charset="0"/>
              </a:defRPr>
            </a:lvl6pPr>
            <a:lvl7pPr marL="0" indent="0">
              <a:lnSpc>
                <a:spcPct val="100000"/>
              </a:lnSpc>
              <a:spcBef>
                <a:spcPts val="0"/>
              </a:spcBef>
              <a:buFontTx/>
              <a:buNone/>
              <a:defRPr sz="8000" spc="-150" baseline="0">
                <a:solidFill>
                  <a:schemeClr val="accent5"/>
                </a:solidFill>
                <a:latin typeface="Better Times" pitchFamily="2" charset="0"/>
              </a:defRPr>
            </a:lvl7pPr>
            <a:lvl8pPr marL="0" indent="0">
              <a:lnSpc>
                <a:spcPct val="100000"/>
              </a:lnSpc>
              <a:spcBef>
                <a:spcPts val="0"/>
              </a:spcBef>
              <a:buFontTx/>
              <a:buNone/>
              <a:defRPr sz="8000" spc="-150" baseline="0">
                <a:solidFill>
                  <a:schemeClr val="accent5"/>
                </a:solidFill>
                <a:latin typeface="Better Times" pitchFamily="2" charset="0"/>
              </a:defRPr>
            </a:lvl8pPr>
            <a:lvl9pPr marL="0" indent="0">
              <a:lnSpc>
                <a:spcPct val="100000"/>
              </a:lnSpc>
              <a:spcBef>
                <a:spcPts val="0"/>
              </a:spcBef>
              <a:buFontTx/>
              <a:buNone/>
              <a:defRPr sz="8000" spc="-150" baseline="0">
                <a:solidFill>
                  <a:schemeClr val="accent5"/>
                </a:solidFill>
                <a:latin typeface="Better Times" pitchFamily="2" charset="0"/>
              </a:defRPr>
            </a:lvl9pPr>
          </a:lstStyle>
          <a:p>
            <a:pPr lvl="0"/>
            <a:r>
              <a:rPr lang="de-DE"/>
              <a:t>Hervorhebung</a:t>
            </a:r>
          </a:p>
        </p:txBody>
      </p:sp>
    </p:spTree>
    <p:extLst>
      <p:ext uri="{BB962C8B-B14F-4D97-AF65-F5344CB8AC3E}">
        <p14:creationId xmlns:p14="http://schemas.microsoft.com/office/powerpoint/2010/main" val="1045207935"/>
      </p:ext>
    </p:extLst>
  </p:cSld>
  <p:clrMapOvr>
    <a:masterClrMapping/>
  </p:clrMapOvr>
  <p:extLst>
    <p:ext uri="{DCECCB84-F9BA-43D5-87BE-67443E8EF086}">
      <p15:sldGuideLst xmlns:p15="http://schemas.microsoft.com/office/powerpoint/2012/main">
        <p15:guide id="1" pos="937" userDrawn="1">
          <p15:clr>
            <a:srgbClr val="FBAE40"/>
          </p15:clr>
        </p15:guide>
        <p15:guide id="2" pos="5926"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Ein Inhalt | Bild 1:1">
    <p:spTree>
      <p:nvGrpSpPr>
        <p:cNvPr id="1" name=""/>
        <p:cNvGrpSpPr/>
        <p:nvPr/>
      </p:nvGrpSpPr>
      <p:grpSpPr>
        <a:xfrm>
          <a:off x="0" y="0"/>
          <a:ext cx="0" cy="0"/>
          <a:chOff x="0" y="0"/>
          <a:chExt cx="0" cy="0"/>
        </a:xfrm>
      </p:grpSpPr>
      <p:sp>
        <p:nvSpPr>
          <p:cNvPr id="10" name="Bildplatzhalter 19">
            <a:extLst>
              <a:ext uri="{FF2B5EF4-FFF2-40B4-BE49-F238E27FC236}">
                <a16:creationId xmlns:a16="http://schemas.microsoft.com/office/drawing/2014/main" id="{48C35A81-8F1A-33D6-D8F5-839CBC6AFC00}"/>
              </a:ext>
            </a:extLst>
          </p:cNvPr>
          <p:cNvSpPr>
            <a:spLocks noGrp="1"/>
          </p:cNvSpPr>
          <p:nvPr>
            <p:ph type="pic" sz="quarter" idx="14" hasCustomPrompt="1"/>
          </p:nvPr>
        </p:nvSpPr>
        <p:spPr bwMode="gray">
          <a:xfrm>
            <a:off x="6096000" y="-2"/>
            <a:ext cx="6096000" cy="6858002"/>
          </a:xfrm>
          <a:solidFill>
            <a:schemeClr val="tx2"/>
          </a:solidFill>
        </p:spPr>
        <p:txBody>
          <a:bodyPr tIns="0" bIns="1152000" anchor="ctr" anchorCtr="0"/>
          <a:lstStyle>
            <a:lvl1pPr marL="0" indent="0" algn="ctr">
              <a:lnSpc>
                <a:spcPct val="100000"/>
              </a:lnSpc>
              <a:spcBef>
                <a:spcPts val="0"/>
              </a:spcBef>
              <a:buFontTx/>
              <a:buNone/>
              <a:defRPr sz="1200"/>
            </a:lvl1pPr>
            <a:lvl2pPr algn="ctr">
              <a:spcBef>
                <a:spcPts val="0"/>
              </a:spcBef>
              <a:defRPr sz="1200"/>
            </a:lvl2pPr>
            <a:lvl3pPr marL="0" indent="0" algn="ctr">
              <a:spcBef>
                <a:spcPts val="0"/>
              </a:spcBef>
              <a:buFontTx/>
              <a:buNone/>
              <a:defRPr sz="1200"/>
            </a:lvl3pPr>
            <a:lvl4pPr marL="0" indent="0" algn="ctr">
              <a:spcBef>
                <a:spcPts val="0"/>
              </a:spcBef>
              <a:buFontTx/>
              <a:buNone/>
              <a:defRPr sz="1200"/>
            </a:lvl4pPr>
            <a:lvl5pPr marL="0" indent="0" algn="ctr">
              <a:spcBef>
                <a:spcPts val="0"/>
              </a:spcBef>
              <a:buFontTx/>
              <a:buNone/>
              <a:defRPr sz="1200"/>
            </a:lvl5pPr>
            <a:lvl6pPr marL="0" indent="0" algn="ctr">
              <a:spcBef>
                <a:spcPts val="0"/>
              </a:spcBef>
              <a:buFontTx/>
              <a:buNone/>
              <a:defRPr sz="1200"/>
            </a:lvl6pPr>
            <a:lvl7pPr marL="0" indent="0" algn="ctr">
              <a:spcBef>
                <a:spcPts val="0"/>
              </a:spcBef>
              <a:buFontTx/>
              <a:buNone/>
              <a:defRPr sz="1200"/>
            </a:lvl7pPr>
            <a:lvl8pPr marL="0" indent="0" algn="ctr">
              <a:spcBef>
                <a:spcPts val="0"/>
              </a:spcBef>
              <a:buFontTx/>
              <a:buNone/>
              <a:defRPr sz="1200"/>
            </a:lvl8pPr>
            <a:lvl9pPr marL="0" indent="0" algn="ctr">
              <a:spcBef>
                <a:spcPts val="0"/>
              </a:spcBef>
              <a:buFontTx/>
              <a:buNone/>
              <a:defRPr sz="1200"/>
            </a:lvl9pPr>
          </a:lstStyle>
          <a:p>
            <a:pPr lvl="0"/>
            <a:r>
              <a:rPr lang="de-DE"/>
              <a:t>Bild durch Klick </a:t>
            </a:r>
            <a:br>
              <a:rPr lang="de-DE"/>
            </a:br>
            <a:r>
              <a:rPr lang="de-DE"/>
              <a:t>auf das Icon einfügen.</a:t>
            </a:r>
          </a:p>
        </p:txBody>
      </p:sp>
      <p:sp>
        <p:nvSpPr>
          <p:cNvPr id="3" name="Inhaltsplatzhalter 2">
            <a:extLst>
              <a:ext uri="{FF2B5EF4-FFF2-40B4-BE49-F238E27FC236}">
                <a16:creationId xmlns:a16="http://schemas.microsoft.com/office/drawing/2014/main" id="{CBDE1DF7-388E-4C95-8FA2-B66A1CB386FE}"/>
              </a:ext>
            </a:extLst>
          </p:cNvPr>
          <p:cNvSpPr>
            <a:spLocks noGrp="1"/>
          </p:cNvSpPr>
          <p:nvPr>
            <p:ph idx="1"/>
          </p:nvPr>
        </p:nvSpPr>
        <p:spPr bwMode="gray">
          <a:xfrm>
            <a:off x="695325" y="1844674"/>
            <a:ext cx="4537075" cy="431958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4" name="Titel 3">
            <a:extLst>
              <a:ext uri="{FF2B5EF4-FFF2-40B4-BE49-F238E27FC236}">
                <a16:creationId xmlns:a16="http://schemas.microsoft.com/office/drawing/2014/main" id="{98E8DFAB-71D0-F808-49A5-127A81FA1CF9}"/>
              </a:ext>
            </a:extLst>
          </p:cNvPr>
          <p:cNvSpPr>
            <a:spLocks noGrp="1"/>
          </p:cNvSpPr>
          <p:nvPr>
            <p:ph type="title" hasCustomPrompt="1"/>
          </p:nvPr>
        </p:nvSpPr>
        <p:spPr bwMode="gray">
          <a:xfrm>
            <a:off x="696000" y="549000"/>
            <a:ext cx="4536400" cy="1008000"/>
          </a:xfrm>
        </p:spPr>
        <p:txBody>
          <a:bodyPr/>
          <a:lstStyle/>
          <a:p>
            <a:r>
              <a:rPr lang="de-DE"/>
              <a:t>Folientitel</a:t>
            </a:r>
          </a:p>
        </p:txBody>
      </p:sp>
      <p:sp>
        <p:nvSpPr>
          <p:cNvPr id="2" name="Fußzeilenplatzhalter 1">
            <a:extLst>
              <a:ext uri="{FF2B5EF4-FFF2-40B4-BE49-F238E27FC236}">
                <a16:creationId xmlns:a16="http://schemas.microsoft.com/office/drawing/2014/main" id="{25EC57D5-9258-7A2D-529C-599ACDE94009}"/>
              </a:ext>
            </a:extLst>
          </p:cNvPr>
          <p:cNvSpPr>
            <a:spLocks noGrp="1"/>
          </p:cNvSpPr>
          <p:nvPr>
            <p:ph type="ftr" sz="quarter" idx="15"/>
          </p:nvPr>
        </p:nvSpPr>
        <p:spPr>
          <a:xfrm>
            <a:off x="1128000" y="6585000"/>
            <a:ext cx="4104000" cy="144000"/>
          </a:xfrm>
        </p:spPr>
        <p:txBody>
          <a:bodyPr/>
          <a:lstStyle/>
          <a:p>
            <a:r>
              <a:rPr lang="de-DE"/>
              <a:t>Titel der Präsentation</a:t>
            </a:r>
          </a:p>
        </p:txBody>
      </p:sp>
      <p:sp>
        <p:nvSpPr>
          <p:cNvPr id="6" name="Foliennummernplatzhalter 5">
            <a:extLst>
              <a:ext uri="{FF2B5EF4-FFF2-40B4-BE49-F238E27FC236}">
                <a16:creationId xmlns:a16="http://schemas.microsoft.com/office/drawing/2014/main" id="{A451ADB3-AFEC-1309-7A13-D4B8D60B41E5}"/>
              </a:ext>
            </a:extLst>
          </p:cNvPr>
          <p:cNvSpPr>
            <a:spLocks noGrp="1"/>
          </p:cNvSpPr>
          <p:nvPr>
            <p:ph type="sldNum" sz="quarter" idx="16"/>
          </p:nvPr>
        </p:nvSpPr>
        <p:spPr/>
        <p:txBody>
          <a:bodyPr/>
          <a:lstStyle/>
          <a:p>
            <a:fld id="{BDA08C80-20F7-41C2-BF1E-F5A6ACC0FBA9}" type="slidenum">
              <a:rPr lang="de-DE" smtClean="0"/>
              <a:pPr/>
              <a:t>‹Nr.›</a:t>
            </a:fld>
            <a:endParaRPr lang="de-DE"/>
          </a:p>
        </p:txBody>
      </p:sp>
    </p:spTree>
    <p:extLst>
      <p:ext uri="{BB962C8B-B14F-4D97-AF65-F5344CB8AC3E}">
        <p14:creationId xmlns:p14="http://schemas.microsoft.com/office/powerpoint/2010/main" val="2464253163"/>
      </p:ext>
    </p:extLst>
  </p:cSld>
  <p:clrMapOvr>
    <a:masterClrMapping/>
  </p:clrMapOvr>
  <p:extLst>
    <p:ext uri="{DCECCB84-F9BA-43D5-87BE-67443E8EF086}">
      <p15:sldGuideLst xmlns:p15="http://schemas.microsoft.com/office/powerpoint/2012/main">
        <p15:guide id="1" pos="3296" userDrawn="1">
          <p15:clr>
            <a:srgbClr val="FBAE40"/>
          </p15:clr>
        </p15:guide>
        <p15:guide id="2" pos="3840" userDrawn="1">
          <p15:clr>
            <a:srgbClr val="FBAE40"/>
          </p15:clr>
        </p15:guide>
        <p15:guide id="3" orient="horz" pos="1162" userDrawn="1">
          <p15:clr>
            <a:srgbClr val="FBAE40"/>
          </p15:clr>
        </p15:guide>
        <p15:guide id="4" orient="horz" pos="346" userDrawn="1">
          <p15:clr>
            <a:srgbClr val="FBAE40"/>
          </p15:clr>
        </p15:guide>
        <p15:guide id="5" orient="horz" pos="3883" userDrawn="1">
          <p15:clr>
            <a:srgbClr val="FBAE40"/>
          </p15:clr>
        </p15:guide>
        <p15:guide id="6" pos="438" userDrawn="1">
          <p15:clr>
            <a:srgbClr val="FBAE4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Bild 1:1 | Ein Inhalt">
    <p:spTree>
      <p:nvGrpSpPr>
        <p:cNvPr id="1" name=""/>
        <p:cNvGrpSpPr/>
        <p:nvPr/>
      </p:nvGrpSpPr>
      <p:grpSpPr>
        <a:xfrm>
          <a:off x="0" y="0"/>
          <a:ext cx="0" cy="0"/>
          <a:chOff x="0" y="0"/>
          <a:chExt cx="0" cy="0"/>
        </a:xfrm>
      </p:grpSpPr>
      <p:sp>
        <p:nvSpPr>
          <p:cNvPr id="8" name="Bildplatzhalter 19">
            <a:extLst>
              <a:ext uri="{FF2B5EF4-FFF2-40B4-BE49-F238E27FC236}">
                <a16:creationId xmlns:a16="http://schemas.microsoft.com/office/drawing/2014/main" id="{5BA09F17-C73E-3F1F-1B0B-1BD39B532FB1}"/>
              </a:ext>
            </a:extLst>
          </p:cNvPr>
          <p:cNvSpPr>
            <a:spLocks noGrp="1"/>
          </p:cNvSpPr>
          <p:nvPr>
            <p:ph type="pic" sz="quarter" idx="14" hasCustomPrompt="1"/>
          </p:nvPr>
        </p:nvSpPr>
        <p:spPr bwMode="gray">
          <a:xfrm>
            <a:off x="0" y="-2"/>
            <a:ext cx="6096000" cy="6858002"/>
          </a:xfrm>
          <a:solidFill>
            <a:schemeClr val="tx2"/>
          </a:solidFill>
        </p:spPr>
        <p:txBody>
          <a:bodyPr tIns="0" bIns="1152000" anchor="ctr" anchorCtr="0"/>
          <a:lstStyle>
            <a:lvl1pPr marL="0" indent="0" algn="ctr">
              <a:lnSpc>
                <a:spcPct val="100000"/>
              </a:lnSpc>
              <a:spcBef>
                <a:spcPts val="0"/>
              </a:spcBef>
              <a:buFontTx/>
              <a:buNone/>
              <a:defRPr sz="1200"/>
            </a:lvl1pPr>
            <a:lvl2pPr algn="ctr">
              <a:spcBef>
                <a:spcPts val="0"/>
              </a:spcBef>
              <a:defRPr sz="1200"/>
            </a:lvl2pPr>
            <a:lvl3pPr marL="0" indent="0" algn="ctr">
              <a:spcBef>
                <a:spcPts val="0"/>
              </a:spcBef>
              <a:buFontTx/>
              <a:buNone/>
              <a:defRPr sz="1200"/>
            </a:lvl3pPr>
            <a:lvl4pPr marL="0" indent="0" algn="ctr">
              <a:spcBef>
                <a:spcPts val="0"/>
              </a:spcBef>
              <a:buFontTx/>
              <a:buNone/>
              <a:defRPr sz="1200"/>
            </a:lvl4pPr>
            <a:lvl5pPr marL="0" indent="0" algn="ctr">
              <a:spcBef>
                <a:spcPts val="0"/>
              </a:spcBef>
              <a:buFontTx/>
              <a:buNone/>
              <a:defRPr sz="1200"/>
            </a:lvl5pPr>
            <a:lvl6pPr marL="0" indent="0" algn="ctr">
              <a:spcBef>
                <a:spcPts val="0"/>
              </a:spcBef>
              <a:buFontTx/>
              <a:buNone/>
              <a:defRPr sz="1200"/>
            </a:lvl6pPr>
            <a:lvl7pPr marL="0" indent="0" algn="ctr">
              <a:spcBef>
                <a:spcPts val="0"/>
              </a:spcBef>
              <a:buFontTx/>
              <a:buNone/>
              <a:defRPr sz="1200"/>
            </a:lvl7pPr>
            <a:lvl8pPr marL="0" indent="0" algn="ctr">
              <a:spcBef>
                <a:spcPts val="0"/>
              </a:spcBef>
              <a:buFontTx/>
              <a:buNone/>
              <a:defRPr sz="1200"/>
            </a:lvl8pPr>
            <a:lvl9pPr marL="0" indent="0" algn="ctr">
              <a:spcBef>
                <a:spcPts val="0"/>
              </a:spcBef>
              <a:buFontTx/>
              <a:buNone/>
              <a:defRPr sz="1200"/>
            </a:lvl9pPr>
          </a:lstStyle>
          <a:p>
            <a:pPr lvl="0"/>
            <a:r>
              <a:rPr lang="de-DE"/>
              <a:t>Bild durch Klick </a:t>
            </a:r>
            <a:br>
              <a:rPr lang="de-DE"/>
            </a:br>
            <a:r>
              <a:rPr lang="de-DE"/>
              <a:t>auf das Icon einfügen.</a:t>
            </a:r>
          </a:p>
        </p:txBody>
      </p:sp>
      <p:sp>
        <p:nvSpPr>
          <p:cNvPr id="5" name="Fußzeilenplatzhalter 4">
            <a:extLst>
              <a:ext uri="{FF2B5EF4-FFF2-40B4-BE49-F238E27FC236}">
                <a16:creationId xmlns:a16="http://schemas.microsoft.com/office/drawing/2014/main" id="{193F36B8-6DFB-42D4-9024-3190D0EFC97C}"/>
              </a:ext>
            </a:extLst>
          </p:cNvPr>
          <p:cNvSpPr>
            <a:spLocks noGrp="1"/>
          </p:cNvSpPr>
          <p:nvPr>
            <p:ph type="ftr" sz="quarter" idx="11"/>
          </p:nvPr>
        </p:nvSpPr>
        <p:spPr bwMode="gray">
          <a:xfrm>
            <a:off x="6959600" y="6585000"/>
            <a:ext cx="4032399" cy="144000"/>
          </a:xfrm>
        </p:spPr>
        <p:txBody>
          <a:bodyPr/>
          <a:lstStyle/>
          <a:p>
            <a:r>
              <a:rPr lang="de-DE"/>
              <a:t>Titel der Präsentation</a:t>
            </a:r>
          </a:p>
        </p:txBody>
      </p:sp>
      <p:sp>
        <p:nvSpPr>
          <p:cNvPr id="3" name="Inhaltsplatzhalter 2">
            <a:extLst>
              <a:ext uri="{FF2B5EF4-FFF2-40B4-BE49-F238E27FC236}">
                <a16:creationId xmlns:a16="http://schemas.microsoft.com/office/drawing/2014/main" id="{CBDE1DF7-388E-4C95-8FA2-B66A1CB386FE}"/>
              </a:ext>
            </a:extLst>
          </p:cNvPr>
          <p:cNvSpPr>
            <a:spLocks noGrp="1"/>
          </p:cNvSpPr>
          <p:nvPr>
            <p:ph idx="1"/>
          </p:nvPr>
        </p:nvSpPr>
        <p:spPr bwMode="gray">
          <a:xfrm>
            <a:off x="6959600" y="1844674"/>
            <a:ext cx="4537075" cy="431958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6" name="Foliennummernplatzhalter 5">
            <a:extLst>
              <a:ext uri="{FF2B5EF4-FFF2-40B4-BE49-F238E27FC236}">
                <a16:creationId xmlns:a16="http://schemas.microsoft.com/office/drawing/2014/main" id="{9C7A0AE3-FD3F-4A5E-832A-28D33EF799B2}"/>
              </a:ext>
            </a:extLst>
          </p:cNvPr>
          <p:cNvSpPr>
            <a:spLocks noGrp="1"/>
          </p:cNvSpPr>
          <p:nvPr>
            <p:ph type="sldNum" sz="quarter" idx="12"/>
          </p:nvPr>
        </p:nvSpPr>
        <p:spPr bwMode="gray"/>
        <p:txBody>
          <a:bodyPr/>
          <a:lstStyle/>
          <a:p>
            <a:fld id="{BDA08C80-20F7-41C2-BF1E-F5A6ACC0FBA9}" type="slidenum">
              <a:rPr lang="de-DE" smtClean="0"/>
              <a:t>‹Nr.›</a:t>
            </a:fld>
            <a:endParaRPr lang="de-DE"/>
          </a:p>
        </p:txBody>
      </p:sp>
      <p:sp>
        <p:nvSpPr>
          <p:cNvPr id="4" name="Titel 3">
            <a:extLst>
              <a:ext uri="{FF2B5EF4-FFF2-40B4-BE49-F238E27FC236}">
                <a16:creationId xmlns:a16="http://schemas.microsoft.com/office/drawing/2014/main" id="{F1716A16-51EC-D7CB-CC96-1F92FA3E7FF5}"/>
              </a:ext>
            </a:extLst>
          </p:cNvPr>
          <p:cNvSpPr>
            <a:spLocks noGrp="1"/>
          </p:cNvSpPr>
          <p:nvPr>
            <p:ph type="title" hasCustomPrompt="1"/>
          </p:nvPr>
        </p:nvSpPr>
        <p:spPr bwMode="gray">
          <a:xfrm>
            <a:off x="6959600" y="549000"/>
            <a:ext cx="4536400" cy="1008000"/>
          </a:xfrm>
        </p:spPr>
        <p:txBody>
          <a:bodyPr/>
          <a:lstStyle/>
          <a:p>
            <a:r>
              <a:rPr lang="de-DE"/>
              <a:t>Folientitel</a:t>
            </a:r>
          </a:p>
        </p:txBody>
      </p:sp>
    </p:spTree>
    <p:extLst>
      <p:ext uri="{BB962C8B-B14F-4D97-AF65-F5344CB8AC3E}">
        <p14:creationId xmlns:p14="http://schemas.microsoft.com/office/powerpoint/2010/main" val="1557956314"/>
      </p:ext>
    </p:extLst>
  </p:cSld>
  <p:clrMapOvr>
    <a:masterClrMapping/>
  </p:clrMapOvr>
  <p:extLst>
    <p:ext uri="{DCECCB84-F9BA-43D5-87BE-67443E8EF086}">
      <p15:sldGuideLst xmlns:p15="http://schemas.microsoft.com/office/powerpoint/2012/main">
        <p15:guide id="1" pos="3840" userDrawn="1">
          <p15:clr>
            <a:srgbClr val="FBAE40"/>
          </p15:clr>
        </p15:guide>
        <p15:guide id="2" pos="4384" userDrawn="1">
          <p15:clr>
            <a:srgbClr val="FBAE40"/>
          </p15:clr>
        </p15:guide>
        <p15:guide id="3" orient="horz" pos="1162" userDrawn="1">
          <p15:clr>
            <a:srgbClr val="FBAE40"/>
          </p15:clr>
        </p15:guide>
        <p15:guide id="4" pos="7242" userDrawn="1">
          <p15:clr>
            <a:srgbClr val="FBAE40"/>
          </p15:clr>
        </p15:guide>
        <p15:guide id="5" orient="horz" pos="346" userDrawn="1">
          <p15:clr>
            <a:srgbClr val="FBAE40"/>
          </p15:clr>
        </p15:guide>
        <p15:guide id="6" orient="horz" pos="3883" userDrawn="1">
          <p15:clr>
            <a:srgbClr val="FBAE40"/>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Ein Inhalt mit Bild | Plakativ">
    <p:spTree>
      <p:nvGrpSpPr>
        <p:cNvPr id="1" name=""/>
        <p:cNvGrpSpPr/>
        <p:nvPr/>
      </p:nvGrpSpPr>
      <p:grpSpPr>
        <a:xfrm>
          <a:off x="0" y="0"/>
          <a:ext cx="0" cy="0"/>
          <a:chOff x="0" y="0"/>
          <a:chExt cx="0" cy="0"/>
        </a:xfrm>
      </p:grpSpPr>
      <p:sp>
        <p:nvSpPr>
          <p:cNvPr id="9" name="Bildplatzhalter 19">
            <a:extLst>
              <a:ext uri="{FF2B5EF4-FFF2-40B4-BE49-F238E27FC236}">
                <a16:creationId xmlns:a16="http://schemas.microsoft.com/office/drawing/2014/main" id="{BDC6A72D-6FD1-5F79-8DBD-C41B4F0F9DCB}"/>
              </a:ext>
            </a:extLst>
          </p:cNvPr>
          <p:cNvSpPr>
            <a:spLocks noGrp="1"/>
          </p:cNvSpPr>
          <p:nvPr>
            <p:ph type="pic" sz="quarter" idx="14" hasCustomPrompt="1"/>
          </p:nvPr>
        </p:nvSpPr>
        <p:spPr bwMode="gray">
          <a:xfrm>
            <a:off x="6096000" y="-2"/>
            <a:ext cx="6096000" cy="6858002"/>
          </a:xfrm>
          <a:solidFill>
            <a:schemeClr val="tx2"/>
          </a:solidFill>
        </p:spPr>
        <p:txBody>
          <a:bodyPr tIns="0" bIns="1152000" anchor="ctr" anchorCtr="0"/>
          <a:lstStyle>
            <a:lvl1pPr marL="0" indent="0" algn="ctr">
              <a:lnSpc>
                <a:spcPct val="100000"/>
              </a:lnSpc>
              <a:spcBef>
                <a:spcPts val="0"/>
              </a:spcBef>
              <a:buFontTx/>
              <a:buNone/>
              <a:defRPr sz="1200"/>
            </a:lvl1pPr>
            <a:lvl2pPr algn="ctr">
              <a:spcBef>
                <a:spcPts val="0"/>
              </a:spcBef>
              <a:defRPr sz="1200"/>
            </a:lvl2pPr>
            <a:lvl3pPr marL="0" indent="0" algn="ctr">
              <a:spcBef>
                <a:spcPts val="0"/>
              </a:spcBef>
              <a:buFontTx/>
              <a:buNone/>
              <a:defRPr sz="1200"/>
            </a:lvl3pPr>
            <a:lvl4pPr marL="0" indent="0" algn="ctr">
              <a:spcBef>
                <a:spcPts val="0"/>
              </a:spcBef>
              <a:buFontTx/>
              <a:buNone/>
              <a:defRPr sz="1200"/>
            </a:lvl4pPr>
            <a:lvl5pPr marL="0" indent="0" algn="ctr">
              <a:spcBef>
                <a:spcPts val="0"/>
              </a:spcBef>
              <a:buFontTx/>
              <a:buNone/>
              <a:defRPr sz="1200"/>
            </a:lvl5pPr>
            <a:lvl6pPr marL="0" indent="0" algn="ctr">
              <a:spcBef>
                <a:spcPts val="0"/>
              </a:spcBef>
              <a:buFontTx/>
              <a:buNone/>
              <a:defRPr sz="1200"/>
            </a:lvl6pPr>
            <a:lvl7pPr marL="0" indent="0" algn="ctr">
              <a:spcBef>
                <a:spcPts val="0"/>
              </a:spcBef>
              <a:buFontTx/>
              <a:buNone/>
              <a:defRPr sz="1200"/>
            </a:lvl7pPr>
            <a:lvl8pPr marL="0" indent="0" algn="ctr">
              <a:spcBef>
                <a:spcPts val="0"/>
              </a:spcBef>
              <a:buFontTx/>
              <a:buNone/>
              <a:defRPr sz="1200"/>
            </a:lvl8pPr>
            <a:lvl9pPr marL="0" indent="0" algn="ctr">
              <a:spcBef>
                <a:spcPts val="0"/>
              </a:spcBef>
              <a:buFontTx/>
              <a:buNone/>
              <a:defRPr sz="1200"/>
            </a:lvl9pPr>
          </a:lstStyle>
          <a:p>
            <a:pPr lvl="0"/>
            <a:r>
              <a:rPr lang="de-DE"/>
              <a:t>Bild durch Klick </a:t>
            </a:r>
            <a:br>
              <a:rPr lang="de-DE"/>
            </a:br>
            <a:r>
              <a:rPr lang="de-DE"/>
              <a:t>auf das Icon einfügen.</a:t>
            </a:r>
          </a:p>
        </p:txBody>
      </p:sp>
      <p:sp>
        <p:nvSpPr>
          <p:cNvPr id="3" name="Inhaltsplatzhalter 2">
            <a:extLst>
              <a:ext uri="{FF2B5EF4-FFF2-40B4-BE49-F238E27FC236}">
                <a16:creationId xmlns:a16="http://schemas.microsoft.com/office/drawing/2014/main" id="{C6297F9E-2C4D-4DC5-9477-D0A110895538}"/>
              </a:ext>
            </a:extLst>
          </p:cNvPr>
          <p:cNvSpPr>
            <a:spLocks noGrp="1"/>
          </p:cNvSpPr>
          <p:nvPr>
            <p:ph sz="half" idx="1"/>
          </p:nvPr>
        </p:nvSpPr>
        <p:spPr bwMode="gray">
          <a:xfrm>
            <a:off x="695325" y="4005000"/>
            <a:ext cx="4537076" cy="2159263"/>
          </a:xfrm>
        </p:spPr>
        <p:txBody>
          <a:bodyPr/>
          <a:lstStyle>
            <a:lvl1pPr marL="288000" indent="-288000">
              <a:defRPr sz="2000"/>
            </a:lvl1pPr>
            <a:lvl2pPr>
              <a:defRPr sz="2000"/>
            </a:lvl2pPr>
            <a:lvl3pPr marL="576000" indent="-288000">
              <a:defRPr sz="2000"/>
            </a:lvl3pPr>
            <a:lvl4pPr marL="864000" indent="-288000">
              <a:defRPr sz="2000"/>
            </a:lvl4pPr>
            <a:lvl5pPr marL="1152000" indent="-288000">
              <a:defRPr sz="2000"/>
            </a:lvl5pPr>
            <a:lvl6pPr marL="1152000" indent="-288000">
              <a:defRPr sz="2000"/>
            </a:lvl6pPr>
            <a:lvl7pPr marL="1152000" indent="-288000">
              <a:defRPr sz="2000"/>
            </a:lvl7pPr>
            <a:lvl8pPr marL="1152000" indent="-288000">
              <a:defRPr sz="2000"/>
            </a:lvl8pPr>
            <a:lvl9pPr marL="1152000" indent="-288000">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p:txBody>
      </p:sp>
      <p:sp>
        <p:nvSpPr>
          <p:cNvPr id="10" name="Titel 9">
            <a:extLst>
              <a:ext uri="{FF2B5EF4-FFF2-40B4-BE49-F238E27FC236}">
                <a16:creationId xmlns:a16="http://schemas.microsoft.com/office/drawing/2014/main" id="{02C8E640-8202-8DE3-E0C5-C04BF5802680}"/>
              </a:ext>
            </a:extLst>
          </p:cNvPr>
          <p:cNvSpPr>
            <a:spLocks noGrp="1"/>
          </p:cNvSpPr>
          <p:nvPr>
            <p:ph type="title" hasCustomPrompt="1"/>
          </p:nvPr>
        </p:nvSpPr>
        <p:spPr bwMode="gray">
          <a:xfrm>
            <a:off x="695325" y="549000"/>
            <a:ext cx="4537076" cy="2880000"/>
          </a:xfrm>
        </p:spPr>
        <p:txBody>
          <a:bodyPr anchor="b" anchorCtr="0"/>
          <a:lstStyle>
            <a:lvl1pPr>
              <a:defRPr sz="4800"/>
            </a:lvl1pPr>
          </a:lstStyle>
          <a:p>
            <a:r>
              <a:rPr lang="de-DE"/>
              <a:t>Plakativer Folientitel</a:t>
            </a:r>
          </a:p>
        </p:txBody>
      </p:sp>
      <p:sp>
        <p:nvSpPr>
          <p:cNvPr id="2" name="Fußzeilenplatzhalter 1">
            <a:extLst>
              <a:ext uri="{FF2B5EF4-FFF2-40B4-BE49-F238E27FC236}">
                <a16:creationId xmlns:a16="http://schemas.microsoft.com/office/drawing/2014/main" id="{CD12145A-0C76-74C3-4A39-2A7BD6255127}"/>
              </a:ext>
            </a:extLst>
          </p:cNvPr>
          <p:cNvSpPr>
            <a:spLocks noGrp="1"/>
          </p:cNvSpPr>
          <p:nvPr>
            <p:ph type="ftr" sz="quarter" idx="15"/>
          </p:nvPr>
        </p:nvSpPr>
        <p:spPr>
          <a:xfrm>
            <a:off x="1128000" y="6585000"/>
            <a:ext cx="4104000" cy="144000"/>
          </a:xfrm>
        </p:spPr>
        <p:txBody>
          <a:bodyPr/>
          <a:lstStyle/>
          <a:p>
            <a:r>
              <a:rPr lang="de-DE"/>
              <a:t>Titel der Präsentation</a:t>
            </a:r>
          </a:p>
        </p:txBody>
      </p:sp>
      <p:sp>
        <p:nvSpPr>
          <p:cNvPr id="4" name="Foliennummernplatzhalter 3">
            <a:extLst>
              <a:ext uri="{FF2B5EF4-FFF2-40B4-BE49-F238E27FC236}">
                <a16:creationId xmlns:a16="http://schemas.microsoft.com/office/drawing/2014/main" id="{41477B5A-8482-647C-FD43-2075CF35508A}"/>
              </a:ext>
            </a:extLst>
          </p:cNvPr>
          <p:cNvSpPr>
            <a:spLocks noGrp="1"/>
          </p:cNvSpPr>
          <p:nvPr>
            <p:ph type="sldNum" sz="quarter" idx="16"/>
          </p:nvPr>
        </p:nvSpPr>
        <p:spPr/>
        <p:txBody>
          <a:bodyPr/>
          <a:lstStyle/>
          <a:p>
            <a:fld id="{BDA08C80-20F7-41C2-BF1E-F5A6ACC0FBA9}" type="slidenum">
              <a:rPr lang="de-DE" smtClean="0"/>
              <a:pPr/>
              <a:t>‹Nr.›</a:t>
            </a:fld>
            <a:endParaRPr lang="de-DE"/>
          </a:p>
        </p:txBody>
      </p:sp>
    </p:spTree>
    <p:extLst>
      <p:ext uri="{BB962C8B-B14F-4D97-AF65-F5344CB8AC3E}">
        <p14:creationId xmlns:p14="http://schemas.microsoft.com/office/powerpoint/2010/main" val="370756597"/>
      </p:ext>
    </p:extLst>
  </p:cSld>
  <p:clrMapOvr>
    <a:masterClrMapping/>
  </p:clrMapOvr>
  <p:extLst>
    <p:ext uri="{DCECCB84-F9BA-43D5-87BE-67443E8EF086}">
      <p15:sldGuideLst xmlns:p15="http://schemas.microsoft.com/office/powerpoint/2012/main">
        <p15:guide id="1" pos="3296" userDrawn="1">
          <p15:clr>
            <a:srgbClr val="FBAE40"/>
          </p15:clr>
        </p15:guide>
        <p15:guide id="2" pos="3840" userDrawn="1">
          <p15:clr>
            <a:srgbClr val="FBAE40"/>
          </p15:clr>
        </p15:guide>
        <p15:guide id="4" pos="438" userDrawn="1">
          <p15:clr>
            <a:srgbClr val="FBAE40"/>
          </p15:clr>
        </p15:guide>
        <p15:guide id="6" orient="horz" pos="346" userDrawn="1">
          <p15:clr>
            <a:srgbClr val="FBAE40"/>
          </p15:clr>
        </p15:guide>
        <p15:guide id="7" orient="horz" pos="3883" userDrawn="1">
          <p15:clr>
            <a:srgbClr val="FBAE40"/>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Vollflächiges Bild">
    <p:spTree>
      <p:nvGrpSpPr>
        <p:cNvPr id="1" name=""/>
        <p:cNvGrpSpPr/>
        <p:nvPr/>
      </p:nvGrpSpPr>
      <p:grpSpPr>
        <a:xfrm>
          <a:off x="0" y="0"/>
          <a:ext cx="0" cy="0"/>
          <a:chOff x="0" y="0"/>
          <a:chExt cx="0" cy="0"/>
        </a:xfrm>
      </p:grpSpPr>
      <p:sp>
        <p:nvSpPr>
          <p:cNvPr id="8" name="Bildplatzhalter 19">
            <a:extLst>
              <a:ext uri="{FF2B5EF4-FFF2-40B4-BE49-F238E27FC236}">
                <a16:creationId xmlns:a16="http://schemas.microsoft.com/office/drawing/2014/main" id="{5BA09F17-C73E-3F1F-1B0B-1BD39B532FB1}"/>
              </a:ext>
            </a:extLst>
          </p:cNvPr>
          <p:cNvSpPr>
            <a:spLocks noGrp="1"/>
          </p:cNvSpPr>
          <p:nvPr>
            <p:ph type="pic" sz="quarter" idx="14" hasCustomPrompt="1"/>
          </p:nvPr>
        </p:nvSpPr>
        <p:spPr bwMode="gray">
          <a:xfrm>
            <a:off x="0" y="-2"/>
            <a:ext cx="12192000" cy="6858002"/>
          </a:xfrm>
          <a:solidFill>
            <a:schemeClr val="tx2"/>
          </a:solidFill>
        </p:spPr>
        <p:txBody>
          <a:bodyPr tIns="0" bIns="1224000" anchor="ctr" anchorCtr="0"/>
          <a:lstStyle>
            <a:lvl1pPr marL="0" indent="0" algn="ctr">
              <a:lnSpc>
                <a:spcPct val="100000"/>
              </a:lnSpc>
              <a:spcBef>
                <a:spcPts val="0"/>
              </a:spcBef>
              <a:buFontTx/>
              <a:buNone/>
              <a:defRPr sz="1200"/>
            </a:lvl1pPr>
            <a:lvl2pPr algn="ctr">
              <a:spcBef>
                <a:spcPts val="0"/>
              </a:spcBef>
              <a:defRPr sz="1200"/>
            </a:lvl2pPr>
            <a:lvl3pPr marL="0" indent="0" algn="ctr">
              <a:spcBef>
                <a:spcPts val="0"/>
              </a:spcBef>
              <a:buFontTx/>
              <a:buNone/>
              <a:defRPr sz="1200"/>
            </a:lvl3pPr>
            <a:lvl4pPr marL="0" indent="0" algn="ctr">
              <a:spcBef>
                <a:spcPts val="0"/>
              </a:spcBef>
              <a:buFontTx/>
              <a:buNone/>
              <a:defRPr sz="1200"/>
            </a:lvl4pPr>
            <a:lvl5pPr marL="0" indent="0" algn="ctr">
              <a:spcBef>
                <a:spcPts val="0"/>
              </a:spcBef>
              <a:buFontTx/>
              <a:buNone/>
              <a:defRPr sz="1200"/>
            </a:lvl5pPr>
            <a:lvl6pPr marL="0" indent="0" algn="ctr">
              <a:spcBef>
                <a:spcPts val="0"/>
              </a:spcBef>
              <a:buFontTx/>
              <a:buNone/>
              <a:defRPr sz="1200"/>
            </a:lvl6pPr>
            <a:lvl7pPr marL="0" indent="0" algn="ctr">
              <a:spcBef>
                <a:spcPts val="0"/>
              </a:spcBef>
              <a:buFontTx/>
              <a:buNone/>
              <a:defRPr sz="1200"/>
            </a:lvl7pPr>
            <a:lvl8pPr marL="0" indent="0" algn="ctr">
              <a:spcBef>
                <a:spcPts val="0"/>
              </a:spcBef>
              <a:buFontTx/>
              <a:buNone/>
              <a:defRPr sz="1200"/>
            </a:lvl8pPr>
            <a:lvl9pPr marL="0" indent="0" algn="ctr">
              <a:spcBef>
                <a:spcPts val="0"/>
              </a:spcBef>
              <a:buFontTx/>
              <a:buNone/>
              <a:defRPr sz="1200"/>
            </a:lvl9pPr>
          </a:lstStyle>
          <a:p>
            <a:pPr lvl="0"/>
            <a:r>
              <a:rPr lang="de-DE"/>
              <a:t>Ein Bild bitte über die Registerlasche</a:t>
            </a:r>
            <a:br>
              <a:rPr lang="de-DE"/>
            </a:br>
            <a:r>
              <a:rPr lang="de-DE"/>
              <a:t>„Einfügen“ und per Klick auf </a:t>
            </a:r>
            <a:br>
              <a:rPr lang="de-DE"/>
            </a:br>
            <a:r>
              <a:rPr lang="de-DE"/>
              <a:t>die Schaltfläche „Bilder“ laden.</a:t>
            </a:r>
          </a:p>
        </p:txBody>
      </p:sp>
      <p:sp>
        <p:nvSpPr>
          <p:cNvPr id="10" name="Textplatzhalter 9">
            <a:extLst>
              <a:ext uri="{FF2B5EF4-FFF2-40B4-BE49-F238E27FC236}">
                <a16:creationId xmlns:a16="http://schemas.microsoft.com/office/drawing/2014/main" id="{377F1CB4-FC91-0A77-C38D-4883E1F6996A}"/>
              </a:ext>
            </a:extLst>
          </p:cNvPr>
          <p:cNvSpPr>
            <a:spLocks noGrp="1"/>
          </p:cNvSpPr>
          <p:nvPr>
            <p:ph type="body" sz="quarter" idx="15" hasCustomPrompt="1"/>
          </p:nvPr>
        </p:nvSpPr>
        <p:spPr bwMode="gray">
          <a:xfrm>
            <a:off x="1" y="0"/>
            <a:ext cx="12192000" cy="6858000"/>
          </a:xfrm>
          <a:gradFill>
            <a:gsLst>
              <a:gs pos="0">
                <a:schemeClr val="tx2">
                  <a:lumMod val="10000"/>
                  <a:alpha val="0"/>
                </a:schemeClr>
              </a:gs>
              <a:gs pos="100000">
                <a:schemeClr val="tx2">
                  <a:lumMod val="10000"/>
                  <a:alpha val="80000"/>
                </a:schemeClr>
              </a:gs>
            </a:gsLst>
            <a:lin ang="0" scaled="1"/>
          </a:gradFill>
        </p:spPr>
        <p:txBody>
          <a:bodyPr/>
          <a:lstStyle>
            <a:lvl1pPr marL="0" indent="0">
              <a:buFontTx/>
              <a:buNone/>
              <a:defRPr sz="100"/>
            </a:lvl1pPr>
            <a:lvl2pPr>
              <a:defRPr sz="100"/>
            </a:lvl2pPr>
            <a:lvl3pPr marL="0" indent="0">
              <a:buFontTx/>
              <a:buNone/>
              <a:defRPr sz="100"/>
            </a:lvl3pPr>
            <a:lvl4pPr marL="0" indent="0">
              <a:buFontTx/>
              <a:buNone/>
              <a:defRPr sz="100"/>
            </a:lvl4pPr>
            <a:lvl5pPr marL="0" indent="0">
              <a:buFontTx/>
              <a:buNone/>
              <a:defRPr sz="100"/>
            </a:lvl5pPr>
            <a:lvl6pPr marL="0" indent="0">
              <a:buFontTx/>
              <a:buNone/>
              <a:defRPr sz="100"/>
            </a:lvl6pPr>
            <a:lvl7pPr marL="0" indent="0">
              <a:buFontTx/>
              <a:buNone/>
              <a:defRPr sz="100"/>
            </a:lvl7pPr>
            <a:lvl8pPr marL="0" indent="0">
              <a:buFontTx/>
              <a:buNone/>
              <a:defRPr sz="100"/>
            </a:lvl8pPr>
            <a:lvl9pPr marL="0" indent="0">
              <a:buFontTx/>
              <a:buNone/>
              <a:defRPr sz="100"/>
            </a:lvl9pPr>
          </a:lstStyle>
          <a:p>
            <a:pPr lvl="0"/>
            <a:r>
              <a:rPr lang="de-DE"/>
              <a:t> </a:t>
            </a:r>
          </a:p>
        </p:txBody>
      </p:sp>
      <p:sp>
        <p:nvSpPr>
          <p:cNvPr id="5" name="Textplatzhalter 10">
            <a:extLst>
              <a:ext uri="{FF2B5EF4-FFF2-40B4-BE49-F238E27FC236}">
                <a16:creationId xmlns:a16="http://schemas.microsoft.com/office/drawing/2014/main" id="{7CA01B74-B759-BA84-8727-A25E9274AD40}"/>
              </a:ext>
            </a:extLst>
          </p:cNvPr>
          <p:cNvSpPr>
            <a:spLocks noGrp="1"/>
          </p:cNvSpPr>
          <p:nvPr>
            <p:ph type="body" sz="quarter" idx="16" hasCustomPrompt="1"/>
          </p:nvPr>
        </p:nvSpPr>
        <p:spPr bwMode="gray">
          <a:xfrm rot="-240000">
            <a:off x="1020204" y="817159"/>
            <a:ext cx="3600000" cy="1152000"/>
          </a:xfrm>
        </p:spPr>
        <p:txBody>
          <a:bodyPr wrap="none"/>
          <a:lstStyle>
            <a:lvl1pPr marL="0" indent="0">
              <a:lnSpc>
                <a:spcPct val="100000"/>
              </a:lnSpc>
              <a:spcBef>
                <a:spcPts val="0"/>
              </a:spcBef>
              <a:buFontTx/>
              <a:buNone/>
              <a:defRPr sz="8000" spc="-150" baseline="0">
                <a:solidFill>
                  <a:schemeClr val="tx1"/>
                </a:solidFill>
                <a:latin typeface="Better Times" pitchFamily="2" charset="0"/>
              </a:defRPr>
            </a:lvl1pPr>
            <a:lvl2pPr>
              <a:lnSpc>
                <a:spcPct val="100000"/>
              </a:lnSpc>
              <a:spcBef>
                <a:spcPts val="0"/>
              </a:spcBef>
              <a:defRPr sz="8000" spc="-150" baseline="0">
                <a:solidFill>
                  <a:schemeClr val="tx1"/>
                </a:solidFill>
                <a:latin typeface="Better Times" pitchFamily="2" charset="0"/>
              </a:defRPr>
            </a:lvl2pPr>
            <a:lvl3pPr marL="0" indent="0">
              <a:lnSpc>
                <a:spcPct val="100000"/>
              </a:lnSpc>
              <a:spcBef>
                <a:spcPts val="0"/>
              </a:spcBef>
              <a:buFontTx/>
              <a:buNone/>
              <a:defRPr sz="8000" spc="-150" baseline="0">
                <a:solidFill>
                  <a:schemeClr val="tx1"/>
                </a:solidFill>
                <a:latin typeface="Better Times" pitchFamily="2" charset="0"/>
              </a:defRPr>
            </a:lvl3pPr>
            <a:lvl4pPr marL="0" indent="0">
              <a:lnSpc>
                <a:spcPct val="100000"/>
              </a:lnSpc>
              <a:spcBef>
                <a:spcPts val="0"/>
              </a:spcBef>
              <a:buFontTx/>
              <a:buNone/>
              <a:defRPr sz="8000" spc="-150" baseline="0">
                <a:solidFill>
                  <a:schemeClr val="tx1"/>
                </a:solidFill>
                <a:latin typeface="Better Times" pitchFamily="2" charset="0"/>
              </a:defRPr>
            </a:lvl4pPr>
            <a:lvl5pPr marL="0" indent="0">
              <a:lnSpc>
                <a:spcPct val="100000"/>
              </a:lnSpc>
              <a:spcBef>
                <a:spcPts val="0"/>
              </a:spcBef>
              <a:buFontTx/>
              <a:buNone/>
              <a:defRPr sz="8000" spc="-150" baseline="0">
                <a:solidFill>
                  <a:schemeClr val="tx1"/>
                </a:solidFill>
                <a:latin typeface="Better Times" pitchFamily="2" charset="0"/>
              </a:defRPr>
            </a:lvl5pPr>
            <a:lvl6pPr marL="0" indent="0">
              <a:lnSpc>
                <a:spcPct val="100000"/>
              </a:lnSpc>
              <a:spcBef>
                <a:spcPts val="0"/>
              </a:spcBef>
              <a:buFontTx/>
              <a:buNone/>
              <a:defRPr sz="8000" spc="-150" baseline="0">
                <a:solidFill>
                  <a:schemeClr val="tx1"/>
                </a:solidFill>
                <a:latin typeface="Better Times" pitchFamily="2" charset="0"/>
              </a:defRPr>
            </a:lvl6pPr>
            <a:lvl7pPr marL="0" indent="0">
              <a:lnSpc>
                <a:spcPct val="100000"/>
              </a:lnSpc>
              <a:spcBef>
                <a:spcPts val="0"/>
              </a:spcBef>
              <a:buFontTx/>
              <a:buNone/>
              <a:defRPr sz="8000" spc="-150" baseline="0">
                <a:solidFill>
                  <a:schemeClr val="tx1"/>
                </a:solidFill>
                <a:latin typeface="Better Times" pitchFamily="2" charset="0"/>
              </a:defRPr>
            </a:lvl7pPr>
            <a:lvl8pPr marL="0" indent="0">
              <a:lnSpc>
                <a:spcPct val="100000"/>
              </a:lnSpc>
              <a:spcBef>
                <a:spcPts val="0"/>
              </a:spcBef>
              <a:buFontTx/>
              <a:buNone/>
              <a:defRPr sz="8000" spc="-150" baseline="0">
                <a:solidFill>
                  <a:schemeClr val="tx1"/>
                </a:solidFill>
                <a:latin typeface="Better Times" pitchFamily="2" charset="0"/>
              </a:defRPr>
            </a:lvl8pPr>
            <a:lvl9pPr marL="0" indent="0">
              <a:lnSpc>
                <a:spcPct val="100000"/>
              </a:lnSpc>
              <a:spcBef>
                <a:spcPts val="0"/>
              </a:spcBef>
              <a:buFontTx/>
              <a:buNone/>
              <a:defRPr sz="8000" spc="-150" baseline="0">
                <a:solidFill>
                  <a:schemeClr val="tx1"/>
                </a:solidFill>
                <a:latin typeface="Better Times" pitchFamily="2" charset="0"/>
              </a:defRPr>
            </a:lvl9pPr>
          </a:lstStyle>
          <a:p>
            <a:pPr lvl="0"/>
            <a:r>
              <a:rPr lang="de-DE"/>
              <a:t>Hervorhebung</a:t>
            </a:r>
          </a:p>
        </p:txBody>
      </p:sp>
      <p:sp>
        <p:nvSpPr>
          <p:cNvPr id="9" name="Textplatzhalter 4">
            <a:extLst>
              <a:ext uri="{FF2B5EF4-FFF2-40B4-BE49-F238E27FC236}">
                <a16:creationId xmlns:a16="http://schemas.microsoft.com/office/drawing/2014/main" id="{722A97DE-AF7B-48A5-4F8B-C5E9C318ED14}"/>
              </a:ext>
            </a:extLst>
          </p:cNvPr>
          <p:cNvSpPr>
            <a:spLocks noGrp="1"/>
          </p:cNvSpPr>
          <p:nvPr>
            <p:ph type="body" sz="quarter" idx="13" hasCustomPrompt="1"/>
          </p:nvPr>
        </p:nvSpPr>
        <p:spPr bwMode="gray">
          <a:xfrm>
            <a:off x="6311899" y="693738"/>
            <a:ext cx="5184775" cy="5470525"/>
          </a:xfrm>
        </p:spPr>
        <p:txBody>
          <a:bodyPr anchor="b" anchorCtr="0"/>
          <a:lstStyle>
            <a:lvl1pPr marL="0" indent="0" algn="l">
              <a:lnSpc>
                <a:spcPct val="100000"/>
              </a:lnSpc>
              <a:buFontTx/>
              <a:buNone/>
              <a:defRPr sz="4800">
                <a:solidFill>
                  <a:schemeClr val="bg1"/>
                </a:solidFill>
                <a:latin typeface="+mj-lt"/>
              </a:defRPr>
            </a:lvl1pPr>
            <a:lvl2pPr algn="l">
              <a:lnSpc>
                <a:spcPct val="100000"/>
              </a:lnSpc>
              <a:defRPr sz="4800">
                <a:solidFill>
                  <a:schemeClr val="bg1"/>
                </a:solidFill>
                <a:latin typeface="+mj-lt"/>
              </a:defRPr>
            </a:lvl2pPr>
            <a:lvl3pPr marL="0" indent="0" algn="l">
              <a:lnSpc>
                <a:spcPct val="100000"/>
              </a:lnSpc>
              <a:buFontTx/>
              <a:buNone/>
              <a:defRPr sz="4800">
                <a:solidFill>
                  <a:schemeClr val="bg1"/>
                </a:solidFill>
                <a:latin typeface="+mj-lt"/>
              </a:defRPr>
            </a:lvl3pPr>
            <a:lvl4pPr marL="0" indent="0" algn="l">
              <a:lnSpc>
                <a:spcPct val="100000"/>
              </a:lnSpc>
              <a:buFontTx/>
              <a:buNone/>
              <a:defRPr sz="4800">
                <a:solidFill>
                  <a:schemeClr val="bg1"/>
                </a:solidFill>
                <a:latin typeface="+mj-lt"/>
              </a:defRPr>
            </a:lvl4pPr>
            <a:lvl5pPr marL="0" indent="0" algn="l">
              <a:lnSpc>
                <a:spcPct val="100000"/>
              </a:lnSpc>
              <a:buFontTx/>
              <a:buNone/>
              <a:defRPr sz="4800">
                <a:solidFill>
                  <a:schemeClr val="bg1"/>
                </a:solidFill>
                <a:latin typeface="+mj-lt"/>
              </a:defRPr>
            </a:lvl5pPr>
            <a:lvl6pPr marL="0" indent="0" algn="l">
              <a:lnSpc>
                <a:spcPct val="100000"/>
              </a:lnSpc>
              <a:buFontTx/>
              <a:buNone/>
              <a:defRPr sz="4800">
                <a:solidFill>
                  <a:schemeClr val="bg1"/>
                </a:solidFill>
                <a:latin typeface="+mj-lt"/>
              </a:defRPr>
            </a:lvl6pPr>
            <a:lvl7pPr marL="0" indent="0" algn="l">
              <a:lnSpc>
                <a:spcPct val="100000"/>
              </a:lnSpc>
              <a:buFontTx/>
              <a:buNone/>
              <a:defRPr sz="4800">
                <a:solidFill>
                  <a:schemeClr val="bg1"/>
                </a:solidFill>
                <a:latin typeface="+mj-lt"/>
              </a:defRPr>
            </a:lvl7pPr>
            <a:lvl8pPr marL="0" indent="0" algn="l">
              <a:lnSpc>
                <a:spcPct val="100000"/>
              </a:lnSpc>
              <a:buFontTx/>
              <a:buNone/>
              <a:defRPr sz="4800">
                <a:solidFill>
                  <a:schemeClr val="bg1"/>
                </a:solidFill>
                <a:latin typeface="+mj-lt"/>
              </a:defRPr>
            </a:lvl8pPr>
            <a:lvl9pPr marL="0" indent="0" algn="l">
              <a:lnSpc>
                <a:spcPct val="100000"/>
              </a:lnSpc>
              <a:buFontTx/>
              <a:buNone/>
              <a:defRPr sz="4800">
                <a:solidFill>
                  <a:schemeClr val="bg1"/>
                </a:solidFill>
                <a:latin typeface="+mj-lt"/>
              </a:defRPr>
            </a:lvl9pPr>
          </a:lstStyle>
          <a:p>
            <a:pPr lvl="0"/>
            <a:r>
              <a:rPr lang="de-DE"/>
              <a:t>Hier kann eine Aussage stehen</a:t>
            </a:r>
          </a:p>
        </p:txBody>
      </p:sp>
    </p:spTree>
    <p:extLst>
      <p:ext uri="{BB962C8B-B14F-4D97-AF65-F5344CB8AC3E}">
        <p14:creationId xmlns:p14="http://schemas.microsoft.com/office/powerpoint/2010/main" val="2097933642"/>
      </p:ext>
    </p:extLst>
  </p:cSld>
  <p:clrMapOvr>
    <a:masterClrMapping/>
  </p:clrMapOvr>
  <p:extLst>
    <p:ext uri="{DCECCB84-F9BA-43D5-87BE-67443E8EF086}">
      <p15:sldGuideLst xmlns:p15="http://schemas.microsoft.com/office/powerpoint/2012/main">
        <p15:guide id="1" pos="3976" userDrawn="1">
          <p15:clr>
            <a:srgbClr val="FBAE40"/>
          </p15:clr>
        </p15:guide>
        <p15:guide id="2" pos="7242" userDrawn="1">
          <p15:clr>
            <a:srgbClr val="FBAE40"/>
          </p15:clr>
        </p15:guide>
        <p15:guide id="5" orient="horz" pos="437" userDrawn="1">
          <p15:clr>
            <a:srgbClr val="FBAE40"/>
          </p15:clr>
        </p15:guide>
        <p15:guide id="6" orient="horz" pos="3883"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36958DF7-2814-47B9-BC14-19A8E8FC0C30}"/>
              </a:ext>
            </a:extLst>
          </p:cNvPr>
          <p:cNvSpPr>
            <a:spLocks noGrp="1"/>
          </p:cNvSpPr>
          <p:nvPr>
            <p:ph type="ftr" sz="quarter" idx="11"/>
          </p:nvPr>
        </p:nvSpPr>
        <p:spPr bwMode="gray"/>
        <p:txBody>
          <a:bodyPr/>
          <a:lstStyle/>
          <a:p>
            <a:r>
              <a:rPr lang="de-DE"/>
              <a:t>Titel der Präsentation</a:t>
            </a:r>
          </a:p>
        </p:txBody>
      </p:sp>
      <p:sp>
        <p:nvSpPr>
          <p:cNvPr id="5" name="Foliennummernplatzhalter 4">
            <a:extLst>
              <a:ext uri="{FF2B5EF4-FFF2-40B4-BE49-F238E27FC236}">
                <a16:creationId xmlns:a16="http://schemas.microsoft.com/office/drawing/2014/main" id="{4652B029-B1C7-43DE-A98E-5407FF391974}"/>
              </a:ext>
            </a:extLst>
          </p:cNvPr>
          <p:cNvSpPr>
            <a:spLocks noGrp="1"/>
          </p:cNvSpPr>
          <p:nvPr>
            <p:ph type="sldNum" sz="quarter" idx="12"/>
          </p:nvPr>
        </p:nvSpPr>
        <p:spPr bwMode="gray"/>
        <p:txBody>
          <a:bodyPr/>
          <a:lstStyle/>
          <a:p>
            <a:fld id="{BDA08C80-20F7-41C2-BF1E-F5A6ACC0FBA9}" type="slidenum">
              <a:rPr lang="de-DE" smtClean="0"/>
              <a:t>‹Nr.›</a:t>
            </a:fld>
            <a:endParaRPr lang="de-DE"/>
          </a:p>
        </p:txBody>
      </p:sp>
      <p:sp>
        <p:nvSpPr>
          <p:cNvPr id="3" name="Titel 2">
            <a:extLst>
              <a:ext uri="{FF2B5EF4-FFF2-40B4-BE49-F238E27FC236}">
                <a16:creationId xmlns:a16="http://schemas.microsoft.com/office/drawing/2014/main" id="{1D98F1E4-1C52-B09F-F390-83F3ABE9AC64}"/>
              </a:ext>
            </a:extLst>
          </p:cNvPr>
          <p:cNvSpPr>
            <a:spLocks noGrp="1"/>
          </p:cNvSpPr>
          <p:nvPr>
            <p:ph type="title" hasCustomPrompt="1"/>
          </p:nvPr>
        </p:nvSpPr>
        <p:spPr bwMode="gray"/>
        <p:txBody>
          <a:bodyPr/>
          <a:lstStyle/>
          <a:p>
            <a:r>
              <a:rPr lang="de-DE"/>
              <a:t>Folientitel</a:t>
            </a:r>
          </a:p>
        </p:txBody>
      </p:sp>
    </p:spTree>
    <p:extLst>
      <p:ext uri="{BB962C8B-B14F-4D97-AF65-F5344CB8AC3E}">
        <p14:creationId xmlns:p14="http://schemas.microsoft.com/office/powerpoint/2010/main" val="2640477726"/>
      </p:ext>
    </p:extLst>
  </p:cSld>
  <p:clrMapOvr>
    <a:masterClrMapping/>
  </p:clrMapOvr>
  <p:extLst>
    <p:ext uri="{DCECCB84-F9BA-43D5-87BE-67443E8EF086}">
      <p15:sldGuideLst xmlns:p15="http://schemas.microsoft.com/office/powerpoint/2012/main">
        <p15:guide id="1" orient="horz" pos="1162" userDrawn="1">
          <p15:clr>
            <a:srgbClr val="FBAE40"/>
          </p15:clr>
        </p15:guide>
        <p15:guide id="2" orient="horz" pos="346" userDrawn="1">
          <p15:clr>
            <a:srgbClr val="FBAE40"/>
          </p15:clr>
        </p15:guide>
        <p15:guide id="3" orient="horz" pos="3883" userDrawn="1">
          <p15:clr>
            <a:srgbClr val="FBAE40"/>
          </p15:clr>
        </p15:guide>
        <p15:guide id="4" pos="438" userDrawn="1">
          <p15:clr>
            <a:srgbClr val="FBAE40"/>
          </p15:clr>
        </p15:guide>
        <p15:guide id="5" pos="7242"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type="blank" preserve="1">
  <p:cSld name="Leer | Weiß">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FD7F0063-B25C-43E8-94D6-1508C178D17C}"/>
              </a:ext>
            </a:extLst>
          </p:cNvPr>
          <p:cNvSpPr>
            <a:spLocks noGrp="1"/>
          </p:cNvSpPr>
          <p:nvPr>
            <p:ph type="ftr" sz="quarter" idx="11"/>
          </p:nvPr>
        </p:nvSpPr>
        <p:spPr bwMode="gray"/>
        <p:txBody>
          <a:bodyPr/>
          <a:lstStyle/>
          <a:p>
            <a:r>
              <a:rPr lang="de-DE"/>
              <a:t>Titel der Präsentation</a:t>
            </a:r>
          </a:p>
        </p:txBody>
      </p:sp>
      <p:sp>
        <p:nvSpPr>
          <p:cNvPr id="4" name="Foliennummernplatzhalter 3">
            <a:extLst>
              <a:ext uri="{FF2B5EF4-FFF2-40B4-BE49-F238E27FC236}">
                <a16:creationId xmlns:a16="http://schemas.microsoft.com/office/drawing/2014/main" id="{67E82565-E78C-4195-82A4-D95C6DF9AC9F}"/>
              </a:ext>
            </a:extLst>
          </p:cNvPr>
          <p:cNvSpPr>
            <a:spLocks noGrp="1"/>
          </p:cNvSpPr>
          <p:nvPr>
            <p:ph type="sldNum" sz="quarter" idx="12"/>
          </p:nvPr>
        </p:nvSpPr>
        <p:spPr bwMode="gray"/>
        <p:txBody>
          <a:bodyPr/>
          <a:lstStyle/>
          <a:p>
            <a:fld id="{BDA08C80-20F7-41C2-BF1E-F5A6ACC0FBA9}" type="slidenum">
              <a:rPr lang="de-DE" smtClean="0"/>
              <a:t>‹Nr.›</a:t>
            </a:fld>
            <a:endParaRPr lang="de-DE"/>
          </a:p>
        </p:txBody>
      </p:sp>
    </p:spTree>
    <p:extLst>
      <p:ext uri="{BB962C8B-B14F-4D97-AF65-F5344CB8AC3E}">
        <p14:creationId xmlns:p14="http://schemas.microsoft.com/office/powerpoint/2010/main" val="2230783439"/>
      </p:ext>
    </p:extLst>
  </p:cSld>
  <p:clrMapOvr>
    <a:masterClrMapping/>
  </p:clrMapOvr>
  <p:extLst>
    <p:ext uri="{DCECCB84-F9BA-43D5-87BE-67443E8EF086}">
      <p15:sldGuideLst xmlns:p15="http://schemas.microsoft.com/office/powerpoint/2012/main">
        <p15:guide id="1" pos="438" userDrawn="1">
          <p15:clr>
            <a:srgbClr val="FBAE40"/>
          </p15:clr>
        </p15:guide>
        <p15:guide id="2" pos="7242" userDrawn="1">
          <p15:clr>
            <a:srgbClr val="FBAE40"/>
          </p15:clr>
        </p15:guide>
        <p15:guide id="3" orient="horz" pos="346" userDrawn="1">
          <p15:clr>
            <a:srgbClr val="FBAE40"/>
          </p15:clr>
        </p15:guide>
        <p15:guide id="4" orient="horz" pos="3883" userDrawn="1">
          <p15:clr>
            <a:srgbClr val="FBAE4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Leer | Hellcyan">
    <p:bg>
      <p:bgPr>
        <a:solidFill>
          <a:schemeClr val="bg2"/>
        </a:solidFill>
        <a:effectLst/>
      </p:bgPr>
    </p:bg>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36958DF7-2814-47B9-BC14-19A8E8FC0C30}"/>
              </a:ext>
            </a:extLst>
          </p:cNvPr>
          <p:cNvSpPr>
            <a:spLocks noGrp="1"/>
          </p:cNvSpPr>
          <p:nvPr>
            <p:ph type="ftr" sz="quarter" idx="11"/>
          </p:nvPr>
        </p:nvSpPr>
        <p:spPr bwMode="gray"/>
        <p:txBody>
          <a:bodyPr/>
          <a:lstStyle/>
          <a:p>
            <a:r>
              <a:rPr lang="de-DE"/>
              <a:t>Titel der Präsentation</a:t>
            </a:r>
          </a:p>
        </p:txBody>
      </p:sp>
      <p:sp>
        <p:nvSpPr>
          <p:cNvPr id="5" name="Foliennummernplatzhalter 4">
            <a:extLst>
              <a:ext uri="{FF2B5EF4-FFF2-40B4-BE49-F238E27FC236}">
                <a16:creationId xmlns:a16="http://schemas.microsoft.com/office/drawing/2014/main" id="{4652B029-B1C7-43DE-A98E-5407FF391974}"/>
              </a:ext>
            </a:extLst>
          </p:cNvPr>
          <p:cNvSpPr>
            <a:spLocks noGrp="1"/>
          </p:cNvSpPr>
          <p:nvPr>
            <p:ph type="sldNum" sz="quarter" idx="12"/>
          </p:nvPr>
        </p:nvSpPr>
        <p:spPr bwMode="gray"/>
        <p:txBody>
          <a:bodyPr/>
          <a:lstStyle/>
          <a:p>
            <a:fld id="{BDA08C80-20F7-41C2-BF1E-F5A6ACC0FBA9}" type="slidenum">
              <a:rPr lang="de-DE" smtClean="0"/>
              <a:t>‹Nr.›</a:t>
            </a:fld>
            <a:endParaRPr lang="de-DE"/>
          </a:p>
        </p:txBody>
      </p:sp>
    </p:spTree>
    <p:extLst>
      <p:ext uri="{BB962C8B-B14F-4D97-AF65-F5344CB8AC3E}">
        <p14:creationId xmlns:p14="http://schemas.microsoft.com/office/powerpoint/2010/main" val="107444473"/>
      </p:ext>
    </p:extLst>
  </p:cSld>
  <p:clrMapOvr>
    <a:masterClrMapping/>
  </p:clrMapOvr>
  <p:extLst>
    <p:ext uri="{DCECCB84-F9BA-43D5-87BE-67443E8EF086}">
      <p15:sldGuideLst xmlns:p15="http://schemas.microsoft.com/office/powerpoint/2012/main">
        <p15:guide id="1" pos="438" userDrawn="1">
          <p15:clr>
            <a:srgbClr val="FBAE40"/>
          </p15:clr>
        </p15:guide>
        <p15:guide id="2" pos="7242" userDrawn="1">
          <p15:clr>
            <a:srgbClr val="FBAE40"/>
          </p15:clr>
        </p15:guide>
        <p15:guide id="3" orient="horz" pos="346" userDrawn="1">
          <p15:clr>
            <a:srgbClr val="FBAE40"/>
          </p15:clr>
        </p15:guide>
        <p15:guide id="4" orient="horz" pos="388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Leer | Tiefblau">
    <p:bg>
      <p:bgPr>
        <a:solidFill>
          <a:schemeClr val="tx1"/>
        </a:solidFill>
        <a:effectLst/>
      </p:bgPr>
    </p:bg>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36958DF7-2814-47B9-BC14-19A8E8FC0C30}"/>
              </a:ext>
            </a:extLst>
          </p:cNvPr>
          <p:cNvSpPr>
            <a:spLocks noGrp="1"/>
          </p:cNvSpPr>
          <p:nvPr>
            <p:ph type="ftr" sz="quarter" idx="11"/>
          </p:nvPr>
        </p:nvSpPr>
        <p:spPr bwMode="gray"/>
        <p:txBody>
          <a:bodyPr/>
          <a:lstStyle>
            <a:lvl1pPr>
              <a:defRPr>
                <a:solidFill>
                  <a:schemeClr val="bg1"/>
                </a:solidFill>
              </a:defRPr>
            </a:lvl1pPr>
          </a:lstStyle>
          <a:p>
            <a:r>
              <a:rPr lang="de-DE"/>
              <a:t>Titel der Präsentation</a:t>
            </a:r>
          </a:p>
        </p:txBody>
      </p:sp>
      <p:sp>
        <p:nvSpPr>
          <p:cNvPr id="5" name="Foliennummernplatzhalter 4">
            <a:extLst>
              <a:ext uri="{FF2B5EF4-FFF2-40B4-BE49-F238E27FC236}">
                <a16:creationId xmlns:a16="http://schemas.microsoft.com/office/drawing/2014/main" id="{4652B029-B1C7-43DE-A98E-5407FF391974}"/>
              </a:ext>
            </a:extLst>
          </p:cNvPr>
          <p:cNvSpPr>
            <a:spLocks noGrp="1"/>
          </p:cNvSpPr>
          <p:nvPr>
            <p:ph type="sldNum" sz="quarter" idx="12"/>
          </p:nvPr>
        </p:nvSpPr>
        <p:spPr bwMode="gray"/>
        <p:txBody>
          <a:bodyPr/>
          <a:lstStyle>
            <a:lvl1pPr>
              <a:defRPr>
                <a:solidFill>
                  <a:schemeClr val="bg1"/>
                </a:solidFill>
              </a:defRPr>
            </a:lvl1pPr>
          </a:lstStyle>
          <a:p>
            <a:fld id="{BDA08C80-20F7-41C2-BF1E-F5A6ACC0FBA9}" type="slidenum">
              <a:rPr lang="de-DE" smtClean="0"/>
              <a:pPr/>
              <a:t>‹Nr.›</a:t>
            </a:fld>
            <a:endParaRPr lang="de-DE"/>
          </a:p>
        </p:txBody>
      </p:sp>
      <p:sp>
        <p:nvSpPr>
          <p:cNvPr id="6" name="Textplatzhalter 56">
            <a:extLst>
              <a:ext uri="{FF2B5EF4-FFF2-40B4-BE49-F238E27FC236}">
                <a16:creationId xmlns:a16="http://schemas.microsoft.com/office/drawing/2014/main" id="{676C676A-21CA-E269-4BB6-C61967F9A7CF}"/>
              </a:ext>
            </a:extLst>
          </p:cNvPr>
          <p:cNvSpPr txBox="1">
            <a:spLocks/>
          </p:cNvSpPr>
          <p:nvPr userDrawn="1"/>
        </p:nvSpPr>
        <p:spPr bwMode="gray">
          <a:xfrm>
            <a:off x="694800" y="6585000"/>
            <a:ext cx="432000" cy="144000"/>
          </a:xfrm>
          <a:prstGeom prst="rect">
            <a:avLst/>
          </a:prstGeom>
        </p:spPr>
        <p:txBody>
          <a:bodyPr lIns="0" tIns="0" rIns="0" bIns="0" anchor="ctr" anchorCtr="0">
            <a:noAutofit/>
          </a:bodyPr>
          <a:lstStyle>
            <a:lvl1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5pPr>
            <a:lvl6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7pPr>
            <a:lvl8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8pPr>
            <a:lvl9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9pPr>
          </a:lstStyle>
          <a:p>
            <a:pPr lvl="0"/>
            <a:r>
              <a:rPr lang="de-DE">
                <a:solidFill>
                  <a:schemeClr val="bg1"/>
                </a:solidFill>
              </a:rPr>
              <a:t>DEW21 |</a:t>
            </a:r>
          </a:p>
        </p:txBody>
      </p:sp>
    </p:spTree>
    <p:extLst>
      <p:ext uri="{BB962C8B-B14F-4D97-AF65-F5344CB8AC3E}">
        <p14:creationId xmlns:p14="http://schemas.microsoft.com/office/powerpoint/2010/main" val="3973605408"/>
      </p:ext>
    </p:extLst>
  </p:cSld>
  <p:clrMapOvr>
    <a:masterClrMapping/>
  </p:clrMapOvr>
  <p:extLst>
    <p:ext uri="{DCECCB84-F9BA-43D5-87BE-67443E8EF086}">
      <p15:sldGuideLst xmlns:p15="http://schemas.microsoft.com/office/powerpoint/2012/main">
        <p15:guide id="1" pos="7242" userDrawn="1">
          <p15:clr>
            <a:srgbClr val="FBAE40"/>
          </p15:clr>
        </p15:guide>
        <p15:guide id="2" pos="438" userDrawn="1">
          <p15:clr>
            <a:srgbClr val="FBAE40"/>
          </p15:clr>
        </p15:guide>
        <p15:guide id="3" orient="horz" pos="346" userDrawn="1">
          <p15:clr>
            <a:srgbClr val="FBAE40"/>
          </p15:clr>
        </p15:guide>
        <p15:guide id="4" orient="horz" pos="388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Zitat | Cyan">
    <p:bg>
      <p:bgPr>
        <a:solidFill>
          <a:schemeClr val="accent1"/>
        </a:solidFill>
        <a:effectLst/>
      </p:bgPr>
    </p:bg>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FD7F0063-B25C-43E8-94D6-1508C178D17C}"/>
              </a:ext>
            </a:extLst>
          </p:cNvPr>
          <p:cNvSpPr>
            <a:spLocks noGrp="1"/>
          </p:cNvSpPr>
          <p:nvPr>
            <p:ph type="ftr" sz="quarter" idx="11"/>
          </p:nvPr>
        </p:nvSpPr>
        <p:spPr bwMode="gray"/>
        <p:txBody>
          <a:bodyPr/>
          <a:lstStyle/>
          <a:p>
            <a:r>
              <a:rPr lang="de-DE"/>
              <a:t>Titel der Präsentation</a:t>
            </a:r>
          </a:p>
        </p:txBody>
      </p:sp>
      <p:sp>
        <p:nvSpPr>
          <p:cNvPr id="4" name="Foliennummernplatzhalter 3">
            <a:extLst>
              <a:ext uri="{FF2B5EF4-FFF2-40B4-BE49-F238E27FC236}">
                <a16:creationId xmlns:a16="http://schemas.microsoft.com/office/drawing/2014/main" id="{67E82565-E78C-4195-82A4-D95C6DF9AC9F}"/>
              </a:ext>
            </a:extLst>
          </p:cNvPr>
          <p:cNvSpPr>
            <a:spLocks noGrp="1"/>
          </p:cNvSpPr>
          <p:nvPr>
            <p:ph type="sldNum" sz="quarter" idx="12"/>
          </p:nvPr>
        </p:nvSpPr>
        <p:spPr bwMode="gray"/>
        <p:txBody>
          <a:bodyPr/>
          <a:lstStyle/>
          <a:p>
            <a:fld id="{BDA08C80-20F7-41C2-BF1E-F5A6ACC0FBA9}" type="slidenum">
              <a:rPr lang="de-DE" smtClean="0"/>
              <a:t>‹Nr.›</a:t>
            </a:fld>
            <a:endParaRPr lang="de-DE"/>
          </a:p>
        </p:txBody>
      </p:sp>
      <p:sp>
        <p:nvSpPr>
          <p:cNvPr id="5" name="Textplatzhalter 4">
            <a:extLst>
              <a:ext uri="{FF2B5EF4-FFF2-40B4-BE49-F238E27FC236}">
                <a16:creationId xmlns:a16="http://schemas.microsoft.com/office/drawing/2014/main" id="{9409BA4F-7C5B-0FDF-1F0C-F97E7220CD67}"/>
              </a:ext>
            </a:extLst>
          </p:cNvPr>
          <p:cNvSpPr>
            <a:spLocks noGrp="1"/>
          </p:cNvSpPr>
          <p:nvPr>
            <p:ph type="body" sz="quarter" idx="13" hasCustomPrompt="1"/>
          </p:nvPr>
        </p:nvSpPr>
        <p:spPr bwMode="gray">
          <a:xfrm>
            <a:off x="2136775" y="1484875"/>
            <a:ext cx="7918450" cy="3240000"/>
          </a:xfrm>
        </p:spPr>
        <p:txBody>
          <a:bodyPr/>
          <a:lstStyle>
            <a:lvl1pPr marL="0" indent="0" algn="ctr">
              <a:lnSpc>
                <a:spcPct val="100000"/>
              </a:lnSpc>
              <a:buFontTx/>
              <a:buNone/>
              <a:defRPr sz="4800">
                <a:latin typeface="+mj-lt"/>
              </a:defRPr>
            </a:lvl1pPr>
            <a:lvl2pPr algn="ctr">
              <a:lnSpc>
                <a:spcPct val="100000"/>
              </a:lnSpc>
              <a:defRPr sz="4800">
                <a:latin typeface="+mj-lt"/>
              </a:defRPr>
            </a:lvl2pPr>
            <a:lvl3pPr marL="0" indent="0" algn="ctr">
              <a:lnSpc>
                <a:spcPct val="100000"/>
              </a:lnSpc>
              <a:buFontTx/>
              <a:buNone/>
              <a:defRPr sz="4800">
                <a:latin typeface="+mj-lt"/>
              </a:defRPr>
            </a:lvl3pPr>
            <a:lvl4pPr marL="0" indent="0" algn="ctr">
              <a:lnSpc>
                <a:spcPct val="100000"/>
              </a:lnSpc>
              <a:buFontTx/>
              <a:buNone/>
              <a:defRPr sz="4800">
                <a:latin typeface="+mj-lt"/>
              </a:defRPr>
            </a:lvl4pPr>
            <a:lvl5pPr marL="0" indent="0" algn="ctr">
              <a:lnSpc>
                <a:spcPct val="100000"/>
              </a:lnSpc>
              <a:buFontTx/>
              <a:buNone/>
              <a:defRPr sz="4800">
                <a:latin typeface="+mj-lt"/>
              </a:defRPr>
            </a:lvl5pPr>
            <a:lvl6pPr marL="0" indent="0" algn="ctr">
              <a:lnSpc>
                <a:spcPct val="100000"/>
              </a:lnSpc>
              <a:buFontTx/>
              <a:buNone/>
              <a:defRPr sz="4800">
                <a:latin typeface="+mj-lt"/>
              </a:defRPr>
            </a:lvl6pPr>
            <a:lvl7pPr marL="0" indent="0" algn="ctr">
              <a:lnSpc>
                <a:spcPct val="100000"/>
              </a:lnSpc>
              <a:buFontTx/>
              <a:buNone/>
              <a:defRPr sz="4800">
                <a:latin typeface="+mj-lt"/>
              </a:defRPr>
            </a:lvl7pPr>
            <a:lvl8pPr marL="0" indent="0" algn="ctr">
              <a:lnSpc>
                <a:spcPct val="100000"/>
              </a:lnSpc>
              <a:buFontTx/>
              <a:buNone/>
              <a:defRPr sz="4800">
                <a:latin typeface="+mj-lt"/>
              </a:defRPr>
            </a:lvl8pPr>
            <a:lvl9pPr marL="0" indent="0" algn="ctr">
              <a:lnSpc>
                <a:spcPct val="100000"/>
              </a:lnSpc>
              <a:buFontTx/>
              <a:buNone/>
              <a:defRPr sz="4800">
                <a:latin typeface="+mj-lt"/>
              </a:defRPr>
            </a:lvl9pPr>
          </a:lstStyle>
          <a:p>
            <a:pPr lvl="0"/>
            <a:r>
              <a:rPr lang="de-DE"/>
              <a:t>Zitat</a:t>
            </a:r>
          </a:p>
        </p:txBody>
      </p:sp>
      <p:sp>
        <p:nvSpPr>
          <p:cNvPr id="6" name="Textplatzhalter 10">
            <a:extLst>
              <a:ext uri="{FF2B5EF4-FFF2-40B4-BE49-F238E27FC236}">
                <a16:creationId xmlns:a16="http://schemas.microsoft.com/office/drawing/2014/main" id="{E6108EF6-6AC3-B9A4-707C-2850FF35DD79}"/>
              </a:ext>
            </a:extLst>
          </p:cNvPr>
          <p:cNvSpPr>
            <a:spLocks noGrp="1"/>
          </p:cNvSpPr>
          <p:nvPr>
            <p:ph type="body" sz="quarter" idx="15" hasCustomPrompt="1"/>
          </p:nvPr>
        </p:nvSpPr>
        <p:spPr bwMode="gray">
          <a:xfrm rot="-240000">
            <a:off x="3756000" y="4850559"/>
            <a:ext cx="4680000" cy="648000"/>
          </a:xfrm>
        </p:spPr>
        <p:txBody>
          <a:bodyPr wrap="none"/>
          <a:lstStyle>
            <a:lvl1pPr marL="0" indent="0" algn="ctr">
              <a:lnSpc>
                <a:spcPct val="100000"/>
              </a:lnSpc>
              <a:spcBef>
                <a:spcPts val="0"/>
              </a:spcBef>
              <a:buFontTx/>
              <a:buNone/>
              <a:defRPr sz="4800" spc="-150" baseline="0">
                <a:solidFill>
                  <a:schemeClr val="tx1"/>
                </a:solidFill>
                <a:latin typeface="Better Times" pitchFamily="2" charset="0"/>
              </a:defRPr>
            </a:lvl1pPr>
            <a:lvl2pPr algn="ctr">
              <a:lnSpc>
                <a:spcPct val="100000"/>
              </a:lnSpc>
              <a:spcBef>
                <a:spcPts val="0"/>
              </a:spcBef>
              <a:defRPr sz="4800" spc="-150" baseline="0">
                <a:solidFill>
                  <a:schemeClr val="tx1"/>
                </a:solidFill>
                <a:latin typeface="Better Times" pitchFamily="2" charset="0"/>
              </a:defRPr>
            </a:lvl2pPr>
            <a:lvl3pPr marL="0" indent="0" algn="ctr">
              <a:lnSpc>
                <a:spcPct val="100000"/>
              </a:lnSpc>
              <a:spcBef>
                <a:spcPts val="0"/>
              </a:spcBef>
              <a:buFontTx/>
              <a:buNone/>
              <a:defRPr sz="4800" spc="-150" baseline="0">
                <a:solidFill>
                  <a:schemeClr val="tx1"/>
                </a:solidFill>
                <a:latin typeface="Better Times" pitchFamily="2" charset="0"/>
              </a:defRPr>
            </a:lvl3pPr>
            <a:lvl4pPr marL="0" indent="0" algn="ctr">
              <a:lnSpc>
                <a:spcPct val="100000"/>
              </a:lnSpc>
              <a:spcBef>
                <a:spcPts val="0"/>
              </a:spcBef>
              <a:buFontTx/>
              <a:buNone/>
              <a:defRPr sz="4800" spc="-150" baseline="0">
                <a:solidFill>
                  <a:schemeClr val="tx1"/>
                </a:solidFill>
                <a:latin typeface="Better Times" pitchFamily="2" charset="0"/>
              </a:defRPr>
            </a:lvl4pPr>
            <a:lvl5pPr marL="0" indent="0" algn="ctr">
              <a:lnSpc>
                <a:spcPct val="100000"/>
              </a:lnSpc>
              <a:spcBef>
                <a:spcPts val="0"/>
              </a:spcBef>
              <a:buFontTx/>
              <a:buNone/>
              <a:defRPr sz="4800" spc="-150" baseline="0">
                <a:solidFill>
                  <a:schemeClr val="tx1"/>
                </a:solidFill>
                <a:latin typeface="Better Times" pitchFamily="2" charset="0"/>
              </a:defRPr>
            </a:lvl5pPr>
            <a:lvl6pPr marL="0" indent="0" algn="ctr">
              <a:lnSpc>
                <a:spcPct val="100000"/>
              </a:lnSpc>
              <a:spcBef>
                <a:spcPts val="0"/>
              </a:spcBef>
              <a:buFontTx/>
              <a:buNone/>
              <a:defRPr sz="4800" spc="-150" baseline="0">
                <a:solidFill>
                  <a:schemeClr val="tx1"/>
                </a:solidFill>
                <a:latin typeface="Better Times" pitchFamily="2" charset="0"/>
              </a:defRPr>
            </a:lvl6pPr>
            <a:lvl7pPr marL="0" indent="0" algn="ctr">
              <a:lnSpc>
                <a:spcPct val="100000"/>
              </a:lnSpc>
              <a:spcBef>
                <a:spcPts val="0"/>
              </a:spcBef>
              <a:buFontTx/>
              <a:buNone/>
              <a:defRPr sz="4800" spc="-150" baseline="0">
                <a:solidFill>
                  <a:schemeClr val="tx1"/>
                </a:solidFill>
                <a:latin typeface="Better Times" pitchFamily="2" charset="0"/>
              </a:defRPr>
            </a:lvl7pPr>
            <a:lvl8pPr marL="0" indent="0" algn="ctr">
              <a:lnSpc>
                <a:spcPct val="100000"/>
              </a:lnSpc>
              <a:spcBef>
                <a:spcPts val="0"/>
              </a:spcBef>
              <a:buFontTx/>
              <a:buNone/>
              <a:defRPr sz="4800" spc="-150" baseline="0">
                <a:solidFill>
                  <a:schemeClr val="tx1"/>
                </a:solidFill>
                <a:latin typeface="Better Times" pitchFamily="2" charset="0"/>
              </a:defRPr>
            </a:lvl8pPr>
            <a:lvl9pPr marL="0" indent="0" algn="ctr">
              <a:lnSpc>
                <a:spcPct val="100000"/>
              </a:lnSpc>
              <a:spcBef>
                <a:spcPts val="0"/>
              </a:spcBef>
              <a:buFontTx/>
              <a:buNone/>
              <a:defRPr sz="4800" spc="-150" baseline="0">
                <a:solidFill>
                  <a:schemeClr val="tx1"/>
                </a:solidFill>
                <a:latin typeface="Better Times" pitchFamily="2" charset="0"/>
              </a:defRPr>
            </a:lvl9pPr>
          </a:lstStyle>
          <a:p>
            <a:pPr lvl="0"/>
            <a:r>
              <a:rPr lang="de-DE"/>
              <a:t>Vorname Nachname</a:t>
            </a:r>
          </a:p>
        </p:txBody>
      </p:sp>
    </p:spTree>
    <p:extLst>
      <p:ext uri="{BB962C8B-B14F-4D97-AF65-F5344CB8AC3E}">
        <p14:creationId xmlns:p14="http://schemas.microsoft.com/office/powerpoint/2010/main" val="3923774266"/>
      </p:ext>
    </p:extLst>
  </p:cSld>
  <p:clrMapOvr>
    <a:masterClrMapping/>
  </p:clrMapOvr>
  <p:extLst>
    <p:ext uri="{DCECCB84-F9BA-43D5-87BE-67443E8EF086}">
      <p15:sldGuideLst xmlns:p15="http://schemas.microsoft.com/office/powerpoint/2012/main">
        <p15:guide id="2" pos="1346" userDrawn="1">
          <p15:clr>
            <a:srgbClr val="FBAE40"/>
          </p15:clr>
        </p15:guide>
        <p15:guide id="3" orient="horz" pos="935" userDrawn="1">
          <p15:clr>
            <a:srgbClr val="FBAE40"/>
          </p15:clr>
        </p15:guide>
        <p15:guide id="5" pos="6334" userDrawn="1">
          <p15:clr>
            <a:srgbClr val="FBAE40"/>
          </p15:clr>
        </p15:guide>
        <p15:guide id="6" orient="horz" pos="388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Zitat | Tiefblau">
    <p:bg>
      <p:bgPr>
        <a:solidFill>
          <a:schemeClr val="tx1"/>
        </a:solidFill>
        <a:effectLst/>
      </p:bgPr>
    </p:bg>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FD7F0063-B25C-43E8-94D6-1508C178D17C}"/>
              </a:ext>
            </a:extLst>
          </p:cNvPr>
          <p:cNvSpPr>
            <a:spLocks noGrp="1"/>
          </p:cNvSpPr>
          <p:nvPr>
            <p:ph type="ftr" sz="quarter" idx="11"/>
          </p:nvPr>
        </p:nvSpPr>
        <p:spPr bwMode="gray"/>
        <p:txBody>
          <a:bodyPr/>
          <a:lstStyle>
            <a:lvl1pPr>
              <a:defRPr>
                <a:solidFill>
                  <a:schemeClr val="bg1"/>
                </a:solidFill>
              </a:defRPr>
            </a:lvl1pPr>
          </a:lstStyle>
          <a:p>
            <a:r>
              <a:rPr lang="de-DE"/>
              <a:t>Titel der Präsentation</a:t>
            </a:r>
          </a:p>
        </p:txBody>
      </p:sp>
      <p:sp>
        <p:nvSpPr>
          <p:cNvPr id="4" name="Foliennummernplatzhalter 3">
            <a:extLst>
              <a:ext uri="{FF2B5EF4-FFF2-40B4-BE49-F238E27FC236}">
                <a16:creationId xmlns:a16="http://schemas.microsoft.com/office/drawing/2014/main" id="{67E82565-E78C-4195-82A4-D95C6DF9AC9F}"/>
              </a:ext>
            </a:extLst>
          </p:cNvPr>
          <p:cNvSpPr>
            <a:spLocks noGrp="1"/>
          </p:cNvSpPr>
          <p:nvPr>
            <p:ph type="sldNum" sz="quarter" idx="12"/>
          </p:nvPr>
        </p:nvSpPr>
        <p:spPr bwMode="gray"/>
        <p:txBody>
          <a:bodyPr/>
          <a:lstStyle>
            <a:lvl1pPr>
              <a:defRPr>
                <a:solidFill>
                  <a:schemeClr val="bg1"/>
                </a:solidFill>
              </a:defRPr>
            </a:lvl1pPr>
          </a:lstStyle>
          <a:p>
            <a:fld id="{BDA08C80-20F7-41C2-BF1E-F5A6ACC0FBA9}" type="slidenum">
              <a:rPr lang="de-DE" smtClean="0"/>
              <a:pPr/>
              <a:t>‹Nr.›</a:t>
            </a:fld>
            <a:endParaRPr lang="de-DE"/>
          </a:p>
        </p:txBody>
      </p:sp>
      <p:sp>
        <p:nvSpPr>
          <p:cNvPr id="5" name="Textplatzhalter 4">
            <a:extLst>
              <a:ext uri="{FF2B5EF4-FFF2-40B4-BE49-F238E27FC236}">
                <a16:creationId xmlns:a16="http://schemas.microsoft.com/office/drawing/2014/main" id="{9409BA4F-7C5B-0FDF-1F0C-F97E7220CD67}"/>
              </a:ext>
            </a:extLst>
          </p:cNvPr>
          <p:cNvSpPr>
            <a:spLocks noGrp="1"/>
          </p:cNvSpPr>
          <p:nvPr>
            <p:ph type="body" sz="quarter" idx="13" hasCustomPrompt="1"/>
          </p:nvPr>
        </p:nvSpPr>
        <p:spPr bwMode="gray">
          <a:xfrm>
            <a:off x="2136775" y="1484875"/>
            <a:ext cx="7918450" cy="3240000"/>
          </a:xfrm>
        </p:spPr>
        <p:txBody>
          <a:bodyPr/>
          <a:lstStyle>
            <a:lvl1pPr marL="0" indent="0" algn="ctr">
              <a:lnSpc>
                <a:spcPct val="100000"/>
              </a:lnSpc>
              <a:buFontTx/>
              <a:buNone/>
              <a:defRPr sz="4800">
                <a:solidFill>
                  <a:schemeClr val="bg1"/>
                </a:solidFill>
                <a:latin typeface="+mj-lt"/>
              </a:defRPr>
            </a:lvl1pPr>
            <a:lvl2pPr algn="ctr">
              <a:lnSpc>
                <a:spcPct val="100000"/>
              </a:lnSpc>
              <a:defRPr sz="4800">
                <a:solidFill>
                  <a:schemeClr val="bg1"/>
                </a:solidFill>
                <a:latin typeface="+mj-lt"/>
              </a:defRPr>
            </a:lvl2pPr>
            <a:lvl3pPr marL="0" indent="0" algn="ctr">
              <a:lnSpc>
                <a:spcPct val="100000"/>
              </a:lnSpc>
              <a:buFontTx/>
              <a:buNone/>
              <a:defRPr sz="4800">
                <a:solidFill>
                  <a:schemeClr val="bg1"/>
                </a:solidFill>
                <a:latin typeface="+mj-lt"/>
              </a:defRPr>
            </a:lvl3pPr>
            <a:lvl4pPr marL="0" indent="0" algn="ctr">
              <a:lnSpc>
                <a:spcPct val="100000"/>
              </a:lnSpc>
              <a:buFontTx/>
              <a:buNone/>
              <a:defRPr sz="4800">
                <a:solidFill>
                  <a:schemeClr val="bg1"/>
                </a:solidFill>
                <a:latin typeface="+mj-lt"/>
              </a:defRPr>
            </a:lvl4pPr>
            <a:lvl5pPr marL="0" indent="0" algn="ctr">
              <a:lnSpc>
                <a:spcPct val="100000"/>
              </a:lnSpc>
              <a:buFontTx/>
              <a:buNone/>
              <a:defRPr sz="4800">
                <a:solidFill>
                  <a:schemeClr val="bg1"/>
                </a:solidFill>
                <a:latin typeface="+mj-lt"/>
              </a:defRPr>
            </a:lvl5pPr>
            <a:lvl6pPr marL="0" indent="0" algn="ctr">
              <a:lnSpc>
                <a:spcPct val="100000"/>
              </a:lnSpc>
              <a:buFontTx/>
              <a:buNone/>
              <a:defRPr sz="4800">
                <a:solidFill>
                  <a:schemeClr val="bg1"/>
                </a:solidFill>
                <a:latin typeface="+mj-lt"/>
              </a:defRPr>
            </a:lvl6pPr>
            <a:lvl7pPr marL="0" indent="0" algn="ctr">
              <a:lnSpc>
                <a:spcPct val="100000"/>
              </a:lnSpc>
              <a:buFontTx/>
              <a:buNone/>
              <a:defRPr sz="4800">
                <a:solidFill>
                  <a:schemeClr val="bg1"/>
                </a:solidFill>
                <a:latin typeface="+mj-lt"/>
              </a:defRPr>
            </a:lvl7pPr>
            <a:lvl8pPr marL="0" indent="0" algn="ctr">
              <a:lnSpc>
                <a:spcPct val="100000"/>
              </a:lnSpc>
              <a:buFontTx/>
              <a:buNone/>
              <a:defRPr sz="4800">
                <a:solidFill>
                  <a:schemeClr val="bg1"/>
                </a:solidFill>
                <a:latin typeface="+mj-lt"/>
              </a:defRPr>
            </a:lvl8pPr>
            <a:lvl9pPr marL="0" indent="0" algn="ctr">
              <a:lnSpc>
                <a:spcPct val="100000"/>
              </a:lnSpc>
              <a:buFontTx/>
              <a:buNone/>
              <a:defRPr sz="4800">
                <a:solidFill>
                  <a:schemeClr val="bg1"/>
                </a:solidFill>
                <a:latin typeface="+mj-lt"/>
              </a:defRPr>
            </a:lvl9pPr>
          </a:lstStyle>
          <a:p>
            <a:pPr lvl="0"/>
            <a:r>
              <a:rPr lang="de-DE"/>
              <a:t>Zitat</a:t>
            </a:r>
          </a:p>
        </p:txBody>
      </p:sp>
      <p:sp>
        <p:nvSpPr>
          <p:cNvPr id="6" name="Textplatzhalter 10">
            <a:extLst>
              <a:ext uri="{FF2B5EF4-FFF2-40B4-BE49-F238E27FC236}">
                <a16:creationId xmlns:a16="http://schemas.microsoft.com/office/drawing/2014/main" id="{E6108EF6-6AC3-B9A4-707C-2850FF35DD79}"/>
              </a:ext>
            </a:extLst>
          </p:cNvPr>
          <p:cNvSpPr>
            <a:spLocks noGrp="1"/>
          </p:cNvSpPr>
          <p:nvPr>
            <p:ph type="body" sz="quarter" idx="15" hasCustomPrompt="1"/>
          </p:nvPr>
        </p:nvSpPr>
        <p:spPr bwMode="gray">
          <a:xfrm rot="-240000">
            <a:off x="3756000" y="4850559"/>
            <a:ext cx="4680000" cy="648000"/>
          </a:xfrm>
        </p:spPr>
        <p:txBody>
          <a:bodyPr wrap="none"/>
          <a:lstStyle>
            <a:lvl1pPr marL="0" indent="0" algn="ctr">
              <a:lnSpc>
                <a:spcPct val="100000"/>
              </a:lnSpc>
              <a:spcBef>
                <a:spcPts val="0"/>
              </a:spcBef>
              <a:buFontTx/>
              <a:buNone/>
              <a:defRPr sz="4800" spc="-150" baseline="0">
                <a:solidFill>
                  <a:schemeClr val="accent1"/>
                </a:solidFill>
                <a:latin typeface="Better Times" pitchFamily="2" charset="0"/>
              </a:defRPr>
            </a:lvl1pPr>
            <a:lvl2pPr algn="ctr">
              <a:lnSpc>
                <a:spcPct val="100000"/>
              </a:lnSpc>
              <a:spcBef>
                <a:spcPts val="0"/>
              </a:spcBef>
              <a:defRPr sz="4800" spc="-150" baseline="0">
                <a:solidFill>
                  <a:schemeClr val="accent1"/>
                </a:solidFill>
                <a:latin typeface="Better Times" pitchFamily="2" charset="0"/>
              </a:defRPr>
            </a:lvl2pPr>
            <a:lvl3pPr marL="0" indent="0" algn="ctr">
              <a:lnSpc>
                <a:spcPct val="100000"/>
              </a:lnSpc>
              <a:spcBef>
                <a:spcPts val="0"/>
              </a:spcBef>
              <a:buFontTx/>
              <a:buNone/>
              <a:defRPr sz="4800" spc="-150" baseline="0">
                <a:solidFill>
                  <a:schemeClr val="accent1"/>
                </a:solidFill>
                <a:latin typeface="Better Times" pitchFamily="2" charset="0"/>
              </a:defRPr>
            </a:lvl3pPr>
            <a:lvl4pPr marL="0" indent="0" algn="ctr">
              <a:lnSpc>
                <a:spcPct val="100000"/>
              </a:lnSpc>
              <a:spcBef>
                <a:spcPts val="0"/>
              </a:spcBef>
              <a:buFontTx/>
              <a:buNone/>
              <a:defRPr sz="4800" spc="-150" baseline="0">
                <a:solidFill>
                  <a:schemeClr val="accent1"/>
                </a:solidFill>
                <a:latin typeface="Better Times" pitchFamily="2" charset="0"/>
              </a:defRPr>
            </a:lvl4pPr>
            <a:lvl5pPr marL="0" indent="0" algn="ctr">
              <a:lnSpc>
                <a:spcPct val="100000"/>
              </a:lnSpc>
              <a:spcBef>
                <a:spcPts val="0"/>
              </a:spcBef>
              <a:buFontTx/>
              <a:buNone/>
              <a:defRPr sz="4800" spc="-150" baseline="0">
                <a:solidFill>
                  <a:schemeClr val="accent1"/>
                </a:solidFill>
                <a:latin typeface="Better Times" pitchFamily="2" charset="0"/>
              </a:defRPr>
            </a:lvl5pPr>
            <a:lvl6pPr marL="0" indent="0" algn="ctr">
              <a:lnSpc>
                <a:spcPct val="100000"/>
              </a:lnSpc>
              <a:spcBef>
                <a:spcPts val="0"/>
              </a:spcBef>
              <a:buFontTx/>
              <a:buNone/>
              <a:defRPr sz="4800" spc="-150" baseline="0">
                <a:solidFill>
                  <a:schemeClr val="accent1"/>
                </a:solidFill>
                <a:latin typeface="Better Times" pitchFamily="2" charset="0"/>
              </a:defRPr>
            </a:lvl6pPr>
            <a:lvl7pPr marL="0" indent="0" algn="ctr">
              <a:lnSpc>
                <a:spcPct val="100000"/>
              </a:lnSpc>
              <a:spcBef>
                <a:spcPts val="0"/>
              </a:spcBef>
              <a:buFontTx/>
              <a:buNone/>
              <a:defRPr sz="4800" spc="-150" baseline="0">
                <a:solidFill>
                  <a:schemeClr val="accent1"/>
                </a:solidFill>
                <a:latin typeface="Better Times" pitchFamily="2" charset="0"/>
              </a:defRPr>
            </a:lvl7pPr>
            <a:lvl8pPr marL="0" indent="0" algn="ctr">
              <a:lnSpc>
                <a:spcPct val="100000"/>
              </a:lnSpc>
              <a:spcBef>
                <a:spcPts val="0"/>
              </a:spcBef>
              <a:buFontTx/>
              <a:buNone/>
              <a:defRPr sz="4800" spc="-150" baseline="0">
                <a:solidFill>
                  <a:schemeClr val="accent1"/>
                </a:solidFill>
                <a:latin typeface="Better Times" pitchFamily="2" charset="0"/>
              </a:defRPr>
            </a:lvl8pPr>
            <a:lvl9pPr marL="0" indent="0" algn="ctr">
              <a:lnSpc>
                <a:spcPct val="100000"/>
              </a:lnSpc>
              <a:spcBef>
                <a:spcPts val="0"/>
              </a:spcBef>
              <a:buFontTx/>
              <a:buNone/>
              <a:defRPr sz="4800" spc="-150" baseline="0">
                <a:solidFill>
                  <a:schemeClr val="accent1"/>
                </a:solidFill>
                <a:latin typeface="Better Times" pitchFamily="2" charset="0"/>
              </a:defRPr>
            </a:lvl9pPr>
          </a:lstStyle>
          <a:p>
            <a:pPr lvl="0"/>
            <a:r>
              <a:rPr lang="de-DE"/>
              <a:t>Vorname Nachname</a:t>
            </a:r>
          </a:p>
        </p:txBody>
      </p:sp>
      <p:sp>
        <p:nvSpPr>
          <p:cNvPr id="7" name="Textplatzhalter 56">
            <a:extLst>
              <a:ext uri="{FF2B5EF4-FFF2-40B4-BE49-F238E27FC236}">
                <a16:creationId xmlns:a16="http://schemas.microsoft.com/office/drawing/2014/main" id="{F6AD7A6E-1197-D82E-8329-849F7E6FDF57}"/>
              </a:ext>
            </a:extLst>
          </p:cNvPr>
          <p:cNvSpPr txBox="1">
            <a:spLocks/>
          </p:cNvSpPr>
          <p:nvPr userDrawn="1"/>
        </p:nvSpPr>
        <p:spPr bwMode="gray">
          <a:xfrm>
            <a:off x="695448" y="6585000"/>
            <a:ext cx="432000" cy="144000"/>
          </a:xfrm>
          <a:prstGeom prst="rect">
            <a:avLst/>
          </a:prstGeom>
        </p:spPr>
        <p:txBody>
          <a:bodyPr lIns="0" tIns="0" rIns="0" bIns="0" anchor="ctr" anchorCtr="0">
            <a:noAutofit/>
          </a:bodyPr>
          <a:lstStyle>
            <a:lvl1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5pPr>
            <a:lvl6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7pPr>
            <a:lvl8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8pPr>
            <a:lvl9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9pPr>
          </a:lstStyle>
          <a:p>
            <a:pPr lvl="0"/>
            <a:r>
              <a:rPr lang="de-DE">
                <a:solidFill>
                  <a:schemeClr val="bg1"/>
                </a:solidFill>
              </a:rPr>
              <a:t>DEW21 |</a:t>
            </a:r>
          </a:p>
        </p:txBody>
      </p:sp>
    </p:spTree>
    <p:extLst>
      <p:ext uri="{BB962C8B-B14F-4D97-AF65-F5344CB8AC3E}">
        <p14:creationId xmlns:p14="http://schemas.microsoft.com/office/powerpoint/2010/main" val="1868064863"/>
      </p:ext>
    </p:extLst>
  </p:cSld>
  <p:clrMapOvr>
    <a:masterClrMapping/>
  </p:clrMapOvr>
  <p:extLst>
    <p:ext uri="{DCECCB84-F9BA-43D5-87BE-67443E8EF086}">
      <p15:sldGuideLst xmlns:p15="http://schemas.microsoft.com/office/powerpoint/2012/main">
        <p15:guide id="2" pos="1346" userDrawn="1">
          <p15:clr>
            <a:srgbClr val="FBAE40"/>
          </p15:clr>
        </p15:guide>
        <p15:guide id="3" orient="horz" pos="935" userDrawn="1">
          <p15:clr>
            <a:srgbClr val="FBAE40"/>
          </p15:clr>
        </p15:guide>
        <p15:guide id="4" orient="horz" pos="3883" userDrawn="1">
          <p15:clr>
            <a:srgbClr val="FBAE40"/>
          </p15:clr>
        </p15:guide>
        <p15:guide id="5" pos="6334"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1_Titelfolie-öffentlich">
    <p:spTree>
      <p:nvGrpSpPr>
        <p:cNvPr id="1" name=""/>
        <p:cNvGrpSpPr/>
        <p:nvPr/>
      </p:nvGrpSpPr>
      <p:grpSpPr>
        <a:xfrm>
          <a:off x="0" y="0"/>
          <a:ext cx="0" cy="0"/>
          <a:chOff x="0" y="0"/>
          <a:chExt cx="0" cy="0"/>
        </a:xfrm>
      </p:grpSpPr>
      <p:pic>
        <p:nvPicPr>
          <p:cNvPr id="5" name="Grafik 4" descr="Ein Bild, das Screenshot, weiß, Design enthält.&#10;&#10;KI-generierte Inhalte können fehlerhaft sein.">
            <a:extLst>
              <a:ext uri="{FF2B5EF4-FFF2-40B4-BE49-F238E27FC236}">
                <a16:creationId xmlns:a16="http://schemas.microsoft.com/office/drawing/2014/main" id="{59AD1732-22CD-D32B-0463-068805A2B7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7" name="Textplatzhalter 56">
            <a:extLst>
              <a:ext uri="{FF2B5EF4-FFF2-40B4-BE49-F238E27FC236}">
                <a16:creationId xmlns:a16="http://schemas.microsoft.com/office/drawing/2014/main" id="{B757EDE1-4EC6-437C-AFBF-5B61342368FD}"/>
              </a:ext>
            </a:extLst>
          </p:cNvPr>
          <p:cNvSpPr>
            <a:spLocks noGrp="1"/>
          </p:cNvSpPr>
          <p:nvPr>
            <p:ph type="body" sz="quarter" idx="13" hasCustomPrompt="1"/>
          </p:nvPr>
        </p:nvSpPr>
        <p:spPr bwMode="gray">
          <a:xfrm>
            <a:off x="1488000" y="4005000"/>
            <a:ext cx="5040000" cy="432000"/>
          </a:xfrm>
        </p:spPr>
        <p:txBody>
          <a:bodyPr>
            <a:noAutofit/>
          </a:bodyPr>
          <a:lstStyle>
            <a:lvl1pPr marL="0" indent="0">
              <a:lnSpc>
                <a:spcPct val="120000"/>
              </a:lnSpc>
              <a:spcBef>
                <a:spcPts val="0"/>
              </a:spcBef>
              <a:buNone/>
              <a:defRPr sz="1200" b="0" i="0">
                <a:solidFill>
                  <a:srgbClr val="070045"/>
                </a:solidFill>
                <a:latin typeface="Roboto" panose="02000000000000000000" pitchFamily="2" charset="0"/>
                <a:ea typeface="Roboto" panose="02000000000000000000" pitchFamily="2" charset="0"/>
              </a:defRPr>
            </a:lvl1pPr>
            <a:lvl2pPr>
              <a:lnSpc>
                <a:spcPct val="120000"/>
              </a:lnSpc>
              <a:spcBef>
                <a:spcPts val="0"/>
              </a:spcBef>
              <a:defRPr sz="1200">
                <a:latin typeface="+mn-lt"/>
              </a:defRPr>
            </a:lvl2pPr>
            <a:lvl3pPr marL="0" indent="0">
              <a:lnSpc>
                <a:spcPct val="120000"/>
              </a:lnSpc>
              <a:spcBef>
                <a:spcPts val="0"/>
              </a:spcBef>
              <a:buFontTx/>
              <a:buNone/>
              <a:defRPr sz="1200">
                <a:latin typeface="+mn-lt"/>
              </a:defRPr>
            </a:lvl3pPr>
            <a:lvl4pPr marL="0" indent="0">
              <a:lnSpc>
                <a:spcPct val="120000"/>
              </a:lnSpc>
              <a:spcBef>
                <a:spcPts val="0"/>
              </a:spcBef>
              <a:buFontTx/>
              <a:buNone/>
              <a:defRPr sz="1200">
                <a:latin typeface="+mn-lt"/>
              </a:defRPr>
            </a:lvl4pPr>
            <a:lvl5pPr marL="0" indent="0">
              <a:lnSpc>
                <a:spcPct val="120000"/>
              </a:lnSpc>
              <a:spcBef>
                <a:spcPts val="0"/>
              </a:spcBef>
              <a:buFontTx/>
              <a:buNone/>
              <a:defRPr sz="1200">
                <a:latin typeface="+mn-lt"/>
              </a:defRPr>
            </a:lvl5pPr>
            <a:lvl6pPr marL="0" indent="0">
              <a:lnSpc>
                <a:spcPct val="120000"/>
              </a:lnSpc>
              <a:spcBef>
                <a:spcPts val="0"/>
              </a:spcBef>
              <a:buFontTx/>
              <a:buNone/>
              <a:defRPr sz="1200">
                <a:latin typeface="+mn-lt"/>
              </a:defRPr>
            </a:lvl6pPr>
            <a:lvl7pPr marL="0" indent="0">
              <a:lnSpc>
                <a:spcPct val="120000"/>
              </a:lnSpc>
              <a:spcBef>
                <a:spcPts val="0"/>
              </a:spcBef>
              <a:buFontTx/>
              <a:buNone/>
              <a:defRPr sz="1200">
                <a:latin typeface="+mn-lt"/>
              </a:defRPr>
            </a:lvl7pPr>
            <a:lvl8pPr marL="0" indent="0">
              <a:lnSpc>
                <a:spcPct val="120000"/>
              </a:lnSpc>
              <a:spcBef>
                <a:spcPts val="0"/>
              </a:spcBef>
              <a:buFontTx/>
              <a:buNone/>
              <a:defRPr sz="1200">
                <a:latin typeface="+mn-lt"/>
              </a:defRPr>
            </a:lvl8pPr>
            <a:lvl9pPr marL="0" indent="0">
              <a:lnSpc>
                <a:spcPct val="120000"/>
              </a:lnSpc>
              <a:spcBef>
                <a:spcPts val="0"/>
              </a:spcBef>
              <a:buFontTx/>
              <a:buNone/>
              <a:defRPr sz="1200">
                <a:latin typeface="+mn-lt"/>
              </a:defRPr>
            </a:lvl9pPr>
          </a:lstStyle>
          <a:p>
            <a:pPr lvl="0"/>
            <a:r>
              <a:rPr lang="de-DE"/>
              <a:t>Datum einfügen | Mitwirkende</a:t>
            </a:r>
          </a:p>
        </p:txBody>
      </p:sp>
      <p:sp>
        <p:nvSpPr>
          <p:cNvPr id="11" name="Textplatzhalter 10">
            <a:extLst>
              <a:ext uri="{FF2B5EF4-FFF2-40B4-BE49-F238E27FC236}">
                <a16:creationId xmlns:a16="http://schemas.microsoft.com/office/drawing/2014/main" id="{9F43C6CF-A3FB-593B-2C2D-899D3023D91E}"/>
              </a:ext>
            </a:extLst>
          </p:cNvPr>
          <p:cNvSpPr>
            <a:spLocks noGrp="1"/>
          </p:cNvSpPr>
          <p:nvPr>
            <p:ph type="body" sz="quarter" idx="14" hasCustomPrompt="1"/>
          </p:nvPr>
        </p:nvSpPr>
        <p:spPr bwMode="gray">
          <a:xfrm rot="-240000">
            <a:off x="7643794" y="1762392"/>
            <a:ext cx="3600000" cy="1152000"/>
          </a:xfrm>
        </p:spPr>
        <p:txBody>
          <a:bodyPr wrap="none"/>
          <a:lstStyle>
            <a:lvl1pPr marL="0" indent="0">
              <a:lnSpc>
                <a:spcPct val="100000"/>
              </a:lnSpc>
              <a:spcBef>
                <a:spcPts val="0"/>
              </a:spcBef>
              <a:buFontTx/>
              <a:buNone/>
              <a:defRPr sz="8000" spc="-150" baseline="0">
                <a:solidFill>
                  <a:srgbClr val="F56B00"/>
                </a:solidFill>
                <a:latin typeface="Better Times" pitchFamily="2" charset="0"/>
              </a:defRPr>
            </a:lvl1pPr>
            <a:lvl2pPr>
              <a:lnSpc>
                <a:spcPct val="100000"/>
              </a:lnSpc>
              <a:spcBef>
                <a:spcPts val="0"/>
              </a:spcBef>
              <a:defRPr sz="8000" spc="-150" baseline="0">
                <a:solidFill>
                  <a:schemeClr val="accent5"/>
                </a:solidFill>
                <a:latin typeface="Better Times" pitchFamily="2" charset="0"/>
              </a:defRPr>
            </a:lvl2pPr>
            <a:lvl3pPr marL="0" indent="0">
              <a:lnSpc>
                <a:spcPct val="100000"/>
              </a:lnSpc>
              <a:spcBef>
                <a:spcPts val="0"/>
              </a:spcBef>
              <a:buFontTx/>
              <a:buNone/>
              <a:defRPr sz="8000" spc="-150" baseline="0">
                <a:solidFill>
                  <a:schemeClr val="accent5"/>
                </a:solidFill>
                <a:latin typeface="Better Times" pitchFamily="2" charset="0"/>
              </a:defRPr>
            </a:lvl3pPr>
            <a:lvl4pPr marL="0" indent="0">
              <a:lnSpc>
                <a:spcPct val="100000"/>
              </a:lnSpc>
              <a:spcBef>
                <a:spcPts val="0"/>
              </a:spcBef>
              <a:buFontTx/>
              <a:buNone/>
              <a:defRPr sz="8000" spc="-150" baseline="0">
                <a:solidFill>
                  <a:schemeClr val="accent5"/>
                </a:solidFill>
                <a:latin typeface="Better Times" pitchFamily="2" charset="0"/>
              </a:defRPr>
            </a:lvl4pPr>
            <a:lvl5pPr marL="0" indent="0">
              <a:lnSpc>
                <a:spcPct val="100000"/>
              </a:lnSpc>
              <a:spcBef>
                <a:spcPts val="0"/>
              </a:spcBef>
              <a:buFontTx/>
              <a:buNone/>
              <a:defRPr sz="8000" spc="-150" baseline="0">
                <a:solidFill>
                  <a:schemeClr val="accent5"/>
                </a:solidFill>
                <a:latin typeface="Better Times" pitchFamily="2" charset="0"/>
              </a:defRPr>
            </a:lvl5pPr>
            <a:lvl6pPr marL="0" indent="0">
              <a:lnSpc>
                <a:spcPct val="100000"/>
              </a:lnSpc>
              <a:spcBef>
                <a:spcPts val="0"/>
              </a:spcBef>
              <a:buFontTx/>
              <a:buNone/>
              <a:defRPr sz="8000" spc="-150" baseline="0">
                <a:solidFill>
                  <a:schemeClr val="accent5"/>
                </a:solidFill>
                <a:latin typeface="Better Times" pitchFamily="2" charset="0"/>
              </a:defRPr>
            </a:lvl6pPr>
            <a:lvl7pPr marL="0" indent="0">
              <a:lnSpc>
                <a:spcPct val="100000"/>
              </a:lnSpc>
              <a:spcBef>
                <a:spcPts val="0"/>
              </a:spcBef>
              <a:buFontTx/>
              <a:buNone/>
              <a:defRPr sz="8000" spc="-150" baseline="0">
                <a:solidFill>
                  <a:schemeClr val="accent5"/>
                </a:solidFill>
                <a:latin typeface="Better Times" pitchFamily="2" charset="0"/>
              </a:defRPr>
            </a:lvl7pPr>
            <a:lvl8pPr marL="0" indent="0">
              <a:lnSpc>
                <a:spcPct val="100000"/>
              </a:lnSpc>
              <a:spcBef>
                <a:spcPts val="0"/>
              </a:spcBef>
              <a:buFontTx/>
              <a:buNone/>
              <a:defRPr sz="8000" spc="-150" baseline="0">
                <a:solidFill>
                  <a:schemeClr val="accent5"/>
                </a:solidFill>
                <a:latin typeface="Better Times" pitchFamily="2" charset="0"/>
              </a:defRPr>
            </a:lvl8pPr>
            <a:lvl9pPr marL="0" indent="0">
              <a:lnSpc>
                <a:spcPct val="100000"/>
              </a:lnSpc>
              <a:spcBef>
                <a:spcPts val="0"/>
              </a:spcBef>
              <a:buFontTx/>
              <a:buNone/>
              <a:defRPr sz="8000" spc="-150" baseline="0">
                <a:solidFill>
                  <a:schemeClr val="accent5"/>
                </a:solidFill>
                <a:latin typeface="Better Times" pitchFamily="2" charset="0"/>
              </a:defRPr>
            </a:lvl9pPr>
          </a:lstStyle>
          <a:p>
            <a:pPr lvl="0"/>
            <a:r>
              <a:rPr lang="de-DE"/>
              <a:t>Hervorhebung</a:t>
            </a:r>
          </a:p>
        </p:txBody>
      </p:sp>
      <p:pic>
        <p:nvPicPr>
          <p:cNvPr id="10" name="Grafik 9">
            <a:extLst>
              <a:ext uri="{FF2B5EF4-FFF2-40B4-BE49-F238E27FC236}">
                <a16:creationId xmlns:a16="http://schemas.microsoft.com/office/drawing/2014/main" id="{41C1C4E4-8D9E-4365-A6F5-87073B8E3C5A}"/>
              </a:ext>
            </a:extLst>
          </p:cNvPr>
          <p:cNvPicPr>
            <a:picLocks noChangeAspect="1"/>
          </p:cNvPicPr>
          <p:nvPr userDrawn="1"/>
        </p:nvPicPr>
        <p:blipFill>
          <a:blip r:embed="rId3">
            <a:extLst>
              <a:ext uri="{BEBA8EAE-BF5A-486C-A8C5-ECC9F3942E4B}">
                <a14:imgProps xmlns:a14="http://schemas.microsoft.com/office/drawing/2010/main">
                  <a14:imgLayer r:embed="rId4">
                    <a14:imgEffect>
                      <a14:colorTemperature colorTemp="5500"/>
                    </a14:imgEffect>
                  </a14:imgLayer>
                </a14:imgProps>
              </a:ext>
            </a:extLst>
          </a:blip>
          <a:stretch>
            <a:fillRect/>
          </a:stretch>
        </p:blipFill>
        <p:spPr>
          <a:xfrm>
            <a:off x="11234789" y="137087"/>
            <a:ext cx="514299" cy="680484"/>
          </a:xfrm>
          <a:prstGeom prst="rect">
            <a:avLst/>
          </a:prstGeom>
        </p:spPr>
      </p:pic>
      <p:sp>
        <p:nvSpPr>
          <p:cNvPr id="4" name="Titel 1">
            <a:extLst>
              <a:ext uri="{FF2B5EF4-FFF2-40B4-BE49-F238E27FC236}">
                <a16:creationId xmlns:a16="http://schemas.microsoft.com/office/drawing/2014/main" id="{696CE503-3B47-6600-B489-99270AA42B05}"/>
              </a:ext>
            </a:extLst>
          </p:cNvPr>
          <p:cNvSpPr>
            <a:spLocks noGrp="1"/>
          </p:cNvSpPr>
          <p:nvPr>
            <p:ph type="ctrTitle" hasCustomPrompt="1"/>
          </p:nvPr>
        </p:nvSpPr>
        <p:spPr bwMode="gray">
          <a:xfrm>
            <a:off x="1488000" y="1197000"/>
            <a:ext cx="7920000" cy="1656000"/>
          </a:xfrm>
        </p:spPr>
        <p:txBody>
          <a:bodyPr anchor="b">
            <a:noAutofit/>
          </a:bodyPr>
          <a:lstStyle>
            <a:lvl1pPr algn="l">
              <a:defRPr sz="4800"/>
            </a:lvl1pPr>
          </a:lstStyle>
          <a:p>
            <a:r>
              <a:rPr lang="de-DE"/>
              <a:t>Titel der Präsentation</a:t>
            </a:r>
            <a:br>
              <a:rPr lang="de-DE"/>
            </a:br>
            <a:r>
              <a:rPr lang="de-DE"/>
              <a:t>48 </a:t>
            </a:r>
            <a:r>
              <a:rPr lang="de-DE" err="1"/>
              <a:t>pt</a:t>
            </a:r>
            <a:r>
              <a:rPr lang="de-DE"/>
              <a:t> </a:t>
            </a:r>
            <a:r>
              <a:rPr lang="de-DE" err="1"/>
              <a:t>Roboto</a:t>
            </a:r>
            <a:r>
              <a:rPr lang="de-DE"/>
              <a:t> Medium</a:t>
            </a:r>
          </a:p>
        </p:txBody>
      </p:sp>
      <p:sp>
        <p:nvSpPr>
          <p:cNvPr id="6" name="Untertitel 2">
            <a:extLst>
              <a:ext uri="{FF2B5EF4-FFF2-40B4-BE49-F238E27FC236}">
                <a16:creationId xmlns:a16="http://schemas.microsoft.com/office/drawing/2014/main" id="{B49649F4-307F-5A24-2ABC-32CF9403BBE0}"/>
              </a:ext>
            </a:extLst>
          </p:cNvPr>
          <p:cNvSpPr>
            <a:spLocks noGrp="1"/>
          </p:cNvSpPr>
          <p:nvPr>
            <p:ph type="subTitle" idx="1" hasCustomPrompt="1"/>
          </p:nvPr>
        </p:nvSpPr>
        <p:spPr bwMode="gray">
          <a:xfrm>
            <a:off x="1488000" y="3141000"/>
            <a:ext cx="7920000" cy="720000"/>
          </a:xfrm>
        </p:spPr>
        <p:txBody>
          <a:bodyPr>
            <a:noAutofit/>
          </a:bodyPr>
          <a:lstStyle>
            <a:lvl1pPr marL="0" indent="0" algn="l">
              <a:spcBef>
                <a:spcPts val="0"/>
              </a:spcBef>
              <a:buNone/>
              <a:defRPr sz="2000"/>
            </a:lvl1pPr>
            <a:lvl2pPr marL="0" indent="0" algn="l">
              <a:spcBef>
                <a:spcPts val="0"/>
              </a:spcBef>
              <a:buNone/>
              <a:defRPr sz="2000"/>
            </a:lvl2pPr>
            <a:lvl3pPr marL="0" indent="0" algn="l">
              <a:spcBef>
                <a:spcPts val="0"/>
              </a:spcBef>
              <a:buNone/>
              <a:defRPr sz="2000"/>
            </a:lvl3pPr>
            <a:lvl4pPr marL="0" indent="0" algn="l">
              <a:spcBef>
                <a:spcPts val="0"/>
              </a:spcBef>
              <a:buNone/>
              <a:defRPr sz="2000"/>
            </a:lvl4pPr>
            <a:lvl5pPr marL="0" indent="0" algn="l">
              <a:spcBef>
                <a:spcPts val="0"/>
              </a:spcBef>
              <a:buNone/>
              <a:defRPr sz="2000"/>
            </a:lvl5pPr>
            <a:lvl6pPr marL="0" indent="0" algn="l">
              <a:spcBef>
                <a:spcPts val="0"/>
              </a:spcBef>
              <a:buNone/>
              <a:defRPr sz="2000"/>
            </a:lvl6pPr>
            <a:lvl7pPr marL="0" indent="0" algn="l">
              <a:spcBef>
                <a:spcPts val="0"/>
              </a:spcBef>
              <a:buNone/>
              <a:defRPr sz="2000"/>
            </a:lvl7pPr>
            <a:lvl8pPr marL="0" indent="0" algn="l">
              <a:spcBef>
                <a:spcPts val="0"/>
              </a:spcBef>
              <a:buNone/>
              <a:defRPr sz="2000"/>
            </a:lvl8pPr>
            <a:lvl9pPr marL="0" indent="0" algn="l">
              <a:spcBef>
                <a:spcPts val="0"/>
              </a:spcBef>
              <a:buNone/>
              <a:defRPr sz="2000"/>
            </a:lvl9pPr>
          </a:lstStyle>
          <a:p>
            <a:r>
              <a:rPr lang="de-DE"/>
              <a:t>Längerer Untertitel 20 </a:t>
            </a:r>
            <a:r>
              <a:rPr lang="de-DE" err="1"/>
              <a:t>pt</a:t>
            </a:r>
            <a:r>
              <a:rPr lang="de-DE"/>
              <a:t> </a:t>
            </a:r>
            <a:r>
              <a:rPr lang="de-DE" err="1"/>
              <a:t>Roboto</a:t>
            </a:r>
            <a:r>
              <a:rPr lang="de-DE"/>
              <a:t> Regular</a:t>
            </a:r>
            <a:br>
              <a:rPr lang="de-DE"/>
            </a:br>
            <a:r>
              <a:rPr lang="de-DE"/>
              <a:t>Mehr Zeilen möglich</a:t>
            </a:r>
          </a:p>
        </p:txBody>
      </p:sp>
    </p:spTree>
    <p:extLst>
      <p:ext uri="{BB962C8B-B14F-4D97-AF65-F5344CB8AC3E}">
        <p14:creationId xmlns:p14="http://schemas.microsoft.com/office/powerpoint/2010/main" val="816537566"/>
      </p:ext>
    </p:extLst>
  </p:cSld>
  <p:clrMapOvr>
    <a:masterClrMapping/>
  </p:clrMapOvr>
  <p:extLst>
    <p:ext uri="{DCECCB84-F9BA-43D5-87BE-67443E8EF086}">
      <p15:sldGuideLst xmlns:p15="http://schemas.microsoft.com/office/powerpoint/2012/main">
        <p15:guide id="1" pos="937">
          <p15:clr>
            <a:srgbClr val="FBAE40"/>
          </p15:clr>
        </p15:guide>
        <p15:guide id="2" pos="5926">
          <p15:clr>
            <a:srgbClr val="FBAE40"/>
          </p15:clr>
        </p15:guide>
      </p15:sldGuideLst>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Kontakt">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49BBF5CD-6B54-8AF6-BAA6-B22D942C5785}"/>
              </a:ext>
            </a:extLst>
          </p:cNvPr>
          <p:cNvSpPr/>
          <p:nvPr userDrawn="1"/>
        </p:nvSpPr>
        <p:spPr bwMode="gray">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1" name="Textplatzhalter 10">
            <a:extLst>
              <a:ext uri="{FF2B5EF4-FFF2-40B4-BE49-F238E27FC236}">
                <a16:creationId xmlns:a16="http://schemas.microsoft.com/office/drawing/2014/main" id="{EE3F1C4F-6732-F2C2-0A9B-F4DDC7629F3C}"/>
              </a:ext>
            </a:extLst>
          </p:cNvPr>
          <p:cNvSpPr>
            <a:spLocks noGrp="1"/>
          </p:cNvSpPr>
          <p:nvPr>
            <p:ph type="body" sz="quarter" idx="13" hasCustomPrompt="1"/>
          </p:nvPr>
        </p:nvSpPr>
        <p:spPr bwMode="gray">
          <a:xfrm rot="-240000">
            <a:off x="1680810" y="2662468"/>
            <a:ext cx="3448737" cy="1440000"/>
          </a:xfrm>
        </p:spPr>
        <p:txBody>
          <a:bodyPr anchor="b" anchorCtr="0"/>
          <a:lstStyle>
            <a:lvl1pPr marL="0" indent="0">
              <a:lnSpc>
                <a:spcPct val="90000"/>
              </a:lnSpc>
              <a:spcBef>
                <a:spcPts val="0"/>
              </a:spcBef>
              <a:buFontTx/>
              <a:buNone/>
              <a:defRPr sz="11500" spc="-150" baseline="0">
                <a:latin typeface="Better Times" pitchFamily="2" charset="0"/>
              </a:defRPr>
            </a:lvl1pPr>
            <a:lvl2pPr>
              <a:lnSpc>
                <a:spcPct val="90000"/>
              </a:lnSpc>
              <a:spcBef>
                <a:spcPts val="0"/>
              </a:spcBef>
              <a:defRPr sz="11500" spc="-150" baseline="0">
                <a:latin typeface="Better Times" pitchFamily="2" charset="0"/>
              </a:defRPr>
            </a:lvl2pPr>
            <a:lvl3pPr marL="0" indent="0">
              <a:lnSpc>
                <a:spcPct val="90000"/>
              </a:lnSpc>
              <a:spcBef>
                <a:spcPts val="0"/>
              </a:spcBef>
              <a:buFontTx/>
              <a:buNone/>
              <a:defRPr sz="11500" spc="-150" baseline="0">
                <a:latin typeface="Better Times" pitchFamily="2" charset="0"/>
              </a:defRPr>
            </a:lvl3pPr>
            <a:lvl4pPr marL="0" indent="0">
              <a:lnSpc>
                <a:spcPct val="90000"/>
              </a:lnSpc>
              <a:spcBef>
                <a:spcPts val="0"/>
              </a:spcBef>
              <a:buFontTx/>
              <a:buNone/>
              <a:defRPr sz="11500" spc="-150" baseline="0">
                <a:latin typeface="Better Times" pitchFamily="2" charset="0"/>
              </a:defRPr>
            </a:lvl4pPr>
            <a:lvl5pPr marL="0" indent="0">
              <a:lnSpc>
                <a:spcPct val="90000"/>
              </a:lnSpc>
              <a:spcBef>
                <a:spcPts val="0"/>
              </a:spcBef>
              <a:buFontTx/>
              <a:buNone/>
              <a:defRPr sz="11500" spc="-150" baseline="0">
                <a:latin typeface="Better Times" pitchFamily="2" charset="0"/>
              </a:defRPr>
            </a:lvl5pPr>
            <a:lvl6pPr marL="0" indent="0">
              <a:lnSpc>
                <a:spcPct val="90000"/>
              </a:lnSpc>
              <a:spcBef>
                <a:spcPts val="0"/>
              </a:spcBef>
              <a:buFontTx/>
              <a:buNone/>
              <a:defRPr sz="11500" spc="-150" baseline="0">
                <a:latin typeface="Better Times" pitchFamily="2" charset="0"/>
              </a:defRPr>
            </a:lvl6pPr>
            <a:lvl7pPr marL="0" indent="0">
              <a:lnSpc>
                <a:spcPct val="90000"/>
              </a:lnSpc>
              <a:spcBef>
                <a:spcPts val="0"/>
              </a:spcBef>
              <a:buFontTx/>
              <a:buNone/>
              <a:defRPr sz="11500" spc="-150" baseline="0">
                <a:latin typeface="Better Times" pitchFamily="2" charset="0"/>
              </a:defRPr>
            </a:lvl7pPr>
            <a:lvl8pPr marL="0" indent="0">
              <a:lnSpc>
                <a:spcPct val="90000"/>
              </a:lnSpc>
              <a:spcBef>
                <a:spcPts val="0"/>
              </a:spcBef>
              <a:buFontTx/>
              <a:buNone/>
              <a:defRPr sz="11500" spc="-150" baseline="0">
                <a:latin typeface="Better Times" pitchFamily="2" charset="0"/>
              </a:defRPr>
            </a:lvl8pPr>
            <a:lvl9pPr marL="0" indent="0">
              <a:lnSpc>
                <a:spcPct val="90000"/>
              </a:lnSpc>
              <a:spcBef>
                <a:spcPts val="0"/>
              </a:spcBef>
              <a:buFontTx/>
              <a:buNone/>
              <a:defRPr sz="11500" spc="-150" baseline="0">
                <a:latin typeface="Better Times" pitchFamily="2" charset="0"/>
              </a:defRPr>
            </a:lvl9pPr>
          </a:lstStyle>
          <a:p>
            <a:pPr lvl="0"/>
            <a:r>
              <a:rPr lang="de-DE"/>
              <a:t>Kontakt</a:t>
            </a:r>
          </a:p>
        </p:txBody>
      </p:sp>
      <p:sp>
        <p:nvSpPr>
          <p:cNvPr id="17" name="Textplatzhalter 16">
            <a:extLst>
              <a:ext uri="{FF2B5EF4-FFF2-40B4-BE49-F238E27FC236}">
                <a16:creationId xmlns:a16="http://schemas.microsoft.com/office/drawing/2014/main" id="{0D5E805E-66B3-5EA6-127E-780C1C3B73F5}"/>
              </a:ext>
            </a:extLst>
          </p:cNvPr>
          <p:cNvSpPr>
            <a:spLocks noGrp="1"/>
          </p:cNvSpPr>
          <p:nvPr>
            <p:ph type="body" sz="quarter" idx="14" hasCustomPrompt="1"/>
          </p:nvPr>
        </p:nvSpPr>
        <p:spPr bwMode="gray">
          <a:xfrm>
            <a:off x="6960000" y="4006106"/>
            <a:ext cx="2088000" cy="2160000"/>
          </a:xfrm>
        </p:spPr>
        <p:txBody>
          <a:bodyPr/>
          <a:lstStyle>
            <a:lvl1pPr marL="0" indent="0">
              <a:buFontTx/>
              <a:buNone/>
              <a:defRPr>
                <a:latin typeface="+mj-lt"/>
              </a:defRPr>
            </a:lvl1pPr>
            <a:lvl2pPr>
              <a:spcBef>
                <a:spcPts val="0"/>
              </a:spcBef>
              <a:defRPr/>
            </a:lvl2pPr>
            <a:lvl3pPr marL="0" indent="0">
              <a:buFontTx/>
              <a:buNone/>
              <a:defRPr sz="1200"/>
            </a:lvl3pPr>
            <a:lvl4pPr marL="0" indent="0">
              <a:buFontTx/>
              <a:buNone/>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de-DE"/>
              <a:t>Vorname und Nachname </a:t>
            </a:r>
          </a:p>
          <a:p>
            <a:pPr lvl="1"/>
            <a:r>
              <a:rPr lang="de-DE"/>
              <a:t>Position</a:t>
            </a:r>
          </a:p>
          <a:p>
            <a:pPr lvl="2"/>
            <a:r>
              <a:rPr lang="de-DE"/>
              <a:t>Kontaktdaten</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19" name="Textplatzhalter 18">
            <a:extLst>
              <a:ext uri="{FF2B5EF4-FFF2-40B4-BE49-F238E27FC236}">
                <a16:creationId xmlns:a16="http://schemas.microsoft.com/office/drawing/2014/main" id="{0F5F722B-C2F8-78B2-5593-50BE0BC99455}"/>
              </a:ext>
            </a:extLst>
          </p:cNvPr>
          <p:cNvSpPr>
            <a:spLocks noGrp="1"/>
          </p:cNvSpPr>
          <p:nvPr>
            <p:ph type="body" sz="quarter" idx="15" hasCustomPrompt="1"/>
          </p:nvPr>
        </p:nvSpPr>
        <p:spPr bwMode="gray">
          <a:xfrm>
            <a:off x="9408000" y="4006106"/>
            <a:ext cx="2088000" cy="2160000"/>
          </a:xfrm>
        </p:spPr>
        <p:txBody>
          <a:bodyPr/>
          <a:lstStyle>
            <a:lvl1pPr marL="0" indent="0">
              <a:buFontTx/>
              <a:buNone/>
              <a:defRPr>
                <a:latin typeface="+mj-lt"/>
              </a:defRPr>
            </a:lvl1pPr>
            <a:lvl2pPr>
              <a:spcBef>
                <a:spcPts val="0"/>
              </a:spcBef>
              <a:defRPr/>
            </a:lvl2pPr>
            <a:lvl3pPr marL="0" indent="0">
              <a:buFontTx/>
              <a:buNone/>
              <a:defRPr sz="1200"/>
            </a:lvl3pPr>
            <a:lvl4pPr marL="0" indent="0">
              <a:buFontTx/>
              <a:buNone/>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de-DE"/>
              <a:t>Vorname und Nachname </a:t>
            </a:r>
          </a:p>
          <a:p>
            <a:pPr lvl="1"/>
            <a:r>
              <a:rPr lang="de-DE"/>
              <a:t>Position</a:t>
            </a:r>
          </a:p>
          <a:p>
            <a:pPr lvl="2"/>
            <a:r>
              <a:rPr lang="de-DE"/>
              <a:t>Kontaktdaten</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21" name="Bildplatzhalter 8">
            <a:extLst>
              <a:ext uri="{FF2B5EF4-FFF2-40B4-BE49-F238E27FC236}">
                <a16:creationId xmlns:a16="http://schemas.microsoft.com/office/drawing/2014/main" id="{CFD409D8-E9F8-7D47-1D94-58E66E66F176}"/>
              </a:ext>
            </a:extLst>
          </p:cNvPr>
          <p:cNvSpPr>
            <a:spLocks noGrp="1"/>
          </p:cNvSpPr>
          <p:nvPr>
            <p:ph type="pic" sz="quarter" idx="16" hasCustomPrompt="1"/>
          </p:nvPr>
        </p:nvSpPr>
        <p:spPr bwMode="gray">
          <a:xfrm>
            <a:off x="6960263" y="2277380"/>
            <a:ext cx="1439737" cy="1440000"/>
          </a:xfrm>
          <a:solidFill>
            <a:schemeClr val="tx2"/>
          </a:solidFill>
        </p:spPr>
        <p:txBody>
          <a:bodyPr tIns="144000" bIns="0" anchor="t" anchorCtr="0"/>
          <a:lstStyle>
            <a:lvl1pPr marL="0" indent="0" algn="ctr">
              <a:lnSpc>
                <a:spcPct val="100000"/>
              </a:lnSpc>
              <a:buFontTx/>
              <a:buNone/>
              <a:defRPr sz="1000"/>
            </a:lvl1pPr>
            <a:lvl2pPr algn="ctr">
              <a:defRPr sz="1000"/>
            </a:lvl2pPr>
            <a:lvl3pPr marL="0" indent="0" algn="ctr">
              <a:buFontTx/>
              <a:buNone/>
              <a:defRPr sz="1000"/>
            </a:lvl3pPr>
            <a:lvl4pPr marL="0" indent="0" algn="ctr">
              <a:buFontTx/>
              <a:buNone/>
              <a:defRPr sz="1000"/>
            </a:lvl4pPr>
            <a:lvl5pPr marL="0" indent="0" algn="ctr">
              <a:buFontTx/>
              <a:buNone/>
              <a:defRPr sz="1000"/>
            </a:lvl5pPr>
            <a:lvl6pPr marL="0" indent="0" algn="ctr">
              <a:buFontTx/>
              <a:buNone/>
              <a:defRPr sz="1000"/>
            </a:lvl6pPr>
            <a:lvl7pPr marL="0" indent="0" algn="ctr">
              <a:buFontTx/>
              <a:buNone/>
              <a:defRPr sz="1000"/>
            </a:lvl7pPr>
            <a:lvl8pPr marL="0" indent="0" algn="ctr">
              <a:buFontTx/>
              <a:buNone/>
              <a:defRPr sz="1000"/>
            </a:lvl8pPr>
            <a:lvl9pPr marL="0" indent="0" algn="ctr">
              <a:buFontTx/>
              <a:buNone/>
              <a:defRPr sz="1000"/>
            </a:lvl9pPr>
          </a:lstStyle>
          <a:p>
            <a:pPr lvl="0"/>
            <a:r>
              <a:rPr lang="de-DE"/>
              <a:t>Bild durch Klick auf das Icon einfügen.</a:t>
            </a:r>
          </a:p>
        </p:txBody>
      </p:sp>
      <p:sp>
        <p:nvSpPr>
          <p:cNvPr id="23" name="Bildplatzhalter 22">
            <a:extLst>
              <a:ext uri="{FF2B5EF4-FFF2-40B4-BE49-F238E27FC236}">
                <a16:creationId xmlns:a16="http://schemas.microsoft.com/office/drawing/2014/main" id="{5ED3754D-C37B-04E5-4DDD-4DCA8E68BAE0}"/>
              </a:ext>
            </a:extLst>
          </p:cNvPr>
          <p:cNvSpPr>
            <a:spLocks noGrp="1"/>
          </p:cNvSpPr>
          <p:nvPr>
            <p:ph type="pic" sz="quarter" idx="17" hasCustomPrompt="1"/>
          </p:nvPr>
        </p:nvSpPr>
        <p:spPr bwMode="gray">
          <a:xfrm>
            <a:off x="9408000" y="2277000"/>
            <a:ext cx="1439737" cy="1440180"/>
          </a:xfrm>
          <a:solidFill>
            <a:schemeClr val="tx2"/>
          </a:solidFill>
        </p:spPr>
        <p:txBody>
          <a:bodyPr tIns="144000"/>
          <a:lstStyle>
            <a:lvl1pPr marL="0" indent="0" algn="ctr">
              <a:lnSpc>
                <a:spcPct val="100000"/>
              </a:lnSpc>
              <a:buFontTx/>
              <a:buNone/>
              <a:defRPr sz="1000"/>
            </a:lvl1pPr>
            <a:lvl2pPr algn="ctr">
              <a:defRPr sz="1000"/>
            </a:lvl2pPr>
            <a:lvl3pPr marL="0" indent="0" algn="ctr">
              <a:buFontTx/>
              <a:buNone/>
              <a:defRPr sz="1000"/>
            </a:lvl3pPr>
            <a:lvl4pPr marL="0" indent="0" algn="ctr">
              <a:buFontTx/>
              <a:buNone/>
              <a:defRPr sz="1000"/>
            </a:lvl4pPr>
            <a:lvl5pPr marL="0" indent="0" algn="ctr">
              <a:buFontTx/>
              <a:buNone/>
              <a:defRPr sz="1000"/>
            </a:lvl5pPr>
            <a:lvl6pPr marL="0" indent="0" algn="ctr">
              <a:buFontTx/>
              <a:buNone/>
              <a:defRPr sz="1000"/>
            </a:lvl6pPr>
            <a:lvl7pPr marL="0" indent="0" algn="ctr">
              <a:buFontTx/>
              <a:buNone/>
              <a:defRPr sz="1000"/>
            </a:lvl7pPr>
            <a:lvl8pPr marL="0" indent="0" algn="ctr">
              <a:buFontTx/>
              <a:buNone/>
              <a:defRPr sz="1000"/>
            </a:lvl8pPr>
            <a:lvl9pPr marL="0" indent="0" algn="ctr">
              <a:buFontTx/>
              <a:buNone/>
              <a:defRPr sz="1000"/>
            </a:lvl9pPr>
          </a:lstStyle>
          <a:p>
            <a:pPr lvl="0"/>
            <a:r>
              <a:rPr lang="de-DE"/>
              <a:t>Bild durch Klick auf das Icon einfügen.</a:t>
            </a:r>
          </a:p>
        </p:txBody>
      </p:sp>
    </p:spTree>
    <p:extLst>
      <p:ext uri="{BB962C8B-B14F-4D97-AF65-F5344CB8AC3E}">
        <p14:creationId xmlns:p14="http://schemas.microsoft.com/office/powerpoint/2010/main" val="1311629291"/>
      </p:ext>
    </p:extLst>
  </p:cSld>
  <p:clrMapOvr>
    <a:masterClrMapping/>
  </p:clrMapOvr>
  <p:extLst>
    <p:ext uri="{DCECCB84-F9BA-43D5-87BE-67443E8EF086}">
      <p15:sldGuideLst xmlns:p15="http://schemas.microsoft.com/office/powerpoint/2012/main">
        <p15:guide id="2" pos="4384" userDrawn="1">
          <p15:clr>
            <a:srgbClr val="FBAE40"/>
          </p15:clr>
        </p15:guide>
        <p15:guide id="4" pos="438" userDrawn="1">
          <p15:clr>
            <a:srgbClr val="FBAE40"/>
          </p15:clr>
        </p15:guide>
        <p15:guide id="5" pos="7242" userDrawn="1">
          <p15:clr>
            <a:srgbClr val="FBAE40"/>
          </p15:clr>
        </p15:guide>
        <p15:guide id="7" orient="horz" pos="3883" userDrawn="1">
          <p15:clr>
            <a:srgbClr val="FBAE4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Vielen Dank | Hellcyan">
    <p:spTree>
      <p:nvGrpSpPr>
        <p:cNvPr id="1" name=""/>
        <p:cNvGrpSpPr/>
        <p:nvPr/>
      </p:nvGrpSpPr>
      <p:grpSpPr>
        <a:xfrm>
          <a:off x="0" y="0"/>
          <a:ext cx="0" cy="0"/>
          <a:chOff x="0" y="0"/>
          <a:chExt cx="0" cy="0"/>
        </a:xfrm>
      </p:grpSpPr>
      <p:pic>
        <p:nvPicPr>
          <p:cNvPr id="3" name="Grafik 2" descr="Ein Bild, das Screenshot, weiß, Design enthält.&#10;&#10;KI-generierte Inhalte können fehlerhaft sein.">
            <a:extLst>
              <a:ext uri="{FF2B5EF4-FFF2-40B4-BE49-F238E27FC236}">
                <a16:creationId xmlns:a16="http://schemas.microsoft.com/office/drawing/2014/main" id="{74A8B439-0C66-F881-F46C-1C9BF75BDB3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538C700-9AF6-4D7A-B378-3FFD2557471F}"/>
              </a:ext>
            </a:extLst>
          </p:cNvPr>
          <p:cNvSpPr>
            <a:spLocks noGrp="1"/>
          </p:cNvSpPr>
          <p:nvPr>
            <p:ph type="ctrTitle" hasCustomPrompt="1"/>
          </p:nvPr>
        </p:nvSpPr>
        <p:spPr bwMode="gray">
          <a:xfrm>
            <a:off x="4503854" y="1773000"/>
            <a:ext cx="2376000" cy="1008000"/>
          </a:xfrm>
        </p:spPr>
        <p:txBody>
          <a:bodyPr anchor="b">
            <a:noAutofit/>
          </a:bodyPr>
          <a:lstStyle>
            <a:lvl1pPr algn="l">
              <a:defRPr sz="6600">
                <a:solidFill>
                  <a:schemeClr val="tx1"/>
                </a:solidFill>
              </a:defRPr>
            </a:lvl1pPr>
          </a:lstStyle>
          <a:p>
            <a:r>
              <a:rPr lang="de-DE"/>
              <a:t>Vielen</a:t>
            </a:r>
          </a:p>
        </p:txBody>
      </p:sp>
      <p:sp>
        <p:nvSpPr>
          <p:cNvPr id="9" name="Textplatzhalter 10">
            <a:extLst>
              <a:ext uri="{FF2B5EF4-FFF2-40B4-BE49-F238E27FC236}">
                <a16:creationId xmlns:a16="http://schemas.microsoft.com/office/drawing/2014/main" id="{89F50751-97E5-89B5-BB49-CA8571BF8398}"/>
              </a:ext>
            </a:extLst>
          </p:cNvPr>
          <p:cNvSpPr>
            <a:spLocks noGrp="1"/>
          </p:cNvSpPr>
          <p:nvPr>
            <p:ph type="body" sz="quarter" idx="13" hasCustomPrompt="1"/>
          </p:nvPr>
        </p:nvSpPr>
        <p:spPr bwMode="gray">
          <a:xfrm rot="-240000">
            <a:off x="5482294" y="2271474"/>
            <a:ext cx="2268000" cy="1296000"/>
          </a:xfrm>
        </p:spPr>
        <p:txBody>
          <a:bodyPr wrap="none"/>
          <a:lstStyle>
            <a:lvl1pPr marL="0" indent="0">
              <a:lnSpc>
                <a:spcPct val="100000"/>
              </a:lnSpc>
              <a:spcBef>
                <a:spcPts val="0"/>
              </a:spcBef>
              <a:buFontTx/>
              <a:buNone/>
              <a:defRPr sz="11500" spc="-150" baseline="0">
                <a:solidFill>
                  <a:schemeClr val="accent5"/>
                </a:solidFill>
                <a:latin typeface="Better Times" pitchFamily="2" charset="0"/>
              </a:defRPr>
            </a:lvl1pPr>
            <a:lvl2pPr>
              <a:lnSpc>
                <a:spcPct val="100000"/>
              </a:lnSpc>
              <a:spcBef>
                <a:spcPts val="0"/>
              </a:spcBef>
              <a:defRPr sz="11500" spc="-150" baseline="0">
                <a:solidFill>
                  <a:schemeClr val="accent5"/>
                </a:solidFill>
                <a:latin typeface="Better Times" pitchFamily="2" charset="0"/>
              </a:defRPr>
            </a:lvl2pPr>
            <a:lvl3pPr marL="0" indent="0">
              <a:lnSpc>
                <a:spcPct val="100000"/>
              </a:lnSpc>
              <a:spcBef>
                <a:spcPts val="0"/>
              </a:spcBef>
              <a:buFontTx/>
              <a:buNone/>
              <a:defRPr sz="11500" spc="-150" baseline="0">
                <a:solidFill>
                  <a:schemeClr val="accent5"/>
                </a:solidFill>
                <a:latin typeface="Better Times" pitchFamily="2" charset="0"/>
              </a:defRPr>
            </a:lvl3pPr>
            <a:lvl4pPr marL="0" indent="0">
              <a:lnSpc>
                <a:spcPct val="100000"/>
              </a:lnSpc>
              <a:spcBef>
                <a:spcPts val="0"/>
              </a:spcBef>
              <a:buFontTx/>
              <a:buNone/>
              <a:defRPr sz="11500" spc="-150" baseline="0">
                <a:solidFill>
                  <a:schemeClr val="accent5"/>
                </a:solidFill>
                <a:latin typeface="Better Times" pitchFamily="2" charset="0"/>
              </a:defRPr>
            </a:lvl4pPr>
            <a:lvl5pPr marL="0" indent="0">
              <a:lnSpc>
                <a:spcPct val="100000"/>
              </a:lnSpc>
              <a:spcBef>
                <a:spcPts val="0"/>
              </a:spcBef>
              <a:buFontTx/>
              <a:buNone/>
              <a:defRPr sz="11500" spc="-150" baseline="0">
                <a:solidFill>
                  <a:schemeClr val="accent5"/>
                </a:solidFill>
                <a:latin typeface="Better Times" pitchFamily="2" charset="0"/>
              </a:defRPr>
            </a:lvl5pPr>
            <a:lvl6pPr marL="0" indent="0">
              <a:lnSpc>
                <a:spcPct val="100000"/>
              </a:lnSpc>
              <a:spcBef>
                <a:spcPts val="0"/>
              </a:spcBef>
              <a:buFontTx/>
              <a:buNone/>
              <a:defRPr sz="11500" spc="-150" baseline="0">
                <a:solidFill>
                  <a:schemeClr val="accent5"/>
                </a:solidFill>
                <a:latin typeface="Better Times" pitchFamily="2" charset="0"/>
              </a:defRPr>
            </a:lvl6pPr>
            <a:lvl7pPr marL="0" indent="0">
              <a:lnSpc>
                <a:spcPct val="100000"/>
              </a:lnSpc>
              <a:spcBef>
                <a:spcPts val="0"/>
              </a:spcBef>
              <a:buFontTx/>
              <a:buNone/>
              <a:defRPr sz="11500" spc="-150" baseline="0">
                <a:solidFill>
                  <a:schemeClr val="accent5"/>
                </a:solidFill>
                <a:latin typeface="Better Times" pitchFamily="2" charset="0"/>
              </a:defRPr>
            </a:lvl7pPr>
            <a:lvl8pPr marL="0" indent="0">
              <a:lnSpc>
                <a:spcPct val="100000"/>
              </a:lnSpc>
              <a:spcBef>
                <a:spcPts val="0"/>
              </a:spcBef>
              <a:buFontTx/>
              <a:buNone/>
              <a:defRPr sz="11500" spc="-150" baseline="0">
                <a:solidFill>
                  <a:schemeClr val="accent5"/>
                </a:solidFill>
                <a:latin typeface="Better Times" pitchFamily="2" charset="0"/>
              </a:defRPr>
            </a:lvl8pPr>
            <a:lvl9pPr marL="0" indent="0">
              <a:lnSpc>
                <a:spcPct val="100000"/>
              </a:lnSpc>
              <a:spcBef>
                <a:spcPts val="0"/>
              </a:spcBef>
              <a:buFontTx/>
              <a:buNone/>
              <a:defRPr sz="11500" spc="-150" baseline="0">
                <a:solidFill>
                  <a:schemeClr val="accent5"/>
                </a:solidFill>
                <a:latin typeface="Better Times" pitchFamily="2" charset="0"/>
              </a:defRPr>
            </a:lvl9pPr>
          </a:lstStyle>
          <a:p>
            <a:pPr lvl="0"/>
            <a:r>
              <a:rPr lang="de-DE"/>
              <a:t>Dank!</a:t>
            </a:r>
          </a:p>
        </p:txBody>
      </p:sp>
    </p:spTree>
    <p:extLst>
      <p:ext uri="{BB962C8B-B14F-4D97-AF65-F5344CB8AC3E}">
        <p14:creationId xmlns:p14="http://schemas.microsoft.com/office/powerpoint/2010/main" val="1018667455"/>
      </p:ext>
    </p:extLst>
  </p:cSld>
  <p:clrMapOvr>
    <a:masterClrMapping/>
  </p:clrMapOvr>
  <p:extLst>
    <p:ext uri="{DCECCB84-F9BA-43D5-87BE-67443E8EF086}">
      <p15:sldGuideLst xmlns:p15="http://schemas.microsoft.com/office/powerpoint/2012/main"/>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userDrawn="1">
  <p:cSld name="Textfolie Titel zweizeilig">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484EA2F8-8C3D-DDFF-6CB3-2E59C2CD896C}"/>
              </a:ext>
            </a:extLst>
          </p:cNvPr>
          <p:cNvSpPr>
            <a:spLocks noGrp="1"/>
          </p:cNvSpPr>
          <p:nvPr>
            <p:ph type="ftr" sz="quarter" idx="11"/>
          </p:nvPr>
        </p:nvSpPr>
        <p:spPr/>
        <p:txBody>
          <a:bodyPr/>
          <a:lstStyle/>
          <a:p>
            <a:r>
              <a:rPr lang="de-DE" kern="0">
                <a:solidFill>
                  <a:sysClr val="windowText" lastClr="000000">
                    <a:tint val="75000"/>
                  </a:sysClr>
                </a:solidFill>
              </a:rPr>
              <a:t>Potenziale und Perspektiven für eine Wasserstoffinfrastruktur in Dortmund  | Heat Expo 2024 | 28.11.2024 | Seite 2</a:t>
            </a:r>
          </a:p>
        </p:txBody>
      </p:sp>
      <p:sp>
        <p:nvSpPr>
          <p:cNvPr id="4" name="Titel 2">
            <a:extLst>
              <a:ext uri="{FF2B5EF4-FFF2-40B4-BE49-F238E27FC236}">
                <a16:creationId xmlns:a16="http://schemas.microsoft.com/office/drawing/2014/main" id="{FF5056A4-71B7-5959-C526-004DEE71D954}"/>
              </a:ext>
            </a:extLst>
          </p:cNvPr>
          <p:cNvSpPr>
            <a:spLocks noGrp="1"/>
          </p:cNvSpPr>
          <p:nvPr>
            <p:ph type="title" hasCustomPrompt="1"/>
          </p:nvPr>
        </p:nvSpPr>
        <p:spPr>
          <a:xfrm>
            <a:off x="431801" y="404285"/>
            <a:ext cx="8720352" cy="868292"/>
          </a:xfrm>
          <a:prstGeom prst="rect">
            <a:avLst/>
          </a:prstGeom>
        </p:spPr>
        <p:txBody>
          <a:bodyPr lIns="0" tIns="0" rIns="0" bIns="0"/>
          <a:lstStyle>
            <a:lvl1pPr>
              <a:defRPr b="0" i="0">
                <a:latin typeface="Roboto" panose="02000000000000000000" pitchFamily="2" charset="0"/>
                <a:ea typeface="Roboto" panose="02000000000000000000" pitchFamily="2" charset="0"/>
              </a:defRPr>
            </a:lvl1pPr>
          </a:lstStyle>
          <a:p>
            <a:r>
              <a:rPr lang="de-DE"/>
              <a:t>Bitte den Titel</a:t>
            </a:r>
            <a:br>
              <a:rPr lang="de-DE"/>
            </a:br>
            <a:r>
              <a:rPr lang="de-DE"/>
              <a:t>eingeben</a:t>
            </a:r>
          </a:p>
        </p:txBody>
      </p:sp>
      <p:sp>
        <p:nvSpPr>
          <p:cNvPr id="6" name="Textplatzhalter 28">
            <a:extLst>
              <a:ext uri="{FF2B5EF4-FFF2-40B4-BE49-F238E27FC236}">
                <a16:creationId xmlns:a16="http://schemas.microsoft.com/office/drawing/2014/main" id="{4347409D-5468-104F-9FC5-0DB2A756A98F}"/>
              </a:ext>
            </a:extLst>
          </p:cNvPr>
          <p:cNvSpPr>
            <a:spLocks noGrp="1"/>
          </p:cNvSpPr>
          <p:nvPr>
            <p:ph idx="1" hasCustomPrompt="1"/>
          </p:nvPr>
        </p:nvSpPr>
        <p:spPr>
          <a:xfrm>
            <a:off x="431801" y="1509183"/>
            <a:ext cx="11281832" cy="4512735"/>
          </a:xfrm>
          <a:prstGeom prst="rect">
            <a:avLst/>
          </a:prstGeom>
        </p:spPr>
        <p:txBody>
          <a:bodyPr vert="horz" lIns="0" tIns="0" rIns="0" bIns="0" rtlCol="0">
            <a:noAutofit/>
          </a:bodyPr>
          <a:lstStyle>
            <a:lvl1pPr>
              <a:lnSpc>
                <a:spcPct val="120000"/>
              </a:lnSpc>
              <a:defRPr sz="2400" b="0" i="0">
                <a:latin typeface="Roboto" panose="02000000000000000000" pitchFamily="2" charset="0"/>
                <a:ea typeface="Roboto" panose="02000000000000000000" pitchFamily="2" charset="0"/>
              </a:defRPr>
            </a:lvl1pPr>
            <a:lvl2pPr marL="990559" indent="-380990">
              <a:lnSpc>
                <a:spcPct val="120000"/>
              </a:lnSpc>
              <a:buClr>
                <a:srgbClr val="2255A9"/>
              </a:buClr>
              <a:buFont typeface="Wingdings" pitchFamily="2" charset="2"/>
              <a:buChar char="§"/>
              <a:defRPr sz="2400" b="0" i="0">
                <a:latin typeface="Roboto" panose="02000000000000000000" pitchFamily="2" charset="0"/>
                <a:ea typeface="Roboto" panose="02000000000000000000" pitchFamily="2" charset="0"/>
              </a:defRPr>
            </a:lvl2pPr>
            <a:lvl3pPr marL="1600129" indent="-380990">
              <a:lnSpc>
                <a:spcPct val="120000"/>
              </a:lnSpc>
              <a:buClr>
                <a:srgbClr val="2255A9"/>
              </a:buClr>
              <a:buFont typeface="Wingdings" pitchFamily="2" charset="2"/>
              <a:buChar char="§"/>
              <a:defRPr sz="2400" b="0" i="0">
                <a:latin typeface="Roboto" panose="02000000000000000000" pitchFamily="2" charset="0"/>
                <a:ea typeface="Roboto" panose="02000000000000000000" pitchFamily="2" charset="0"/>
              </a:defRPr>
            </a:lvl3pPr>
            <a:lvl4pPr marL="2209699" indent="-380990">
              <a:lnSpc>
                <a:spcPct val="120000"/>
              </a:lnSpc>
              <a:buClr>
                <a:srgbClr val="2255A9"/>
              </a:buClr>
              <a:buFont typeface="Wingdings" pitchFamily="2" charset="2"/>
              <a:buChar char="§"/>
              <a:defRPr sz="2400" b="0" i="0">
                <a:latin typeface="Roboto" panose="02000000000000000000" pitchFamily="2" charset="0"/>
                <a:ea typeface="Roboto" panose="02000000000000000000" pitchFamily="2" charset="0"/>
              </a:defRPr>
            </a:lvl4pPr>
            <a:lvl5pPr marL="2819268" indent="-380990">
              <a:lnSpc>
                <a:spcPct val="120000"/>
              </a:lnSpc>
              <a:buClr>
                <a:srgbClr val="2255A9"/>
              </a:buClr>
              <a:buFont typeface="Wingdings" pitchFamily="2" charset="2"/>
              <a:buChar char="§"/>
              <a:defRPr sz="2400" b="0" i="0">
                <a:latin typeface="Roboto" panose="02000000000000000000" pitchFamily="2" charset="0"/>
                <a:ea typeface="Roboto" panose="02000000000000000000" pitchFamily="2" charset="0"/>
              </a:defRPr>
            </a:lvl5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0"/>
            <a:endParaRPr lang="de-DE"/>
          </a:p>
        </p:txBody>
      </p:sp>
    </p:spTree>
    <p:extLst>
      <p:ext uri="{BB962C8B-B14F-4D97-AF65-F5344CB8AC3E}">
        <p14:creationId xmlns:p14="http://schemas.microsoft.com/office/powerpoint/2010/main" val="932852820"/>
      </p:ext>
    </p:extLst>
  </p:cSld>
  <p:clrMapOvr>
    <a:masterClrMapping/>
  </p:clrMapOvr>
  <p:extLst>
    <p:ext uri="{DCECCB84-F9BA-43D5-87BE-67443E8EF086}">
      <p15:sldGuideLst xmlns:p15="http://schemas.microsoft.com/office/powerpoint/2012/main"/>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Title 3">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00BCD1CF-D82D-48CE-BBDB-A47EB9BEB9A7}"/>
              </a:ext>
            </a:extLst>
          </p:cNvPr>
          <p:cNvSpPr/>
          <p:nvPr userDrawn="1"/>
        </p:nvSpPr>
        <p:spPr bwMode="gray">
          <a:xfrm>
            <a:off x="0" y="-1"/>
            <a:ext cx="12192000" cy="5733001"/>
          </a:xfrm>
          <a:prstGeom prst="rect">
            <a:avLst/>
          </a:prstGeom>
          <a:solidFill>
            <a:srgbClr val="CFE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1538C700-9AF6-4D7A-B378-3FFD2557471F}"/>
              </a:ext>
            </a:extLst>
          </p:cNvPr>
          <p:cNvSpPr>
            <a:spLocks noGrp="1"/>
          </p:cNvSpPr>
          <p:nvPr>
            <p:ph type="ctrTitle" hasCustomPrompt="1"/>
          </p:nvPr>
        </p:nvSpPr>
        <p:spPr bwMode="gray">
          <a:xfrm>
            <a:off x="1488000" y="1197000"/>
            <a:ext cx="7920000" cy="1656000"/>
          </a:xfrm>
        </p:spPr>
        <p:txBody>
          <a:bodyPr anchor="b">
            <a:noAutofit/>
          </a:bodyPr>
          <a:lstStyle>
            <a:lvl1pPr algn="l">
              <a:defRPr sz="4800"/>
            </a:lvl1pPr>
          </a:lstStyle>
          <a:p>
            <a:r>
              <a:rPr lang="de-DE"/>
              <a:t>Titel der Präsentation</a:t>
            </a:r>
          </a:p>
        </p:txBody>
      </p:sp>
      <p:sp>
        <p:nvSpPr>
          <p:cNvPr id="57" name="Textplatzhalter 56">
            <a:extLst>
              <a:ext uri="{FF2B5EF4-FFF2-40B4-BE49-F238E27FC236}">
                <a16:creationId xmlns:a16="http://schemas.microsoft.com/office/drawing/2014/main" id="{B757EDE1-4EC6-437C-AFBF-5B61342368FD}"/>
              </a:ext>
            </a:extLst>
          </p:cNvPr>
          <p:cNvSpPr>
            <a:spLocks noGrp="1"/>
          </p:cNvSpPr>
          <p:nvPr>
            <p:ph type="body" sz="quarter" idx="13" hasCustomPrompt="1"/>
          </p:nvPr>
        </p:nvSpPr>
        <p:spPr bwMode="gray">
          <a:xfrm>
            <a:off x="1488000" y="4005000"/>
            <a:ext cx="5040000" cy="432000"/>
          </a:xfrm>
        </p:spPr>
        <p:txBody>
          <a:bodyPr>
            <a:noAutofit/>
          </a:bodyPr>
          <a:lstStyle>
            <a:lvl1pPr marL="0" indent="0">
              <a:lnSpc>
                <a:spcPct val="120000"/>
              </a:lnSpc>
              <a:spcBef>
                <a:spcPts val="0"/>
              </a:spcBef>
              <a:buNone/>
              <a:defRPr sz="1200">
                <a:latin typeface="+mn-lt"/>
              </a:defRPr>
            </a:lvl1pPr>
            <a:lvl2pPr>
              <a:lnSpc>
                <a:spcPct val="120000"/>
              </a:lnSpc>
              <a:spcBef>
                <a:spcPts val="0"/>
              </a:spcBef>
              <a:defRPr sz="1200">
                <a:latin typeface="+mn-lt"/>
              </a:defRPr>
            </a:lvl2pPr>
            <a:lvl3pPr marL="0" indent="0">
              <a:lnSpc>
                <a:spcPct val="120000"/>
              </a:lnSpc>
              <a:spcBef>
                <a:spcPts val="0"/>
              </a:spcBef>
              <a:buFontTx/>
              <a:buNone/>
              <a:defRPr sz="1200">
                <a:latin typeface="+mn-lt"/>
              </a:defRPr>
            </a:lvl3pPr>
            <a:lvl4pPr marL="0" indent="0">
              <a:lnSpc>
                <a:spcPct val="120000"/>
              </a:lnSpc>
              <a:spcBef>
                <a:spcPts val="0"/>
              </a:spcBef>
              <a:buFontTx/>
              <a:buNone/>
              <a:defRPr sz="1200">
                <a:latin typeface="+mn-lt"/>
              </a:defRPr>
            </a:lvl4pPr>
            <a:lvl5pPr marL="0" indent="0">
              <a:lnSpc>
                <a:spcPct val="120000"/>
              </a:lnSpc>
              <a:spcBef>
                <a:spcPts val="0"/>
              </a:spcBef>
              <a:buFontTx/>
              <a:buNone/>
              <a:defRPr sz="1200">
                <a:latin typeface="+mn-lt"/>
              </a:defRPr>
            </a:lvl5pPr>
            <a:lvl6pPr marL="0" indent="0">
              <a:lnSpc>
                <a:spcPct val="120000"/>
              </a:lnSpc>
              <a:spcBef>
                <a:spcPts val="0"/>
              </a:spcBef>
              <a:buFontTx/>
              <a:buNone/>
              <a:defRPr sz="1200">
                <a:latin typeface="+mn-lt"/>
              </a:defRPr>
            </a:lvl6pPr>
            <a:lvl7pPr marL="0" indent="0">
              <a:lnSpc>
                <a:spcPct val="120000"/>
              </a:lnSpc>
              <a:spcBef>
                <a:spcPts val="0"/>
              </a:spcBef>
              <a:buFontTx/>
              <a:buNone/>
              <a:defRPr sz="1200">
                <a:latin typeface="+mn-lt"/>
              </a:defRPr>
            </a:lvl7pPr>
            <a:lvl8pPr marL="0" indent="0">
              <a:lnSpc>
                <a:spcPct val="120000"/>
              </a:lnSpc>
              <a:spcBef>
                <a:spcPts val="0"/>
              </a:spcBef>
              <a:buFontTx/>
              <a:buNone/>
              <a:defRPr sz="1200">
                <a:latin typeface="+mn-lt"/>
              </a:defRPr>
            </a:lvl8pPr>
            <a:lvl9pPr marL="0" indent="0">
              <a:lnSpc>
                <a:spcPct val="120000"/>
              </a:lnSpc>
              <a:spcBef>
                <a:spcPts val="0"/>
              </a:spcBef>
              <a:buFontTx/>
              <a:buNone/>
              <a:defRPr sz="1200">
                <a:latin typeface="+mn-lt"/>
              </a:defRPr>
            </a:lvl9pPr>
          </a:lstStyle>
          <a:p>
            <a:pPr lvl="0"/>
            <a:r>
              <a:rPr lang="de-DE"/>
              <a:t>Datum einfügen | Mitwirkende</a:t>
            </a:r>
          </a:p>
        </p:txBody>
      </p:sp>
      <p:sp>
        <p:nvSpPr>
          <p:cNvPr id="11" name="Textplatzhalter 10">
            <a:extLst>
              <a:ext uri="{FF2B5EF4-FFF2-40B4-BE49-F238E27FC236}">
                <a16:creationId xmlns:a16="http://schemas.microsoft.com/office/drawing/2014/main" id="{9F43C6CF-A3FB-593B-2C2D-899D3023D91E}"/>
              </a:ext>
            </a:extLst>
          </p:cNvPr>
          <p:cNvSpPr>
            <a:spLocks noGrp="1"/>
          </p:cNvSpPr>
          <p:nvPr>
            <p:ph type="body" sz="quarter" idx="14" hasCustomPrompt="1"/>
          </p:nvPr>
        </p:nvSpPr>
        <p:spPr bwMode="gray">
          <a:xfrm rot="-240000">
            <a:off x="7643794" y="1762392"/>
            <a:ext cx="3600000" cy="1152000"/>
          </a:xfrm>
        </p:spPr>
        <p:txBody>
          <a:bodyPr wrap="none"/>
          <a:lstStyle>
            <a:lvl1pPr marL="0" indent="0">
              <a:lnSpc>
                <a:spcPct val="100000"/>
              </a:lnSpc>
              <a:spcBef>
                <a:spcPts val="0"/>
              </a:spcBef>
              <a:buFontTx/>
              <a:buNone/>
              <a:defRPr sz="8000" spc="-150" baseline="0">
                <a:solidFill>
                  <a:schemeClr val="accent5"/>
                </a:solidFill>
                <a:latin typeface="Better Times" pitchFamily="2" charset="0"/>
              </a:defRPr>
            </a:lvl1pPr>
            <a:lvl2pPr>
              <a:lnSpc>
                <a:spcPct val="100000"/>
              </a:lnSpc>
              <a:spcBef>
                <a:spcPts val="0"/>
              </a:spcBef>
              <a:defRPr sz="8000" spc="-150" baseline="0">
                <a:solidFill>
                  <a:schemeClr val="accent5"/>
                </a:solidFill>
                <a:latin typeface="Better Times" pitchFamily="2" charset="0"/>
              </a:defRPr>
            </a:lvl2pPr>
            <a:lvl3pPr marL="0" indent="0">
              <a:lnSpc>
                <a:spcPct val="100000"/>
              </a:lnSpc>
              <a:spcBef>
                <a:spcPts val="0"/>
              </a:spcBef>
              <a:buFontTx/>
              <a:buNone/>
              <a:defRPr sz="8000" spc="-150" baseline="0">
                <a:solidFill>
                  <a:schemeClr val="accent5"/>
                </a:solidFill>
                <a:latin typeface="Better Times" pitchFamily="2" charset="0"/>
              </a:defRPr>
            </a:lvl3pPr>
            <a:lvl4pPr marL="0" indent="0">
              <a:lnSpc>
                <a:spcPct val="100000"/>
              </a:lnSpc>
              <a:spcBef>
                <a:spcPts val="0"/>
              </a:spcBef>
              <a:buFontTx/>
              <a:buNone/>
              <a:defRPr sz="8000" spc="-150" baseline="0">
                <a:solidFill>
                  <a:schemeClr val="accent5"/>
                </a:solidFill>
                <a:latin typeface="Better Times" pitchFamily="2" charset="0"/>
              </a:defRPr>
            </a:lvl4pPr>
            <a:lvl5pPr marL="0" indent="0">
              <a:lnSpc>
                <a:spcPct val="100000"/>
              </a:lnSpc>
              <a:spcBef>
                <a:spcPts val="0"/>
              </a:spcBef>
              <a:buFontTx/>
              <a:buNone/>
              <a:defRPr sz="8000" spc="-150" baseline="0">
                <a:solidFill>
                  <a:schemeClr val="accent5"/>
                </a:solidFill>
                <a:latin typeface="Better Times" pitchFamily="2" charset="0"/>
              </a:defRPr>
            </a:lvl5pPr>
            <a:lvl6pPr marL="0" indent="0">
              <a:lnSpc>
                <a:spcPct val="100000"/>
              </a:lnSpc>
              <a:spcBef>
                <a:spcPts val="0"/>
              </a:spcBef>
              <a:buFontTx/>
              <a:buNone/>
              <a:defRPr sz="8000" spc="-150" baseline="0">
                <a:solidFill>
                  <a:schemeClr val="accent5"/>
                </a:solidFill>
                <a:latin typeface="Better Times" pitchFamily="2" charset="0"/>
              </a:defRPr>
            </a:lvl6pPr>
            <a:lvl7pPr marL="0" indent="0">
              <a:lnSpc>
                <a:spcPct val="100000"/>
              </a:lnSpc>
              <a:spcBef>
                <a:spcPts val="0"/>
              </a:spcBef>
              <a:buFontTx/>
              <a:buNone/>
              <a:defRPr sz="8000" spc="-150" baseline="0">
                <a:solidFill>
                  <a:schemeClr val="accent5"/>
                </a:solidFill>
                <a:latin typeface="Better Times" pitchFamily="2" charset="0"/>
              </a:defRPr>
            </a:lvl7pPr>
            <a:lvl8pPr marL="0" indent="0">
              <a:lnSpc>
                <a:spcPct val="100000"/>
              </a:lnSpc>
              <a:spcBef>
                <a:spcPts val="0"/>
              </a:spcBef>
              <a:buFontTx/>
              <a:buNone/>
              <a:defRPr sz="8000" spc="-150" baseline="0">
                <a:solidFill>
                  <a:schemeClr val="accent5"/>
                </a:solidFill>
                <a:latin typeface="Better Times" pitchFamily="2" charset="0"/>
              </a:defRPr>
            </a:lvl8pPr>
            <a:lvl9pPr marL="0" indent="0">
              <a:lnSpc>
                <a:spcPct val="100000"/>
              </a:lnSpc>
              <a:spcBef>
                <a:spcPts val="0"/>
              </a:spcBef>
              <a:buFontTx/>
              <a:buNone/>
              <a:defRPr sz="8000" spc="-150" baseline="0">
                <a:solidFill>
                  <a:schemeClr val="accent5"/>
                </a:solidFill>
                <a:latin typeface="Better Times" pitchFamily="2" charset="0"/>
              </a:defRPr>
            </a:lvl9pPr>
          </a:lstStyle>
          <a:p>
            <a:pPr lvl="0"/>
            <a:r>
              <a:rPr lang="de-DE"/>
              <a:t>Hervorhebung</a:t>
            </a:r>
          </a:p>
        </p:txBody>
      </p:sp>
      <p:sp>
        <p:nvSpPr>
          <p:cNvPr id="3" name="Untertitel 2">
            <a:extLst>
              <a:ext uri="{FF2B5EF4-FFF2-40B4-BE49-F238E27FC236}">
                <a16:creationId xmlns:a16="http://schemas.microsoft.com/office/drawing/2014/main" id="{092D69D8-CF43-41F3-B257-EBD26A8B8543}"/>
              </a:ext>
            </a:extLst>
          </p:cNvPr>
          <p:cNvSpPr>
            <a:spLocks noGrp="1"/>
          </p:cNvSpPr>
          <p:nvPr>
            <p:ph type="subTitle" idx="1" hasCustomPrompt="1"/>
          </p:nvPr>
        </p:nvSpPr>
        <p:spPr bwMode="gray">
          <a:xfrm>
            <a:off x="1488000" y="3141000"/>
            <a:ext cx="7920000" cy="720000"/>
          </a:xfrm>
        </p:spPr>
        <p:txBody>
          <a:bodyPr>
            <a:noAutofit/>
          </a:bodyPr>
          <a:lstStyle>
            <a:lvl1pPr marL="0" indent="0" algn="l">
              <a:spcBef>
                <a:spcPts val="0"/>
              </a:spcBef>
              <a:buNone/>
              <a:defRPr sz="2000"/>
            </a:lvl1pPr>
            <a:lvl2pPr marL="0" indent="0" algn="l">
              <a:spcBef>
                <a:spcPts val="0"/>
              </a:spcBef>
              <a:buNone/>
              <a:defRPr sz="2000"/>
            </a:lvl2pPr>
            <a:lvl3pPr marL="0" indent="0" algn="l">
              <a:spcBef>
                <a:spcPts val="0"/>
              </a:spcBef>
              <a:buNone/>
              <a:defRPr sz="2000"/>
            </a:lvl3pPr>
            <a:lvl4pPr marL="0" indent="0" algn="l">
              <a:spcBef>
                <a:spcPts val="0"/>
              </a:spcBef>
              <a:buNone/>
              <a:defRPr sz="2000"/>
            </a:lvl4pPr>
            <a:lvl5pPr marL="0" indent="0" algn="l">
              <a:spcBef>
                <a:spcPts val="0"/>
              </a:spcBef>
              <a:buNone/>
              <a:defRPr sz="2000"/>
            </a:lvl5pPr>
            <a:lvl6pPr marL="0" indent="0" algn="l">
              <a:spcBef>
                <a:spcPts val="0"/>
              </a:spcBef>
              <a:buNone/>
              <a:defRPr sz="2000"/>
            </a:lvl6pPr>
            <a:lvl7pPr marL="0" indent="0" algn="l">
              <a:spcBef>
                <a:spcPts val="0"/>
              </a:spcBef>
              <a:buNone/>
              <a:defRPr sz="2000"/>
            </a:lvl7pPr>
            <a:lvl8pPr marL="0" indent="0" algn="l">
              <a:spcBef>
                <a:spcPts val="0"/>
              </a:spcBef>
              <a:buNone/>
              <a:defRPr sz="2000"/>
            </a:lvl8pPr>
            <a:lvl9pPr marL="0" indent="0" algn="l">
              <a:spcBef>
                <a:spcPts val="0"/>
              </a:spcBef>
              <a:buNone/>
              <a:defRPr sz="2000"/>
            </a:lvl9pPr>
          </a:lstStyle>
          <a:p>
            <a:pPr lvl="0"/>
            <a:r>
              <a:rPr lang="de-DE"/>
              <a:t>Untertitel der Präsentation</a:t>
            </a:r>
          </a:p>
        </p:txBody>
      </p:sp>
      <p:pic>
        <p:nvPicPr>
          <p:cNvPr id="4" name="Grafik 24">
            <a:extLst>
              <a:ext uri="{FF2B5EF4-FFF2-40B4-BE49-F238E27FC236}">
                <a16:creationId xmlns:a16="http://schemas.microsoft.com/office/drawing/2014/main" id="{D007E95B-598F-7276-F1D5-E8A02441B039}"/>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gray">
          <a:xfrm>
            <a:off x="11157555" y="5993803"/>
            <a:ext cx="577245" cy="407850"/>
          </a:xfrm>
          <a:prstGeom prst="rect">
            <a:avLst/>
          </a:prstGeom>
        </p:spPr>
      </p:pic>
      <p:pic>
        <p:nvPicPr>
          <p:cNvPr id="5" name="Grafik 37">
            <a:extLst>
              <a:ext uri="{FF2B5EF4-FFF2-40B4-BE49-F238E27FC236}">
                <a16:creationId xmlns:a16="http://schemas.microsoft.com/office/drawing/2014/main" id="{30FA0572-F406-51C8-3C55-F828335C3E5A}"/>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bwMode="gray">
          <a:xfrm>
            <a:off x="460375" y="5988307"/>
            <a:ext cx="1450280" cy="415668"/>
          </a:xfrm>
          <a:prstGeom prst="rect">
            <a:avLst/>
          </a:prstGeom>
        </p:spPr>
      </p:pic>
      <p:sp>
        <p:nvSpPr>
          <p:cNvPr id="6" name="Rechteck 7">
            <a:extLst>
              <a:ext uri="{FF2B5EF4-FFF2-40B4-BE49-F238E27FC236}">
                <a16:creationId xmlns:a16="http://schemas.microsoft.com/office/drawing/2014/main" id="{C7047CC2-2CEE-C50D-CDC9-2341C1B37E5C}"/>
              </a:ext>
            </a:extLst>
          </p:cNvPr>
          <p:cNvSpPr/>
          <p:nvPr userDrawn="1"/>
        </p:nvSpPr>
        <p:spPr bwMode="gray">
          <a:xfrm>
            <a:off x="457200" y="5733000"/>
            <a:ext cx="1127760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rtlCol="0" anchor="ctr"/>
          <a:lstStyle/>
          <a:p>
            <a:pPr algn="ctr"/>
            <a:endParaRPr lang="de-DE"/>
          </a:p>
        </p:txBody>
      </p:sp>
    </p:spTree>
    <p:extLst>
      <p:ext uri="{BB962C8B-B14F-4D97-AF65-F5344CB8AC3E}">
        <p14:creationId xmlns:p14="http://schemas.microsoft.com/office/powerpoint/2010/main" val="1908314349"/>
      </p:ext>
    </p:extLst>
  </p:cSld>
  <p:clrMapOvr>
    <a:masterClrMapping/>
  </p:clrMapOvr>
  <p:extLst>
    <p:ext uri="{DCECCB84-F9BA-43D5-87BE-67443E8EF086}">
      <p15:sldGuideLst xmlns:p15="http://schemas.microsoft.com/office/powerpoint/2012/main">
        <p15:guide id="1" pos="937">
          <p15:clr>
            <a:srgbClr val="FBAE40"/>
          </p15:clr>
        </p15:guide>
        <p15:guide id="2" pos="5926">
          <p15:clr>
            <a:srgbClr val="FBAE4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userDrawn="1">
  <p:cSld name="Folie nur Titel">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19006F1B-38A4-532C-866D-D60C9F504661}"/>
              </a:ext>
            </a:extLst>
          </p:cNvPr>
          <p:cNvSpPr>
            <a:spLocks noGrp="1"/>
          </p:cNvSpPr>
          <p:nvPr>
            <p:ph type="ftr" sz="quarter" idx="10"/>
          </p:nvPr>
        </p:nvSpPr>
        <p:spPr/>
        <p:txBody>
          <a:bodyPr/>
          <a:lstStyle/>
          <a:p>
            <a:r>
              <a:rPr lang="de-DE" kern="0">
                <a:solidFill>
                  <a:sysClr val="windowText" lastClr="000000">
                    <a:tint val="75000"/>
                  </a:sysClr>
                </a:solidFill>
              </a:rPr>
              <a:t>Potenziale und Perspektiven für eine Wasserstoffinfrastruktur in Dortmund  | Heat Expo 2024 | 28.11.2024 | Seite 2</a:t>
            </a:r>
          </a:p>
        </p:txBody>
      </p:sp>
      <p:sp>
        <p:nvSpPr>
          <p:cNvPr id="3" name="Titel 2">
            <a:extLst>
              <a:ext uri="{FF2B5EF4-FFF2-40B4-BE49-F238E27FC236}">
                <a16:creationId xmlns:a16="http://schemas.microsoft.com/office/drawing/2014/main" id="{CF84B4CA-88E8-6BD5-7E43-2A10065EE224}"/>
              </a:ext>
            </a:extLst>
          </p:cNvPr>
          <p:cNvSpPr>
            <a:spLocks noGrp="1"/>
          </p:cNvSpPr>
          <p:nvPr>
            <p:ph type="title" hasCustomPrompt="1"/>
          </p:nvPr>
        </p:nvSpPr>
        <p:spPr>
          <a:xfrm>
            <a:off x="431800" y="404285"/>
            <a:ext cx="8720352" cy="868292"/>
          </a:xfrm>
          <a:prstGeom prst="rect">
            <a:avLst/>
          </a:prstGeom>
        </p:spPr>
        <p:txBody>
          <a:bodyPr lIns="0" tIns="0" rIns="0" bIns="0"/>
          <a:lstStyle>
            <a:lvl1pPr>
              <a:defRPr b="0" i="0">
                <a:latin typeface="Roboto" panose="02000000000000000000" pitchFamily="2" charset="0"/>
                <a:ea typeface="Roboto" panose="02000000000000000000" pitchFamily="2" charset="0"/>
              </a:defRPr>
            </a:lvl1pPr>
          </a:lstStyle>
          <a:p>
            <a:r>
              <a:rPr lang="de-DE"/>
              <a:t>Bitte den Titel</a:t>
            </a:r>
            <a:br>
              <a:rPr lang="de-DE"/>
            </a:br>
            <a:r>
              <a:rPr lang="de-DE"/>
              <a:t>eingeben</a:t>
            </a:r>
          </a:p>
        </p:txBody>
      </p:sp>
    </p:spTree>
    <p:extLst>
      <p:ext uri="{BB962C8B-B14F-4D97-AF65-F5344CB8AC3E}">
        <p14:creationId xmlns:p14="http://schemas.microsoft.com/office/powerpoint/2010/main" val="295054064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elfolie_öffentlic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55F8D1DB-3828-7E4F-9637-D428791FD444}"/>
              </a:ext>
            </a:extLst>
          </p:cNvPr>
          <p:cNvSpPr txBox="1"/>
          <p:nvPr userDrawn="1"/>
        </p:nvSpPr>
        <p:spPr>
          <a:xfrm>
            <a:off x="348793" y="5194170"/>
            <a:ext cx="1697510" cy="292388"/>
          </a:xfrm>
          <a:prstGeom prst="rect">
            <a:avLst/>
          </a:prstGeom>
          <a:noFill/>
        </p:spPr>
        <p:txBody>
          <a:bodyPr wrap="square" rtlCol="0">
            <a:spAutoFit/>
          </a:bodyPr>
          <a:lstStyle/>
          <a:p>
            <a:fld id="{1D290C97-2875-8E4C-BB83-37C142D8AA5C}" type="datetime4">
              <a:rPr lang="de-DE" sz="1300" smtClean="0">
                <a:solidFill>
                  <a:schemeClr val="bg1"/>
                </a:solidFill>
                <a:latin typeface="Roboto" panose="02000000000000000000" pitchFamily="2" charset="0"/>
                <a:ea typeface="Roboto" panose="02000000000000000000" pitchFamily="2" charset="0"/>
              </a:rPr>
              <a:t>18. November 2025</a:t>
            </a:fld>
            <a:endParaRPr lang="de-DE" sz="1300" dirty="0">
              <a:solidFill>
                <a:schemeClr val="bg1"/>
              </a:solidFill>
              <a:latin typeface="Roboto" panose="02000000000000000000" pitchFamily="2" charset="0"/>
              <a:ea typeface="Roboto" panose="02000000000000000000" pitchFamily="2" charset="0"/>
            </a:endParaRPr>
          </a:p>
        </p:txBody>
      </p:sp>
      <p:pic>
        <p:nvPicPr>
          <p:cNvPr id="8" name="Grafik 7">
            <a:extLst>
              <a:ext uri="{FF2B5EF4-FFF2-40B4-BE49-F238E27FC236}">
                <a16:creationId xmlns:a16="http://schemas.microsoft.com/office/drawing/2014/main" id="{BCD5EAD5-FDC0-794F-A80D-FFDCEDA9E202}"/>
              </a:ext>
            </a:extLst>
          </p:cNvPr>
          <p:cNvPicPr>
            <a:picLocks noChangeAspect="1"/>
          </p:cNvPicPr>
          <p:nvPr userDrawn="1"/>
        </p:nvPicPr>
        <p:blipFill>
          <a:blip r:embed="rId3"/>
          <a:stretch>
            <a:fillRect/>
          </a:stretch>
        </p:blipFill>
        <p:spPr>
          <a:xfrm>
            <a:off x="1947084" y="5194170"/>
            <a:ext cx="123007" cy="246013"/>
          </a:xfrm>
          <a:prstGeom prst="rect">
            <a:avLst/>
          </a:prstGeom>
        </p:spPr>
      </p:pic>
      <p:sp>
        <p:nvSpPr>
          <p:cNvPr id="9" name="Textplatzhalter 6">
            <a:extLst>
              <a:ext uri="{FF2B5EF4-FFF2-40B4-BE49-F238E27FC236}">
                <a16:creationId xmlns:a16="http://schemas.microsoft.com/office/drawing/2014/main" id="{A8727446-0F01-0C49-A75E-17906561A5F1}"/>
              </a:ext>
            </a:extLst>
          </p:cNvPr>
          <p:cNvSpPr>
            <a:spLocks noGrp="1"/>
          </p:cNvSpPr>
          <p:nvPr>
            <p:ph type="body" sz="quarter" idx="10" hasCustomPrompt="1"/>
          </p:nvPr>
        </p:nvSpPr>
        <p:spPr>
          <a:xfrm>
            <a:off x="2008587" y="5217307"/>
            <a:ext cx="2294559" cy="246063"/>
          </a:xfrm>
        </p:spPr>
        <p:txBody>
          <a:bodyPr>
            <a:noAutofit/>
          </a:bodyPr>
          <a:lstStyle>
            <a:lvl1pPr marL="0" indent="0">
              <a:buNone/>
              <a:defRPr sz="1300">
                <a:solidFill>
                  <a:schemeClr val="bg1"/>
                </a:solidFill>
              </a:defRPr>
            </a:lvl1pPr>
          </a:lstStyle>
          <a:p>
            <a:pPr lvl="0"/>
            <a:r>
              <a:rPr lang="de-DE"/>
              <a:t>Mitwirkende</a:t>
            </a:r>
          </a:p>
        </p:txBody>
      </p:sp>
      <p:sp>
        <p:nvSpPr>
          <p:cNvPr id="10" name="Textplatzhalter 8">
            <a:extLst>
              <a:ext uri="{FF2B5EF4-FFF2-40B4-BE49-F238E27FC236}">
                <a16:creationId xmlns:a16="http://schemas.microsoft.com/office/drawing/2014/main" id="{FE7D3148-1B3A-A04E-A696-17560E15B0AE}"/>
              </a:ext>
            </a:extLst>
          </p:cNvPr>
          <p:cNvSpPr>
            <a:spLocks noGrp="1"/>
          </p:cNvSpPr>
          <p:nvPr>
            <p:ph type="body" sz="quarter" idx="11" hasCustomPrompt="1"/>
          </p:nvPr>
        </p:nvSpPr>
        <p:spPr>
          <a:xfrm>
            <a:off x="2046303" y="1724418"/>
            <a:ext cx="5740237" cy="2027238"/>
          </a:xfrm>
        </p:spPr>
        <p:txBody>
          <a:bodyPr>
            <a:noAutofit/>
          </a:bodyPr>
          <a:lstStyle>
            <a:lvl1pPr marL="0" indent="0">
              <a:buNone/>
              <a:defRPr sz="7000" b="0" i="0">
                <a:latin typeface="Roboto" panose="02000000000000000000" pitchFamily="2" charset="0"/>
                <a:ea typeface="Roboto" panose="02000000000000000000" pitchFamily="2" charset="0"/>
              </a:defRPr>
            </a:lvl1pPr>
          </a:lstStyle>
          <a:p>
            <a:pPr lvl="0"/>
            <a:r>
              <a:rPr lang="de-DE"/>
              <a:t>Hier steht eine Headline</a:t>
            </a:r>
          </a:p>
        </p:txBody>
      </p:sp>
      <p:pic>
        <p:nvPicPr>
          <p:cNvPr id="3" name="Grafik 2">
            <a:extLst>
              <a:ext uri="{FF2B5EF4-FFF2-40B4-BE49-F238E27FC236}">
                <a16:creationId xmlns:a16="http://schemas.microsoft.com/office/drawing/2014/main" id="{15D4B2EC-1E45-B148-BCC4-33C2067D7EA7}"/>
              </a:ext>
            </a:extLst>
          </p:cNvPr>
          <p:cNvPicPr>
            <a:picLocks noChangeAspect="1"/>
          </p:cNvPicPr>
          <p:nvPr userDrawn="1"/>
        </p:nvPicPr>
        <p:blipFill>
          <a:blip r:embed="rId4"/>
          <a:stretch>
            <a:fillRect/>
          </a:stretch>
        </p:blipFill>
        <p:spPr>
          <a:xfrm>
            <a:off x="11234789" y="137087"/>
            <a:ext cx="514299" cy="680484"/>
          </a:xfrm>
          <a:prstGeom prst="rect">
            <a:avLst/>
          </a:prstGeom>
        </p:spPr>
      </p:pic>
    </p:spTree>
    <p:extLst>
      <p:ext uri="{BB962C8B-B14F-4D97-AF65-F5344CB8AC3E}">
        <p14:creationId xmlns:p14="http://schemas.microsoft.com/office/powerpoint/2010/main" val="245321306"/>
      </p:ext>
    </p:extLst>
  </p:cSld>
  <p:clrMapOvr>
    <a:masterClrMapping/>
  </p:clrMapOvr>
  <p:extLst>
    <p:ext uri="{DCECCB84-F9BA-43D5-87BE-67443E8EF086}">
      <p15:sldGuideLst xmlns:p15="http://schemas.microsoft.com/office/powerpoint/2012/main">
        <p15:guide id="1" orient="horz" pos="3838">
          <p15:clr>
            <a:srgbClr val="FBAE40"/>
          </p15:clr>
        </p15:guide>
        <p15:guide id="2" pos="7401">
          <p15:clr>
            <a:srgbClr val="FBAE40"/>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_Titelfolie_öffentlic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55F8D1DB-3828-7E4F-9637-D428791FD444}"/>
              </a:ext>
            </a:extLst>
          </p:cNvPr>
          <p:cNvSpPr txBox="1"/>
          <p:nvPr userDrawn="1"/>
        </p:nvSpPr>
        <p:spPr>
          <a:xfrm>
            <a:off x="348793" y="5194170"/>
            <a:ext cx="1697510" cy="292388"/>
          </a:xfrm>
          <a:prstGeom prst="rect">
            <a:avLst/>
          </a:prstGeom>
          <a:noFill/>
        </p:spPr>
        <p:txBody>
          <a:bodyPr wrap="square" rtlCol="0">
            <a:spAutoFit/>
          </a:bodyPr>
          <a:lstStyle/>
          <a:p>
            <a:fld id="{1D290C97-2875-8E4C-BB83-37C142D8AA5C}" type="datetime4">
              <a:rPr lang="de-DE" sz="1300" smtClean="0">
                <a:solidFill>
                  <a:schemeClr val="bg1"/>
                </a:solidFill>
                <a:latin typeface="Roboto" panose="02000000000000000000" pitchFamily="2" charset="0"/>
                <a:ea typeface="Roboto" panose="02000000000000000000" pitchFamily="2" charset="0"/>
              </a:rPr>
              <a:t>18. November 2025</a:t>
            </a:fld>
            <a:endParaRPr lang="de-DE" sz="1300" dirty="0">
              <a:solidFill>
                <a:schemeClr val="bg1"/>
              </a:solidFill>
              <a:latin typeface="Roboto" panose="02000000000000000000" pitchFamily="2" charset="0"/>
              <a:ea typeface="Roboto" panose="02000000000000000000" pitchFamily="2" charset="0"/>
            </a:endParaRPr>
          </a:p>
        </p:txBody>
      </p:sp>
      <p:pic>
        <p:nvPicPr>
          <p:cNvPr id="8" name="Grafik 7">
            <a:extLst>
              <a:ext uri="{FF2B5EF4-FFF2-40B4-BE49-F238E27FC236}">
                <a16:creationId xmlns:a16="http://schemas.microsoft.com/office/drawing/2014/main" id="{BCD5EAD5-FDC0-794F-A80D-FFDCEDA9E202}"/>
              </a:ext>
            </a:extLst>
          </p:cNvPr>
          <p:cNvPicPr>
            <a:picLocks noChangeAspect="1"/>
          </p:cNvPicPr>
          <p:nvPr userDrawn="1"/>
        </p:nvPicPr>
        <p:blipFill>
          <a:blip r:embed="rId3"/>
          <a:stretch>
            <a:fillRect/>
          </a:stretch>
        </p:blipFill>
        <p:spPr>
          <a:xfrm>
            <a:off x="1947084" y="5194170"/>
            <a:ext cx="123007" cy="246013"/>
          </a:xfrm>
          <a:prstGeom prst="rect">
            <a:avLst/>
          </a:prstGeom>
        </p:spPr>
      </p:pic>
      <p:sp>
        <p:nvSpPr>
          <p:cNvPr id="9" name="Textplatzhalter 6">
            <a:extLst>
              <a:ext uri="{FF2B5EF4-FFF2-40B4-BE49-F238E27FC236}">
                <a16:creationId xmlns:a16="http://schemas.microsoft.com/office/drawing/2014/main" id="{A8727446-0F01-0C49-A75E-17906561A5F1}"/>
              </a:ext>
            </a:extLst>
          </p:cNvPr>
          <p:cNvSpPr>
            <a:spLocks noGrp="1"/>
          </p:cNvSpPr>
          <p:nvPr>
            <p:ph type="body" sz="quarter" idx="10" hasCustomPrompt="1"/>
          </p:nvPr>
        </p:nvSpPr>
        <p:spPr>
          <a:xfrm>
            <a:off x="2008587" y="5217307"/>
            <a:ext cx="2294559" cy="246063"/>
          </a:xfrm>
        </p:spPr>
        <p:txBody>
          <a:bodyPr>
            <a:noAutofit/>
          </a:bodyPr>
          <a:lstStyle>
            <a:lvl1pPr marL="0" indent="0">
              <a:buNone/>
              <a:defRPr sz="1300">
                <a:solidFill>
                  <a:schemeClr val="bg1"/>
                </a:solidFill>
              </a:defRPr>
            </a:lvl1pPr>
          </a:lstStyle>
          <a:p>
            <a:pPr lvl="0"/>
            <a:r>
              <a:rPr lang="de-DE"/>
              <a:t>Mitwirkende</a:t>
            </a:r>
          </a:p>
        </p:txBody>
      </p:sp>
      <p:sp>
        <p:nvSpPr>
          <p:cNvPr id="10" name="Textplatzhalter 8">
            <a:extLst>
              <a:ext uri="{FF2B5EF4-FFF2-40B4-BE49-F238E27FC236}">
                <a16:creationId xmlns:a16="http://schemas.microsoft.com/office/drawing/2014/main" id="{FE7D3148-1B3A-A04E-A696-17560E15B0AE}"/>
              </a:ext>
            </a:extLst>
          </p:cNvPr>
          <p:cNvSpPr>
            <a:spLocks noGrp="1"/>
          </p:cNvSpPr>
          <p:nvPr>
            <p:ph type="body" sz="quarter" idx="11" hasCustomPrompt="1"/>
          </p:nvPr>
        </p:nvSpPr>
        <p:spPr>
          <a:xfrm>
            <a:off x="2046303" y="1724418"/>
            <a:ext cx="9101861" cy="2027238"/>
          </a:xfrm>
        </p:spPr>
        <p:txBody>
          <a:bodyPr>
            <a:noAutofit/>
          </a:bodyPr>
          <a:lstStyle>
            <a:lvl1pPr marL="0" indent="0">
              <a:buNone/>
              <a:defRPr sz="7000" b="0" i="0">
                <a:latin typeface="Roboto" panose="02000000000000000000" pitchFamily="2" charset="0"/>
                <a:ea typeface="Roboto" panose="02000000000000000000" pitchFamily="2" charset="0"/>
              </a:defRPr>
            </a:lvl1pPr>
          </a:lstStyle>
          <a:p>
            <a:pPr lvl="0"/>
            <a:r>
              <a:rPr lang="de-DE"/>
              <a:t>Hier steht eine längere Headline</a:t>
            </a:r>
          </a:p>
        </p:txBody>
      </p:sp>
      <p:pic>
        <p:nvPicPr>
          <p:cNvPr id="3" name="Grafik 2">
            <a:extLst>
              <a:ext uri="{FF2B5EF4-FFF2-40B4-BE49-F238E27FC236}">
                <a16:creationId xmlns:a16="http://schemas.microsoft.com/office/drawing/2014/main" id="{15D4B2EC-1E45-B148-BCC4-33C2067D7EA7}"/>
              </a:ext>
            </a:extLst>
          </p:cNvPr>
          <p:cNvPicPr>
            <a:picLocks noChangeAspect="1"/>
          </p:cNvPicPr>
          <p:nvPr userDrawn="1"/>
        </p:nvPicPr>
        <p:blipFill>
          <a:blip r:embed="rId4"/>
          <a:stretch>
            <a:fillRect/>
          </a:stretch>
        </p:blipFill>
        <p:spPr>
          <a:xfrm>
            <a:off x="11234789" y="137087"/>
            <a:ext cx="514299" cy="680484"/>
          </a:xfrm>
          <a:prstGeom prst="rect">
            <a:avLst/>
          </a:prstGeom>
        </p:spPr>
      </p:pic>
    </p:spTree>
    <p:extLst>
      <p:ext uri="{BB962C8B-B14F-4D97-AF65-F5344CB8AC3E}">
        <p14:creationId xmlns:p14="http://schemas.microsoft.com/office/powerpoint/2010/main" val="2281191870"/>
      </p:ext>
    </p:extLst>
  </p:cSld>
  <p:clrMapOvr>
    <a:masterClrMapping/>
  </p:clrMapOvr>
  <p:extLst>
    <p:ext uri="{DCECCB84-F9BA-43D5-87BE-67443E8EF086}">
      <p15:sldGuideLst xmlns:p15="http://schemas.microsoft.com/office/powerpoint/2012/main">
        <p15:guide id="1" orient="horz" pos="3838">
          <p15:clr>
            <a:srgbClr val="FBAE40"/>
          </p15:clr>
        </p15:guide>
        <p15:guide id="2" pos="7401">
          <p15:clr>
            <a:srgbClr val="FBAE40"/>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elfolie_inter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55F8D1DB-3828-7E4F-9637-D428791FD444}"/>
              </a:ext>
            </a:extLst>
          </p:cNvPr>
          <p:cNvSpPr txBox="1"/>
          <p:nvPr userDrawn="1"/>
        </p:nvSpPr>
        <p:spPr>
          <a:xfrm>
            <a:off x="348793" y="5194170"/>
            <a:ext cx="1697510" cy="292388"/>
          </a:xfrm>
          <a:prstGeom prst="rect">
            <a:avLst/>
          </a:prstGeom>
          <a:noFill/>
        </p:spPr>
        <p:txBody>
          <a:bodyPr wrap="square" rtlCol="0">
            <a:spAutoFit/>
          </a:bodyPr>
          <a:lstStyle/>
          <a:p>
            <a:fld id="{1D290C97-2875-8E4C-BB83-37C142D8AA5C}" type="datetime4">
              <a:rPr lang="de-DE" sz="1300" smtClean="0">
                <a:solidFill>
                  <a:schemeClr val="bg1"/>
                </a:solidFill>
                <a:latin typeface="Roboto" panose="02000000000000000000" pitchFamily="2" charset="0"/>
                <a:ea typeface="Roboto" panose="02000000000000000000" pitchFamily="2" charset="0"/>
              </a:rPr>
              <a:t>18. November 2025</a:t>
            </a:fld>
            <a:endParaRPr lang="de-DE" sz="1300" dirty="0">
              <a:solidFill>
                <a:schemeClr val="bg1"/>
              </a:solidFill>
              <a:latin typeface="Roboto" panose="02000000000000000000" pitchFamily="2" charset="0"/>
              <a:ea typeface="Roboto" panose="02000000000000000000" pitchFamily="2" charset="0"/>
            </a:endParaRPr>
          </a:p>
        </p:txBody>
      </p:sp>
      <p:pic>
        <p:nvPicPr>
          <p:cNvPr id="8" name="Grafik 7">
            <a:extLst>
              <a:ext uri="{FF2B5EF4-FFF2-40B4-BE49-F238E27FC236}">
                <a16:creationId xmlns:a16="http://schemas.microsoft.com/office/drawing/2014/main" id="{BCD5EAD5-FDC0-794F-A80D-FFDCEDA9E202}"/>
              </a:ext>
            </a:extLst>
          </p:cNvPr>
          <p:cNvPicPr>
            <a:picLocks noChangeAspect="1"/>
          </p:cNvPicPr>
          <p:nvPr userDrawn="1"/>
        </p:nvPicPr>
        <p:blipFill>
          <a:blip r:embed="rId3"/>
          <a:stretch>
            <a:fillRect/>
          </a:stretch>
        </p:blipFill>
        <p:spPr>
          <a:xfrm>
            <a:off x="1947084" y="5194170"/>
            <a:ext cx="123007" cy="246013"/>
          </a:xfrm>
          <a:prstGeom prst="rect">
            <a:avLst/>
          </a:prstGeom>
        </p:spPr>
      </p:pic>
      <p:sp>
        <p:nvSpPr>
          <p:cNvPr id="9" name="Textplatzhalter 6">
            <a:extLst>
              <a:ext uri="{FF2B5EF4-FFF2-40B4-BE49-F238E27FC236}">
                <a16:creationId xmlns:a16="http://schemas.microsoft.com/office/drawing/2014/main" id="{A8727446-0F01-0C49-A75E-17906561A5F1}"/>
              </a:ext>
            </a:extLst>
          </p:cNvPr>
          <p:cNvSpPr>
            <a:spLocks noGrp="1"/>
          </p:cNvSpPr>
          <p:nvPr>
            <p:ph type="body" sz="quarter" idx="10" hasCustomPrompt="1"/>
          </p:nvPr>
        </p:nvSpPr>
        <p:spPr>
          <a:xfrm>
            <a:off x="2008587" y="5217307"/>
            <a:ext cx="2294559" cy="246063"/>
          </a:xfrm>
        </p:spPr>
        <p:txBody>
          <a:bodyPr>
            <a:noAutofit/>
          </a:bodyPr>
          <a:lstStyle>
            <a:lvl1pPr marL="0" indent="0">
              <a:buNone/>
              <a:defRPr sz="1300">
                <a:solidFill>
                  <a:schemeClr val="bg1"/>
                </a:solidFill>
              </a:defRPr>
            </a:lvl1pPr>
          </a:lstStyle>
          <a:p>
            <a:pPr lvl="0"/>
            <a:r>
              <a:rPr lang="de-DE"/>
              <a:t>Mitwirkende</a:t>
            </a:r>
          </a:p>
        </p:txBody>
      </p:sp>
      <p:sp>
        <p:nvSpPr>
          <p:cNvPr id="10" name="Textplatzhalter 8">
            <a:extLst>
              <a:ext uri="{FF2B5EF4-FFF2-40B4-BE49-F238E27FC236}">
                <a16:creationId xmlns:a16="http://schemas.microsoft.com/office/drawing/2014/main" id="{FE7D3148-1B3A-A04E-A696-17560E15B0AE}"/>
              </a:ext>
            </a:extLst>
          </p:cNvPr>
          <p:cNvSpPr>
            <a:spLocks noGrp="1"/>
          </p:cNvSpPr>
          <p:nvPr>
            <p:ph type="body" sz="quarter" idx="11" hasCustomPrompt="1"/>
          </p:nvPr>
        </p:nvSpPr>
        <p:spPr>
          <a:xfrm>
            <a:off x="2046303" y="1724418"/>
            <a:ext cx="5740237" cy="2027238"/>
          </a:xfrm>
        </p:spPr>
        <p:txBody>
          <a:bodyPr>
            <a:noAutofit/>
          </a:bodyPr>
          <a:lstStyle>
            <a:lvl1pPr marL="0" indent="0">
              <a:buNone/>
              <a:defRPr sz="7000" b="0" i="0">
                <a:latin typeface="Roboto" panose="02000000000000000000" pitchFamily="2" charset="0"/>
                <a:ea typeface="Roboto" panose="02000000000000000000" pitchFamily="2" charset="0"/>
              </a:defRPr>
            </a:lvl1pPr>
          </a:lstStyle>
          <a:p>
            <a:pPr lvl="0"/>
            <a:r>
              <a:rPr lang="de-DE"/>
              <a:t>Hier steht eine Headline</a:t>
            </a:r>
          </a:p>
        </p:txBody>
      </p:sp>
      <p:pic>
        <p:nvPicPr>
          <p:cNvPr id="3" name="Grafik 2">
            <a:extLst>
              <a:ext uri="{FF2B5EF4-FFF2-40B4-BE49-F238E27FC236}">
                <a16:creationId xmlns:a16="http://schemas.microsoft.com/office/drawing/2014/main" id="{15D4B2EC-1E45-B148-BCC4-33C2067D7EA7}"/>
              </a:ext>
            </a:extLst>
          </p:cNvPr>
          <p:cNvPicPr>
            <a:picLocks noChangeAspect="1"/>
          </p:cNvPicPr>
          <p:nvPr userDrawn="1"/>
        </p:nvPicPr>
        <p:blipFill>
          <a:blip r:embed="rId4"/>
          <a:srcRect/>
          <a:stretch/>
        </p:blipFill>
        <p:spPr>
          <a:xfrm>
            <a:off x="11234789" y="137087"/>
            <a:ext cx="514298" cy="680484"/>
          </a:xfrm>
          <a:prstGeom prst="rect">
            <a:avLst/>
          </a:prstGeom>
        </p:spPr>
      </p:pic>
    </p:spTree>
    <p:extLst>
      <p:ext uri="{BB962C8B-B14F-4D97-AF65-F5344CB8AC3E}">
        <p14:creationId xmlns:p14="http://schemas.microsoft.com/office/powerpoint/2010/main" val="1740380803"/>
      </p:ext>
    </p:extLst>
  </p:cSld>
  <p:clrMapOvr>
    <a:masterClrMapping/>
  </p:clrMapOvr>
  <p:extLst>
    <p:ext uri="{DCECCB84-F9BA-43D5-87BE-67443E8EF086}">
      <p15:sldGuideLst xmlns:p15="http://schemas.microsoft.com/office/powerpoint/2012/main">
        <p15:guide id="1" orient="horz" pos="3838">
          <p15:clr>
            <a:srgbClr val="FBAE40"/>
          </p15:clr>
        </p15:guide>
        <p15:guide id="2" pos="7401">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_Titelfolie_inter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55F8D1DB-3828-7E4F-9637-D428791FD444}"/>
              </a:ext>
            </a:extLst>
          </p:cNvPr>
          <p:cNvSpPr txBox="1"/>
          <p:nvPr userDrawn="1"/>
        </p:nvSpPr>
        <p:spPr>
          <a:xfrm>
            <a:off x="348793" y="5194170"/>
            <a:ext cx="1697510" cy="292388"/>
          </a:xfrm>
          <a:prstGeom prst="rect">
            <a:avLst/>
          </a:prstGeom>
          <a:noFill/>
        </p:spPr>
        <p:txBody>
          <a:bodyPr wrap="square" rtlCol="0">
            <a:spAutoFit/>
          </a:bodyPr>
          <a:lstStyle/>
          <a:p>
            <a:fld id="{1D290C97-2875-8E4C-BB83-37C142D8AA5C}" type="datetime4">
              <a:rPr lang="de-DE" sz="1300" smtClean="0">
                <a:solidFill>
                  <a:schemeClr val="bg1"/>
                </a:solidFill>
                <a:latin typeface="Roboto" panose="02000000000000000000" pitchFamily="2" charset="0"/>
                <a:ea typeface="Roboto" panose="02000000000000000000" pitchFamily="2" charset="0"/>
              </a:rPr>
              <a:t>18. November 2025</a:t>
            </a:fld>
            <a:endParaRPr lang="de-DE" sz="1300" dirty="0">
              <a:solidFill>
                <a:schemeClr val="bg1"/>
              </a:solidFill>
              <a:latin typeface="Roboto" panose="02000000000000000000" pitchFamily="2" charset="0"/>
              <a:ea typeface="Roboto" panose="02000000000000000000" pitchFamily="2" charset="0"/>
            </a:endParaRPr>
          </a:p>
        </p:txBody>
      </p:sp>
      <p:pic>
        <p:nvPicPr>
          <p:cNvPr id="8" name="Grafik 7">
            <a:extLst>
              <a:ext uri="{FF2B5EF4-FFF2-40B4-BE49-F238E27FC236}">
                <a16:creationId xmlns:a16="http://schemas.microsoft.com/office/drawing/2014/main" id="{BCD5EAD5-FDC0-794F-A80D-FFDCEDA9E202}"/>
              </a:ext>
            </a:extLst>
          </p:cNvPr>
          <p:cNvPicPr>
            <a:picLocks noChangeAspect="1"/>
          </p:cNvPicPr>
          <p:nvPr userDrawn="1"/>
        </p:nvPicPr>
        <p:blipFill>
          <a:blip r:embed="rId3"/>
          <a:stretch>
            <a:fillRect/>
          </a:stretch>
        </p:blipFill>
        <p:spPr>
          <a:xfrm>
            <a:off x="1947084" y="5194170"/>
            <a:ext cx="123007" cy="246013"/>
          </a:xfrm>
          <a:prstGeom prst="rect">
            <a:avLst/>
          </a:prstGeom>
        </p:spPr>
      </p:pic>
      <p:sp>
        <p:nvSpPr>
          <p:cNvPr id="9" name="Textplatzhalter 6">
            <a:extLst>
              <a:ext uri="{FF2B5EF4-FFF2-40B4-BE49-F238E27FC236}">
                <a16:creationId xmlns:a16="http://schemas.microsoft.com/office/drawing/2014/main" id="{A8727446-0F01-0C49-A75E-17906561A5F1}"/>
              </a:ext>
            </a:extLst>
          </p:cNvPr>
          <p:cNvSpPr>
            <a:spLocks noGrp="1"/>
          </p:cNvSpPr>
          <p:nvPr>
            <p:ph type="body" sz="quarter" idx="10" hasCustomPrompt="1"/>
          </p:nvPr>
        </p:nvSpPr>
        <p:spPr>
          <a:xfrm>
            <a:off x="2008587" y="5217307"/>
            <a:ext cx="2294559" cy="246063"/>
          </a:xfrm>
        </p:spPr>
        <p:txBody>
          <a:bodyPr>
            <a:noAutofit/>
          </a:bodyPr>
          <a:lstStyle>
            <a:lvl1pPr marL="0" indent="0">
              <a:buNone/>
              <a:defRPr sz="1300">
                <a:solidFill>
                  <a:schemeClr val="bg1"/>
                </a:solidFill>
              </a:defRPr>
            </a:lvl1pPr>
          </a:lstStyle>
          <a:p>
            <a:pPr lvl="0"/>
            <a:r>
              <a:rPr lang="de-DE"/>
              <a:t>Mitwirkende</a:t>
            </a:r>
          </a:p>
        </p:txBody>
      </p:sp>
      <p:sp>
        <p:nvSpPr>
          <p:cNvPr id="10" name="Textplatzhalter 8">
            <a:extLst>
              <a:ext uri="{FF2B5EF4-FFF2-40B4-BE49-F238E27FC236}">
                <a16:creationId xmlns:a16="http://schemas.microsoft.com/office/drawing/2014/main" id="{FE7D3148-1B3A-A04E-A696-17560E15B0AE}"/>
              </a:ext>
            </a:extLst>
          </p:cNvPr>
          <p:cNvSpPr>
            <a:spLocks noGrp="1"/>
          </p:cNvSpPr>
          <p:nvPr>
            <p:ph type="body" sz="quarter" idx="11" hasCustomPrompt="1"/>
          </p:nvPr>
        </p:nvSpPr>
        <p:spPr>
          <a:xfrm>
            <a:off x="2046303" y="1724418"/>
            <a:ext cx="9083072" cy="2027238"/>
          </a:xfrm>
        </p:spPr>
        <p:txBody>
          <a:bodyPr>
            <a:noAutofit/>
          </a:bodyPr>
          <a:lstStyle>
            <a:lvl1pPr marL="0" indent="0">
              <a:buNone/>
              <a:defRPr sz="7000" b="0" i="0">
                <a:latin typeface="Roboto" panose="02000000000000000000" pitchFamily="2" charset="0"/>
                <a:ea typeface="Roboto" panose="02000000000000000000" pitchFamily="2" charset="0"/>
              </a:defRPr>
            </a:lvl1pPr>
          </a:lstStyle>
          <a:p>
            <a:pPr lvl="0"/>
            <a:r>
              <a:rPr lang="de-DE"/>
              <a:t>Hier steht eine längere Headline</a:t>
            </a:r>
          </a:p>
        </p:txBody>
      </p:sp>
      <p:pic>
        <p:nvPicPr>
          <p:cNvPr id="3" name="Grafik 2">
            <a:extLst>
              <a:ext uri="{FF2B5EF4-FFF2-40B4-BE49-F238E27FC236}">
                <a16:creationId xmlns:a16="http://schemas.microsoft.com/office/drawing/2014/main" id="{15D4B2EC-1E45-B148-BCC4-33C2067D7EA7}"/>
              </a:ext>
            </a:extLst>
          </p:cNvPr>
          <p:cNvPicPr>
            <a:picLocks noChangeAspect="1"/>
          </p:cNvPicPr>
          <p:nvPr userDrawn="1"/>
        </p:nvPicPr>
        <p:blipFill>
          <a:blip r:embed="rId4"/>
          <a:srcRect/>
          <a:stretch/>
        </p:blipFill>
        <p:spPr>
          <a:xfrm>
            <a:off x="11234789" y="137087"/>
            <a:ext cx="514298" cy="680484"/>
          </a:xfrm>
          <a:prstGeom prst="rect">
            <a:avLst/>
          </a:prstGeom>
        </p:spPr>
      </p:pic>
    </p:spTree>
    <p:extLst>
      <p:ext uri="{BB962C8B-B14F-4D97-AF65-F5344CB8AC3E}">
        <p14:creationId xmlns:p14="http://schemas.microsoft.com/office/powerpoint/2010/main" val="3143367211"/>
      </p:ext>
    </p:extLst>
  </p:cSld>
  <p:clrMapOvr>
    <a:masterClrMapping/>
  </p:clrMapOvr>
  <p:extLst>
    <p:ext uri="{DCECCB84-F9BA-43D5-87BE-67443E8EF086}">
      <p15:sldGuideLst xmlns:p15="http://schemas.microsoft.com/office/powerpoint/2012/main">
        <p15:guide id="1" orient="horz" pos="3838">
          <p15:clr>
            <a:srgbClr val="FBAE40"/>
          </p15:clr>
        </p15:guide>
        <p15:guide id="2" pos="7401">
          <p15:clr>
            <a:srgbClr val="FBAE4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elfolie_vertraulic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55F8D1DB-3828-7E4F-9637-D428791FD444}"/>
              </a:ext>
            </a:extLst>
          </p:cNvPr>
          <p:cNvSpPr txBox="1"/>
          <p:nvPr userDrawn="1"/>
        </p:nvSpPr>
        <p:spPr>
          <a:xfrm>
            <a:off x="348793" y="5194170"/>
            <a:ext cx="1697510" cy="292388"/>
          </a:xfrm>
          <a:prstGeom prst="rect">
            <a:avLst/>
          </a:prstGeom>
          <a:noFill/>
        </p:spPr>
        <p:txBody>
          <a:bodyPr wrap="square" rtlCol="0">
            <a:spAutoFit/>
          </a:bodyPr>
          <a:lstStyle/>
          <a:p>
            <a:fld id="{1D290C97-2875-8E4C-BB83-37C142D8AA5C}" type="datetime4">
              <a:rPr lang="de-DE" sz="1300" smtClean="0">
                <a:solidFill>
                  <a:schemeClr val="bg1"/>
                </a:solidFill>
                <a:latin typeface="Roboto" panose="02000000000000000000" pitchFamily="2" charset="0"/>
                <a:ea typeface="Roboto" panose="02000000000000000000" pitchFamily="2" charset="0"/>
              </a:rPr>
              <a:t>18. November 2025</a:t>
            </a:fld>
            <a:endParaRPr lang="de-DE" sz="1300" dirty="0">
              <a:solidFill>
                <a:schemeClr val="bg1"/>
              </a:solidFill>
              <a:latin typeface="Roboto" panose="02000000000000000000" pitchFamily="2" charset="0"/>
              <a:ea typeface="Roboto" panose="02000000000000000000" pitchFamily="2" charset="0"/>
            </a:endParaRPr>
          </a:p>
        </p:txBody>
      </p:sp>
      <p:pic>
        <p:nvPicPr>
          <p:cNvPr id="8" name="Grafik 7">
            <a:extLst>
              <a:ext uri="{FF2B5EF4-FFF2-40B4-BE49-F238E27FC236}">
                <a16:creationId xmlns:a16="http://schemas.microsoft.com/office/drawing/2014/main" id="{BCD5EAD5-FDC0-794F-A80D-FFDCEDA9E202}"/>
              </a:ext>
            </a:extLst>
          </p:cNvPr>
          <p:cNvPicPr>
            <a:picLocks noChangeAspect="1"/>
          </p:cNvPicPr>
          <p:nvPr userDrawn="1"/>
        </p:nvPicPr>
        <p:blipFill>
          <a:blip r:embed="rId3"/>
          <a:stretch>
            <a:fillRect/>
          </a:stretch>
        </p:blipFill>
        <p:spPr>
          <a:xfrm>
            <a:off x="1947084" y="5194170"/>
            <a:ext cx="123007" cy="246013"/>
          </a:xfrm>
          <a:prstGeom prst="rect">
            <a:avLst/>
          </a:prstGeom>
        </p:spPr>
      </p:pic>
      <p:sp>
        <p:nvSpPr>
          <p:cNvPr id="9" name="Textplatzhalter 6">
            <a:extLst>
              <a:ext uri="{FF2B5EF4-FFF2-40B4-BE49-F238E27FC236}">
                <a16:creationId xmlns:a16="http://schemas.microsoft.com/office/drawing/2014/main" id="{A8727446-0F01-0C49-A75E-17906561A5F1}"/>
              </a:ext>
            </a:extLst>
          </p:cNvPr>
          <p:cNvSpPr>
            <a:spLocks noGrp="1"/>
          </p:cNvSpPr>
          <p:nvPr>
            <p:ph type="body" sz="quarter" idx="10" hasCustomPrompt="1"/>
          </p:nvPr>
        </p:nvSpPr>
        <p:spPr>
          <a:xfrm>
            <a:off x="2008587" y="5217307"/>
            <a:ext cx="2294559" cy="246063"/>
          </a:xfrm>
        </p:spPr>
        <p:txBody>
          <a:bodyPr>
            <a:noAutofit/>
          </a:bodyPr>
          <a:lstStyle>
            <a:lvl1pPr marL="0" indent="0">
              <a:buNone/>
              <a:defRPr sz="1300">
                <a:solidFill>
                  <a:schemeClr val="bg1"/>
                </a:solidFill>
              </a:defRPr>
            </a:lvl1pPr>
          </a:lstStyle>
          <a:p>
            <a:pPr lvl="0"/>
            <a:r>
              <a:rPr lang="de-DE"/>
              <a:t>Mitwirkende</a:t>
            </a:r>
          </a:p>
        </p:txBody>
      </p:sp>
      <p:sp>
        <p:nvSpPr>
          <p:cNvPr id="10" name="Textplatzhalter 8">
            <a:extLst>
              <a:ext uri="{FF2B5EF4-FFF2-40B4-BE49-F238E27FC236}">
                <a16:creationId xmlns:a16="http://schemas.microsoft.com/office/drawing/2014/main" id="{FE7D3148-1B3A-A04E-A696-17560E15B0AE}"/>
              </a:ext>
            </a:extLst>
          </p:cNvPr>
          <p:cNvSpPr>
            <a:spLocks noGrp="1"/>
          </p:cNvSpPr>
          <p:nvPr>
            <p:ph type="body" sz="quarter" idx="11" hasCustomPrompt="1"/>
          </p:nvPr>
        </p:nvSpPr>
        <p:spPr>
          <a:xfrm>
            <a:off x="2046303" y="1724418"/>
            <a:ext cx="5740237" cy="2027238"/>
          </a:xfrm>
        </p:spPr>
        <p:txBody>
          <a:bodyPr>
            <a:noAutofit/>
          </a:bodyPr>
          <a:lstStyle>
            <a:lvl1pPr marL="0" indent="0">
              <a:buNone/>
              <a:defRPr sz="7000" b="0" i="0">
                <a:latin typeface="Roboto" panose="02000000000000000000" pitchFamily="2" charset="0"/>
                <a:ea typeface="Roboto" panose="02000000000000000000" pitchFamily="2" charset="0"/>
              </a:defRPr>
            </a:lvl1pPr>
          </a:lstStyle>
          <a:p>
            <a:pPr lvl="0"/>
            <a:r>
              <a:rPr lang="de-DE"/>
              <a:t>Hier steht eine Headline</a:t>
            </a:r>
          </a:p>
        </p:txBody>
      </p:sp>
      <p:pic>
        <p:nvPicPr>
          <p:cNvPr id="3" name="Grafik 2">
            <a:extLst>
              <a:ext uri="{FF2B5EF4-FFF2-40B4-BE49-F238E27FC236}">
                <a16:creationId xmlns:a16="http://schemas.microsoft.com/office/drawing/2014/main" id="{15D4B2EC-1E45-B148-BCC4-33C2067D7EA7}"/>
              </a:ext>
            </a:extLst>
          </p:cNvPr>
          <p:cNvPicPr>
            <a:picLocks noChangeAspect="1"/>
          </p:cNvPicPr>
          <p:nvPr userDrawn="1"/>
        </p:nvPicPr>
        <p:blipFill>
          <a:blip r:embed="rId4"/>
          <a:srcRect/>
          <a:stretch/>
        </p:blipFill>
        <p:spPr>
          <a:xfrm>
            <a:off x="11234789" y="137087"/>
            <a:ext cx="514298" cy="680484"/>
          </a:xfrm>
          <a:prstGeom prst="rect">
            <a:avLst/>
          </a:prstGeom>
        </p:spPr>
      </p:pic>
    </p:spTree>
    <p:extLst>
      <p:ext uri="{BB962C8B-B14F-4D97-AF65-F5344CB8AC3E}">
        <p14:creationId xmlns:p14="http://schemas.microsoft.com/office/powerpoint/2010/main" val="3206180129"/>
      </p:ext>
    </p:extLst>
  </p:cSld>
  <p:clrMapOvr>
    <a:masterClrMapping/>
  </p:clrMapOvr>
  <p:extLst>
    <p:ext uri="{DCECCB84-F9BA-43D5-87BE-67443E8EF086}">
      <p15:sldGuideLst xmlns:p15="http://schemas.microsoft.com/office/powerpoint/2012/main">
        <p15:guide id="1" orient="horz" pos="3838">
          <p15:clr>
            <a:srgbClr val="FBAE40"/>
          </p15:clr>
        </p15:guide>
        <p15:guide id="2" pos="740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2_Titelfolie-intern">
    <p:spTree>
      <p:nvGrpSpPr>
        <p:cNvPr id="1" name=""/>
        <p:cNvGrpSpPr/>
        <p:nvPr/>
      </p:nvGrpSpPr>
      <p:grpSpPr>
        <a:xfrm>
          <a:off x="0" y="0"/>
          <a:ext cx="0" cy="0"/>
          <a:chOff x="0" y="0"/>
          <a:chExt cx="0" cy="0"/>
        </a:xfrm>
      </p:grpSpPr>
      <p:pic>
        <p:nvPicPr>
          <p:cNvPr id="5" name="Grafik 4" descr="Ein Bild, das Screenshot, weiß, Design enthält.&#10;&#10;KI-generierte Inhalte können fehlerhaft sein.">
            <a:extLst>
              <a:ext uri="{FF2B5EF4-FFF2-40B4-BE49-F238E27FC236}">
                <a16:creationId xmlns:a16="http://schemas.microsoft.com/office/drawing/2014/main" id="{AF7D1F8A-1994-02DB-705F-B181752620C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538C700-9AF6-4D7A-B378-3FFD2557471F}"/>
              </a:ext>
            </a:extLst>
          </p:cNvPr>
          <p:cNvSpPr>
            <a:spLocks noGrp="1"/>
          </p:cNvSpPr>
          <p:nvPr>
            <p:ph type="ctrTitle" hasCustomPrompt="1"/>
          </p:nvPr>
        </p:nvSpPr>
        <p:spPr bwMode="gray">
          <a:xfrm>
            <a:off x="1488000" y="1197000"/>
            <a:ext cx="7920000" cy="1656000"/>
          </a:xfrm>
        </p:spPr>
        <p:txBody>
          <a:bodyPr anchor="b">
            <a:noAutofit/>
          </a:bodyPr>
          <a:lstStyle>
            <a:lvl1pPr algn="l">
              <a:defRPr sz="4800" b="0" i="0">
                <a:solidFill>
                  <a:srgbClr val="070045"/>
                </a:solidFill>
                <a:latin typeface="Roboto Medium" panose="02000000000000000000" pitchFamily="2" charset="0"/>
                <a:ea typeface="Roboto Medium" panose="02000000000000000000" pitchFamily="2" charset="0"/>
              </a:defRPr>
            </a:lvl1pPr>
          </a:lstStyle>
          <a:p>
            <a:r>
              <a:rPr lang="de-DE"/>
              <a:t>Titel der Präsentation</a:t>
            </a:r>
            <a:br>
              <a:rPr lang="de-DE"/>
            </a:br>
            <a:r>
              <a:rPr lang="de-DE"/>
              <a:t>48 </a:t>
            </a:r>
            <a:r>
              <a:rPr lang="de-DE" err="1"/>
              <a:t>pt</a:t>
            </a:r>
            <a:r>
              <a:rPr lang="de-DE"/>
              <a:t> </a:t>
            </a:r>
            <a:r>
              <a:rPr lang="de-DE" err="1"/>
              <a:t>Roboto</a:t>
            </a:r>
            <a:r>
              <a:rPr lang="de-DE"/>
              <a:t> Medium</a:t>
            </a:r>
          </a:p>
        </p:txBody>
      </p:sp>
      <p:sp>
        <p:nvSpPr>
          <p:cNvPr id="57" name="Textplatzhalter 56">
            <a:extLst>
              <a:ext uri="{FF2B5EF4-FFF2-40B4-BE49-F238E27FC236}">
                <a16:creationId xmlns:a16="http://schemas.microsoft.com/office/drawing/2014/main" id="{B757EDE1-4EC6-437C-AFBF-5B61342368FD}"/>
              </a:ext>
            </a:extLst>
          </p:cNvPr>
          <p:cNvSpPr>
            <a:spLocks noGrp="1"/>
          </p:cNvSpPr>
          <p:nvPr>
            <p:ph type="body" sz="quarter" idx="13" hasCustomPrompt="1"/>
          </p:nvPr>
        </p:nvSpPr>
        <p:spPr bwMode="gray">
          <a:xfrm>
            <a:off x="1488000" y="4005000"/>
            <a:ext cx="5040000" cy="432000"/>
          </a:xfrm>
        </p:spPr>
        <p:txBody>
          <a:bodyPr>
            <a:noAutofit/>
          </a:bodyPr>
          <a:lstStyle>
            <a:lvl1pPr marL="0" indent="0">
              <a:lnSpc>
                <a:spcPct val="120000"/>
              </a:lnSpc>
              <a:spcBef>
                <a:spcPts val="0"/>
              </a:spcBef>
              <a:buNone/>
              <a:defRPr sz="1200" b="0" i="0">
                <a:solidFill>
                  <a:srgbClr val="070045"/>
                </a:solidFill>
                <a:latin typeface="Roboto" panose="02000000000000000000" pitchFamily="2" charset="0"/>
                <a:ea typeface="Roboto" panose="02000000000000000000" pitchFamily="2" charset="0"/>
              </a:defRPr>
            </a:lvl1pPr>
            <a:lvl2pPr>
              <a:lnSpc>
                <a:spcPct val="120000"/>
              </a:lnSpc>
              <a:spcBef>
                <a:spcPts val="0"/>
              </a:spcBef>
              <a:defRPr sz="1200">
                <a:latin typeface="+mn-lt"/>
              </a:defRPr>
            </a:lvl2pPr>
            <a:lvl3pPr marL="0" indent="0">
              <a:lnSpc>
                <a:spcPct val="120000"/>
              </a:lnSpc>
              <a:spcBef>
                <a:spcPts val="0"/>
              </a:spcBef>
              <a:buFontTx/>
              <a:buNone/>
              <a:defRPr sz="1200">
                <a:latin typeface="+mn-lt"/>
              </a:defRPr>
            </a:lvl3pPr>
            <a:lvl4pPr marL="0" indent="0">
              <a:lnSpc>
                <a:spcPct val="120000"/>
              </a:lnSpc>
              <a:spcBef>
                <a:spcPts val="0"/>
              </a:spcBef>
              <a:buFontTx/>
              <a:buNone/>
              <a:defRPr sz="1200">
                <a:latin typeface="+mn-lt"/>
              </a:defRPr>
            </a:lvl4pPr>
            <a:lvl5pPr marL="0" indent="0">
              <a:lnSpc>
                <a:spcPct val="120000"/>
              </a:lnSpc>
              <a:spcBef>
                <a:spcPts val="0"/>
              </a:spcBef>
              <a:buFontTx/>
              <a:buNone/>
              <a:defRPr sz="1200">
                <a:latin typeface="+mn-lt"/>
              </a:defRPr>
            </a:lvl5pPr>
            <a:lvl6pPr marL="0" indent="0">
              <a:lnSpc>
                <a:spcPct val="120000"/>
              </a:lnSpc>
              <a:spcBef>
                <a:spcPts val="0"/>
              </a:spcBef>
              <a:buFontTx/>
              <a:buNone/>
              <a:defRPr sz="1200">
                <a:latin typeface="+mn-lt"/>
              </a:defRPr>
            </a:lvl6pPr>
            <a:lvl7pPr marL="0" indent="0">
              <a:lnSpc>
                <a:spcPct val="120000"/>
              </a:lnSpc>
              <a:spcBef>
                <a:spcPts val="0"/>
              </a:spcBef>
              <a:buFontTx/>
              <a:buNone/>
              <a:defRPr sz="1200">
                <a:latin typeface="+mn-lt"/>
              </a:defRPr>
            </a:lvl7pPr>
            <a:lvl8pPr marL="0" indent="0">
              <a:lnSpc>
                <a:spcPct val="120000"/>
              </a:lnSpc>
              <a:spcBef>
                <a:spcPts val="0"/>
              </a:spcBef>
              <a:buFontTx/>
              <a:buNone/>
              <a:defRPr sz="1200">
                <a:latin typeface="+mn-lt"/>
              </a:defRPr>
            </a:lvl8pPr>
            <a:lvl9pPr marL="0" indent="0">
              <a:lnSpc>
                <a:spcPct val="120000"/>
              </a:lnSpc>
              <a:spcBef>
                <a:spcPts val="0"/>
              </a:spcBef>
              <a:buFontTx/>
              <a:buNone/>
              <a:defRPr sz="1200">
                <a:latin typeface="+mn-lt"/>
              </a:defRPr>
            </a:lvl9pPr>
          </a:lstStyle>
          <a:p>
            <a:pPr lvl="0"/>
            <a:r>
              <a:rPr lang="de-DE"/>
              <a:t>Datum einfügen | Mitwirkende</a:t>
            </a:r>
          </a:p>
        </p:txBody>
      </p:sp>
      <p:sp>
        <p:nvSpPr>
          <p:cNvPr id="11" name="Textplatzhalter 10">
            <a:extLst>
              <a:ext uri="{FF2B5EF4-FFF2-40B4-BE49-F238E27FC236}">
                <a16:creationId xmlns:a16="http://schemas.microsoft.com/office/drawing/2014/main" id="{9F43C6CF-A3FB-593B-2C2D-899D3023D91E}"/>
              </a:ext>
            </a:extLst>
          </p:cNvPr>
          <p:cNvSpPr>
            <a:spLocks noGrp="1"/>
          </p:cNvSpPr>
          <p:nvPr>
            <p:ph type="body" sz="quarter" idx="14" hasCustomPrompt="1"/>
          </p:nvPr>
        </p:nvSpPr>
        <p:spPr bwMode="gray">
          <a:xfrm rot="-240000">
            <a:off x="7643794" y="1762392"/>
            <a:ext cx="3600000" cy="1152000"/>
          </a:xfrm>
        </p:spPr>
        <p:txBody>
          <a:bodyPr wrap="none"/>
          <a:lstStyle>
            <a:lvl1pPr marL="0" indent="0">
              <a:lnSpc>
                <a:spcPct val="100000"/>
              </a:lnSpc>
              <a:spcBef>
                <a:spcPts val="0"/>
              </a:spcBef>
              <a:buFontTx/>
              <a:buNone/>
              <a:defRPr sz="8000" spc="-150" baseline="0">
                <a:solidFill>
                  <a:srgbClr val="F56B00"/>
                </a:solidFill>
                <a:latin typeface="Better Times" pitchFamily="2" charset="0"/>
              </a:defRPr>
            </a:lvl1pPr>
            <a:lvl2pPr>
              <a:lnSpc>
                <a:spcPct val="100000"/>
              </a:lnSpc>
              <a:spcBef>
                <a:spcPts val="0"/>
              </a:spcBef>
              <a:defRPr sz="8000" spc="-150" baseline="0">
                <a:solidFill>
                  <a:schemeClr val="accent5"/>
                </a:solidFill>
                <a:latin typeface="Better Times" pitchFamily="2" charset="0"/>
              </a:defRPr>
            </a:lvl2pPr>
            <a:lvl3pPr marL="0" indent="0">
              <a:lnSpc>
                <a:spcPct val="100000"/>
              </a:lnSpc>
              <a:spcBef>
                <a:spcPts val="0"/>
              </a:spcBef>
              <a:buFontTx/>
              <a:buNone/>
              <a:defRPr sz="8000" spc="-150" baseline="0">
                <a:solidFill>
                  <a:schemeClr val="accent5"/>
                </a:solidFill>
                <a:latin typeface="Better Times" pitchFamily="2" charset="0"/>
              </a:defRPr>
            </a:lvl3pPr>
            <a:lvl4pPr marL="0" indent="0">
              <a:lnSpc>
                <a:spcPct val="100000"/>
              </a:lnSpc>
              <a:spcBef>
                <a:spcPts val="0"/>
              </a:spcBef>
              <a:buFontTx/>
              <a:buNone/>
              <a:defRPr sz="8000" spc="-150" baseline="0">
                <a:solidFill>
                  <a:schemeClr val="accent5"/>
                </a:solidFill>
                <a:latin typeface="Better Times" pitchFamily="2" charset="0"/>
              </a:defRPr>
            </a:lvl4pPr>
            <a:lvl5pPr marL="0" indent="0">
              <a:lnSpc>
                <a:spcPct val="100000"/>
              </a:lnSpc>
              <a:spcBef>
                <a:spcPts val="0"/>
              </a:spcBef>
              <a:buFontTx/>
              <a:buNone/>
              <a:defRPr sz="8000" spc="-150" baseline="0">
                <a:solidFill>
                  <a:schemeClr val="accent5"/>
                </a:solidFill>
                <a:latin typeface="Better Times" pitchFamily="2" charset="0"/>
              </a:defRPr>
            </a:lvl5pPr>
            <a:lvl6pPr marL="0" indent="0">
              <a:lnSpc>
                <a:spcPct val="100000"/>
              </a:lnSpc>
              <a:spcBef>
                <a:spcPts val="0"/>
              </a:spcBef>
              <a:buFontTx/>
              <a:buNone/>
              <a:defRPr sz="8000" spc="-150" baseline="0">
                <a:solidFill>
                  <a:schemeClr val="accent5"/>
                </a:solidFill>
                <a:latin typeface="Better Times" pitchFamily="2" charset="0"/>
              </a:defRPr>
            </a:lvl6pPr>
            <a:lvl7pPr marL="0" indent="0">
              <a:lnSpc>
                <a:spcPct val="100000"/>
              </a:lnSpc>
              <a:spcBef>
                <a:spcPts val="0"/>
              </a:spcBef>
              <a:buFontTx/>
              <a:buNone/>
              <a:defRPr sz="8000" spc="-150" baseline="0">
                <a:solidFill>
                  <a:schemeClr val="accent5"/>
                </a:solidFill>
                <a:latin typeface="Better Times" pitchFamily="2" charset="0"/>
              </a:defRPr>
            </a:lvl7pPr>
            <a:lvl8pPr marL="0" indent="0">
              <a:lnSpc>
                <a:spcPct val="100000"/>
              </a:lnSpc>
              <a:spcBef>
                <a:spcPts val="0"/>
              </a:spcBef>
              <a:buFontTx/>
              <a:buNone/>
              <a:defRPr sz="8000" spc="-150" baseline="0">
                <a:solidFill>
                  <a:schemeClr val="accent5"/>
                </a:solidFill>
                <a:latin typeface="Better Times" pitchFamily="2" charset="0"/>
              </a:defRPr>
            </a:lvl8pPr>
            <a:lvl9pPr marL="0" indent="0">
              <a:lnSpc>
                <a:spcPct val="100000"/>
              </a:lnSpc>
              <a:spcBef>
                <a:spcPts val="0"/>
              </a:spcBef>
              <a:buFontTx/>
              <a:buNone/>
              <a:defRPr sz="8000" spc="-150" baseline="0">
                <a:solidFill>
                  <a:schemeClr val="accent5"/>
                </a:solidFill>
                <a:latin typeface="Better Times" pitchFamily="2" charset="0"/>
              </a:defRPr>
            </a:lvl9pPr>
          </a:lstStyle>
          <a:p>
            <a:pPr lvl="0"/>
            <a:r>
              <a:rPr lang="de-DE"/>
              <a:t>Hervorhebung</a:t>
            </a:r>
          </a:p>
        </p:txBody>
      </p:sp>
      <p:pic>
        <p:nvPicPr>
          <p:cNvPr id="12" name="Grafik 11">
            <a:extLst>
              <a:ext uri="{FF2B5EF4-FFF2-40B4-BE49-F238E27FC236}">
                <a16:creationId xmlns:a16="http://schemas.microsoft.com/office/drawing/2014/main" id="{8DBF9A6A-F2A8-401A-904A-1E7A8FC87ECA}"/>
              </a:ext>
            </a:extLst>
          </p:cNvPr>
          <p:cNvPicPr>
            <a:picLocks noChangeAspect="1"/>
          </p:cNvPicPr>
          <p:nvPr userDrawn="1"/>
        </p:nvPicPr>
        <p:blipFill>
          <a:blip r:embed="rId3">
            <a:extLst>
              <a:ext uri="{BEBA8EAE-BF5A-486C-A8C5-ECC9F3942E4B}">
                <a14:imgProps xmlns:a14="http://schemas.microsoft.com/office/drawing/2010/main">
                  <a14:imgLayer r:embed="rId4">
                    <a14:imgEffect>
                      <a14:colorTemperature colorTemp="5500"/>
                    </a14:imgEffect>
                  </a14:imgLayer>
                </a14:imgProps>
              </a:ext>
            </a:extLst>
          </a:blip>
          <a:srcRect/>
          <a:stretch/>
        </p:blipFill>
        <p:spPr>
          <a:xfrm>
            <a:off x="11234789" y="137087"/>
            <a:ext cx="514298" cy="680484"/>
          </a:xfrm>
          <a:prstGeom prst="rect">
            <a:avLst/>
          </a:prstGeom>
        </p:spPr>
      </p:pic>
      <p:sp>
        <p:nvSpPr>
          <p:cNvPr id="4" name="Untertitel 2">
            <a:extLst>
              <a:ext uri="{FF2B5EF4-FFF2-40B4-BE49-F238E27FC236}">
                <a16:creationId xmlns:a16="http://schemas.microsoft.com/office/drawing/2014/main" id="{9E79DAAF-B961-366C-25C6-2A5035D79C1B}"/>
              </a:ext>
            </a:extLst>
          </p:cNvPr>
          <p:cNvSpPr>
            <a:spLocks noGrp="1"/>
          </p:cNvSpPr>
          <p:nvPr>
            <p:ph type="subTitle" idx="1" hasCustomPrompt="1"/>
          </p:nvPr>
        </p:nvSpPr>
        <p:spPr bwMode="gray">
          <a:xfrm>
            <a:off x="1488000" y="3141000"/>
            <a:ext cx="7920000" cy="720000"/>
          </a:xfrm>
        </p:spPr>
        <p:txBody>
          <a:bodyPr>
            <a:noAutofit/>
          </a:bodyPr>
          <a:lstStyle>
            <a:lvl1pPr marL="0" indent="0" algn="l">
              <a:spcBef>
                <a:spcPts val="0"/>
              </a:spcBef>
              <a:buNone/>
              <a:defRPr sz="2000"/>
            </a:lvl1pPr>
            <a:lvl2pPr marL="0" indent="0" algn="l">
              <a:spcBef>
                <a:spcPts val="0"/>
              </a:spcBef>
              <a:buNone/>
              <a:defRPr sz="2000"/>
            </a:lvl2pPr>
            <a:lvl3pPr marL="0" indent="0" algn="l">
              <a:spcBef>
                <a:spcPts val="0"/>
              </a:spcBef>
              <a:buNone/>
              <a:defRPr sz="2000"/>
            </a:lvl3pPr>
            <a:lvl4pPr marL="0" indent="0" algn="l">
              <a:spcBef>
                <a:spcPts val="0"/>
              </a:spcBef>
              <a:buNone/>
              <a:defRPr sz="2000"/>
            </a:lvl4pPr>
            <a:lvl5pPr marL="0" indent="0" algn="l">
              <a:spcBef>
                <a:spcPts val="0"/>
              </a:spcBef>
              <a:buNone/>
              <a:defRPr sz="2000"/>
            </a:lvl5pPr>
            <a:lvl6pPr marL="0" indent="0" algn="l">
              <a:spcBef>
                <a:spcPts val="0"/>
              </a:spcBef>
              <a:buNone/>
              <a:defRPr sz="2000"/>
            </a:lvl6pPr>
            <a:lvl7pPr marL="0" indent="0" algn="l">
              <a:spcBef>
                <a:spcPts val="0"/>
              </a:spcBef>
              <a:buNone/>
              <a:defRPr sz="2000"/>
            </a:lvl7pPr>
            <a:lvl8pPr marL="0" indent="0" algn="l">
              <a:spcBef>
                <a:spcPts val="0"/>
              </a:spcBef>
              <a:buNone/>
              <a:defRPr sz="2000"/>
            </a:lvl8pPr>
            <a:lvl9pPr marL="0" indent="0" algn="l">
              <a:spcBef>
                <a:spcPts val="0"/>
              </a:spcBef>
              <a:buNone/>
              <a:defRPr sz="2000"/>
            </a:lvl9pPr>
          </a:lstStyle>
          <a:p>
            <a:r>
              <a:rPr lang="de-DE"/>
              <a:t>Längerer Untertitel 20 </a:t>
            </a:r>
            <a:r>
              <a:rPr lang="de-DE" err="1"/>
              <a:t>pt</a:t>
            </a:r>
            <a:r>
              <a:rPr lang="de-DE"/>
              <a:t> </a:t>
            </a:r>
            <a:r>
              <a:rPr lang="de-DE" err="1"/>
              <a:t>Roboto</a:t>
            </a:r>
            <a:r>
              <a:rPr lang="de-DE"/>
              <a:t> Regular</a:t>
            </a:r>
            <a:br>
              <a:rPr lang="de-DE"/>
            </a:br>
            <a:r>
              <a:rPr lang="de-DE"/>
              <a:t>Mehr Zeilen möglich</a:t>
            </a:r>
          </a:p>
        </p:txBody>
      </p:sp>
    </p:spTree>
    <p:extLst>
      <p:ext uri="{BB962C8B-B14F-4D97-AF65-F5344CB8AC3E}">
        <p14:creationId xmlns:p14="http://schemas.microsoft.com/office/powerpoint/2010/main" val="1246367437"/>
      </p:ext>
    </p:extLst>
  </p:cSld>
  <p:clrMapOvr>
    <a:masterClrMapping/>
  </p:clrMapOvr>
  <p:extLst>
    <p:ext uri="{DCECCB84-F9BA-43D5-87BE-67443E8EF086}">
      <p15:sldGuideLst xmlns:p15="http://schemas.microsoft.com/office/powerpoint/2012/main">
        <p15:guide id="1" pos="937">
          <p15:clr>
            <a:srgbClr val="FBAE40"/>
          </p15:clr>
        </p15:guide>
        <p15:guide id="2" pos="5926">
          <p15:clr>
            <a:srgbClr val="FBAE40"/>
          </p15:clr>
        </p15:guide>
      </p15:sldGuideLst>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itelfolie_vertraulic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55F8D1DB-3828-7E4F-9637-D428791FD444}"/>
              </a:ext>
            </a:extLst>
          </p:cNvPr>
          <p:cNvSpPr txBox="1"/>
          <p:nvPr userDrawn="1"/>
        </p:nvSpPr>
        <p:spPr>
          <a:xfrm>
            <a:off x="348793" y="5194170"/>
            <a:ext cx="1697510" cy="292388"/>
          </a:xfrm>
          <a:prstGeom prst="rect">
            <a:avLst/>
          </a:prstGeom>
          <a:noFill/>
        </p:spPr>
        <p:txBody>
          <a:bodyPr wrap="square" rtlCol="0">
            <a:spAutoFit/>
          </a:bodyPr>
          <a:lstStyle/>
          <a:p>
            <a:fld id="{1D290C97-2875-8E4C-BB83-37C142D8AA5C}" type="datetime4">
              <a:rPr lang="de-DE" sz="1300" smtClean="0">
                <a:solidFill>
                  <a:schemeClr val="bg1"/>
                </a:solidFill>
                <a:latin typeface="Roboto" panose="02000000000000000000" pitchFamily="2" charset="0"/>
                <a:ea typeface="Roboto" panose="02000000000000000000" pitchFamily="2" charset="0"/>
              </a:rPr>
              <a:t>18. November 2025</a:t>
            </a:fld>
            <a:endParaRPr lang="de-DE" sz="1300" dirty="0">
              <a:solidFill>
                <a:schemeClr val="bg1"/>
              </a:solidFill>
              <a:latin typeface="Roboto" panose="02000000000000000000" pitchFamily="2" charset="0"/>
              <a:ea typeface="Roboto" panose="02000000000000000000" pitchFamily="2" charset="0"/>
            </a:endParaRPr>
          </a:p>
        </p:txBody>
      </p:sp>
      <p:pic>
        <p:nvPicPr>
          <p:cNvPr id="8" name="Grafik 7">
            <a:extLst>
              <a:ext uri="{FF2B5EF4-FFF2-40B4-BE49-F238E27FC236}">
                <a16:creationId xmlns:a16="http://schemas.microsoft.com/office/drawing/2014/main" id="{BCD5EAD5-FDC0-794F-A80D-FFDCEDA9E202}"/>
              </a:ext>
            </a:extLst>
          </p:cNvPr>
          <p:cNvPicPr>
            <a:picLocks noChangeAspect="1"/>
          </p:cNvPicPr>
          <p:nvPr userDrawn="1"/>
        </p:nvPicPr>
        <p:blipFill>
          <a:blip r:embed="rId3"/>
          <a:stretch>
            <a:fillRect/>
          </a:stretch>
        </p:blipFill>
        <p:spPr>
          <a:xfrm>
            <a:off x="1947084" y="5194170"/>
            <a:ext cx="123007" cy="246013"/>
          </a:xfrm>
          <a:prstGeom prst="rect">
            <a:avLst/>
          </a:prstGeom>
        </p:spPr>
      </p:pic>
      <p:sp>
        <p:nvSpPr>
          <p:cNvPr id="9" name="Textplatzhalter 6">
            <a:extLst>
              <a:ext uri="{FF2B5EF4-FFF2-40B4-BE49-F238E27FC236}">
                <a16:creationId xmlns:a16="http://schemas.microsoft.com/office/drawing/2014/main" id="{A8727446-0F01-0C49-A75E-17906561A5F1}"/>
              </a:ext>
            </a:extLst>
          </p:cNvPr>
          <p:cNvSpPr>
            <a:spLocks noGrp="1"/>
          </p:cNvSpPr>
          <p:nvPr>
            <p:ph type="body" sz="quarter" idx="10" hasCustomPrompt="1"/>
          </p:nvPr>
        </p:nvSpPr>
        <p:spPr>
          <a:xfrm>
            <a:off x="2008587" y="5217307"/>
            <a:ext cx="2294559" cy="246063"/>
          </a:xfrm>
        </p:spPr>
        <p:txBody>
          <a:bodyPr>
            <a:noAutofit/>
          </a:bodyPr>
          <a:lstStyle>
            <a:lvl1pPr marL="0" indent="0">
              <a:buNone/>
              <a:defRPr sz="1300">
                <a:solidFill>
                  <a:schemeClr val="bg1"/>
                </a:solidFill>
              </a:defRPr>
            </a:lvl1pPr>
          </a:lstStyle>
          <a:p>
            <a:pPr lvl="0"/>
            <a:r>
              <a:rPr lang="de-DE"/>
              <a:t>Mitwirkende</a:t>
            </a:r>
          </a:p>
        </p:txBody>
      </p:sp>
      <p:sp>
        <p:nvSpPr>
          <p:cNvPr id="10" name="Textplatzhalter 8">
            <a:extLst>
              <a:ext uri="{FF2B5EF4-FFF2-40B4-BE49-F238E27FC236}">
                <a16:creationId xmlns:a16="http://schemas.microsoft.com/office/drawing/2014/main" id="{FE7D3148-1B3A-A04E-A696-17560E15B0AE}"/>
              </a:ext>
            </a:extLst>
          </p:cNvPr>
          <p:cNvSpPr>
            <a:spLocks noGrp="1"/>
          </p:cNvSpPr>
          <p:nvPr>
            <p:ph type="body" sz="quarter" idx="11" hasCustomPrompt="1"/>
          </p:nvPr>
        </p:nvSpPr>
        <p:spPr>
          <a:xfrm>
            <a:off x="2046303" y="1724418"/>
            <a:ext cx="9114387" cy="2027238"/>
          </a:xfrm>
        </p:spPr>
        <p:txBody>
          <a:bodyPr>
            <a:noAutofit/>
          </a:bodyPr>
          <a:lstStyle>
            <a:lvl1pPr marL="0" indent="0">
              <a:buNone/>
              <a:defRPr sz="7000" b="0" i="0">
                <a:latin typeface="Roboto" panose="02000000000000000000" pitchFamily="2" charset="0"/>
                <a:ea typeface="Roboto" panose="02000000000000000000" pitchFamily="2" charset="0"/>
              </a:defRPr>
            </a:lvl1pPr>
          </a:lstStyle>
          <a:p>
            <a:pPr lvl="0"/>
            <a:r>
              <a:rPr lang="de-DE"/>
              <a:t>Hier steht eine längere Headline</a:t>
            </a:r>
          </a:p>
        </p:txBody>
      </p:sp>
      <p:pic>
        <p:nvPicPr>
          <p:cNvPr id="3" name="Grafik 2">
            <a:extLst>
              <a:ext uri="{FF2B5EF4-FFF2-40B4-BE49-F238E27FC236}">
                <a16:creationId xmlns:a16="http://schemas.microsoft.com/office/drawing/2014/main" id="{15D4B2EC-1E45-B148-BCC4-33C2067D7EA7}"/>
              </a:ext>
            </a:extLst>
          </p:cNvPr>
          <p:cNvPicPr>
            <a:picLocks noChangeAspect="1"/>
          </p:cNvPicPr>
          <p:nvPr userDrawn="1"/>
        </p:nvPicPr>
        <p:blipFill>
          <a:blip r:embed="rId4"/>
          <a:srcRect/>
          <a:stretch/>
        </p:blipFill>
        <p:spPr>
          <a:xfrm>
            <a:off x="11234789" y="137087"/>
            <a:ext cx="514298" cy="680484"/>
          </a:xfrm>
          <a:prstGeom prst="rect">
            <a:avLst/>
          </a:prstGeom>
        </p:spPr>
      </p:pic>
    </p:spTree>
    <p:extLst>
      <p:ext uri="{BB962C8B-B14F-4D97-AF65-F5344CB8AC3E}">
        <p14:creationId xmlns:p14="http://schemas.microsoft.com/office/powerpoint/2010/main" val="3773510112"/>
      </p:ext>
    </p:extLst>
  </p:cSld>
  <p:clrMapOvr>
    <a:masterClrMapping/>
  </p:clrMapOvr>
  <p:extLst>
    <p:ext uri="{DCECCB84-F9BA-43D5-87BE-67443E8EF086}">
      <p15:sldGuideLst xmlns:p15="http://schemas.microsoft.com/office/powerpoint/2012/main">
        <p15:guide id="1" orient="horz" pos="3838">
          <p15:clr>
            <a:srgbClr val="FBAE40"/>
          </p15:clr>
        </p15:guide>
        <p15:guide id="2" pos="7401">
          <p15:clr>
            <a:srgbClr val="FBAE40"/>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Titelfolie_streng vertraulic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55F8D1DB-3828-7E4F-9637-D428791FD444}"/>
              </a:ext>
            </a:extLst>
          </p:cNvPr>
          <p:cNvSpPr txBox="1"/>
          <p:nvPr userDrawn="1"/>
        </p:nvSpPr>
        <p:spPr>
          <a:xfrm>
            <a:off x="348793" y="5194170"/>
            <a:ext cx="1697510" cy="292388"/>
          </a:xfrm>
          <a:prstGeom prst="rect">
            <a:avLst/>
          </a:prstGeom>
          <a:noFill/>
        </p:spPr>
        <p:txBody>
          <a:bodyPr wrap="square" rtlCol="0">
            <a:spAutoFit/>
          </a:bodyPr>
          <a:lstStyle/>
          <a:p>
            <a:fld id="{1D290C97-2875-8E4C-BB83-37C142D8AA5C}" type="datetime4">
              <a:rPr lang="de-DE" sz="1300" smtClean="0">
                <a:solidFill>
                  <a:schemeClr val="bg1"/>
                </a:solidFill>
                <a:latin typeface="Roboto" panose="02000000000000000000" pitchFamily="2" charset="0"/>
                <a:ea typeface="Roboto" panose="02000000000000000000" pitchFamily="2" charset="0"/>
              </a:rPr>
              <a:t>18. November 2025</a:t>
            </a:fld>
            <a:endParaRPr lang="de-DE" sz="1300" dirty="0">
              <a:solidFill>
                <a:schemeClr val="bg1"/>
              </a:solidFill>
              <a:latin typeface="Roboto" panose="02000000000000000000" pitchFamily="2" charset="0"/>
              <a:ea typeface="Roboto" panose="02000000000000000000" pitchFamily="2" charset="0"/>
            </a:endParaRPr>
          </a:p>
        </p:txBody>
      </p:sp>
      <p:pic>
        <p:nvPicPr>
          <p:cNvPr id="8" name="Grafik 7">
            <a:extLst>
              <a:ext uri="{FF2B5EF4-FFF2-40B4-BE49-F238E27FC236}">
                <a16:creationId xmlns:a16="http://schemas.microsoft.com/office/drawing/2014/main" id="{BCD5EAD5-FDC0-794F-A80D-FFDCEDA9E202}"/>
              </a:ext>
            </a:extLst>
          </p:cNvPr>
          <p:cNvPicPr>
            <a:picLocks noChangeAspect="1"/>
          </p:cNvPicPr>
          <p:nvPr userDrawn="1"/>
        </p:nvPicPr>
        <p:blipFill>
          <a:blip r:embed="rId3"/>
          <a:stretch>
            <a:fillRect/>
          </a:stretch>
        </p:blipFill>
        <p:spPr>
          <a:xfrm>
            <a:off x="1947084" y="5194170"/>
            <a:ext cx="123007" cy="246013"/>
          </a:xfrm>
          <a:prstGeom prst="rect">
            <a:avLst/>
          </a:prstGeom>
        </p:spPr>
      </p:pic>
      <p:sp>
        <p:nvSpPr>
          <p:cNvPr id="9" name="Textplatzhalter 6">
            <a:extLst>
              <a:ext uri="{FF2B5EF4-FFF2-40B4-BE49-F238E27FC236}">
                <a16:creationId xmlns:a16="http://schemas.microsoft.com/office/drawing/2014/main" id="{A8727446-0F01-0C49-A75E-17906561A5F1}"/>
              </a:ext>
            </a:extLst>
          </p:cNvPr>
          <p:cNvSpPr>
            <a:spLocks noGrp="1"/>
          </p:cNvSpPr>
          <p:nvPr>
            <p:ph type="body" sz="quarter" idx="10" hasCustomPrompt="1"/>
          </p:nvPr>
        </p:nvSpPr>
        <p:spPr>
          <a:xfrm>
            <a:off x="2008587" y="5217307"/>
            <a:ext cx="2294559" cy="246063"/>
          </a:xfrm>
        </p:spPr>
        <p:txBody>
          <a:bodyPr>
            <a:noAutofit/>
          </a:bodyPr>
          <a:lstStyle>
            <a:lvl1pPr marL="0" indent="0">
              <a:buNone/>
              <a:defRPr sz="1300">
                <a:solidFill>
                  <a:schemeClr val="bg1"/>
                </a:solidFill>
              </a:defRPr>
            </a:lvl1pPr>
          </a:lstStyle>
          <a:p>
            <a:pPr lvl="0"/>
            <a:r>
              <a:rPr lang="de-DE"/>
              <a:t>Mitwirkende</a:t>
            </a:r>
          </a:p>
        </p:txBody>
      </p:sp>
      <p:sp>
        <p:nvSpPr>
          <p:cNvPr id="10" name="Textplatzhalter 8">
            <a:extLst>
              <a:ext uri="{FF2B5EF4-FFF2-40B4-BE49-F238E27FC236}">
                <a16:creationId xmlns:a16="http://schemas.microsoft.com/office/drawing/2014/main" id="{FE7D3148-1B3A-A04E-A696-17560E15B0AE}"/>
              </a:ext>
            </a:extLst>
          </p:cNvPr>
          <p:cNvSpPr>
            <a:spLocks noGrp="1"/>
          </p:cNvSpPr>
          <p:nvPr>
            <p:ph type="body" sz="quarter" idx="11" hasCustomPrompt="1"/>
          </p:nvPr>
        </p:nvSpPr>
        <p:spPr>
          <a:xfrm>
            <a:off x="2046303" y="1724418"/>
            <a:ext cx="5740237" cy="2027238"/>
          </a:xfrm>
        </p:spPr>
        <p:txBody>
          <a:bodyPr>
            <a:noAutofit/>
          </a:bodyPr>
          <a:lstStyle>
            <a:lvl1pPr marL="0" indent="0">
              <a:buNone/>
              <a:defRPr sz="7000" b="0" i="0">
                <a:latin typeface="Roboto" panose="02000000000000000000" pitchFamily="2" charset="0"/>
                <a:ea typeface="Roboto" panose="02000000000000000000" pitchFamily="2" charset="0"/>
              </a:defRPr>
            </a:lvl1pPr>
          </a:lstStyle>
          <a:p>
            <a:pPr lvl="0"/>
            <a:r>
              <a:rPr lang="de-DE"/>
              <a:t>Hier steht eine Headline</a:t>
            </a:r>
          </a:p>
        </p:txBody>
      </p:sp>
      <p:pic>
        <p:nvPicPr>
          <p:cNvPr id="3" name="Grafik 2">
            <a:extLst>
              <a:ext uri="{FF2B5EF4-FFF2-40B4-BE49-F238E27FC236}">
                <a16:creationId xmlns:a16="http://schemas.microsoft.com/office/drawing/2014/main" id="{15D4B2EC-1E45-B148-BCC4-33C2067D7EA7}"/>
              </a:ext>
            </a:extLst>
          </p:cNvPr>
          <p:cNvPicPr>
            <a:picLocks noChangeAspect="1"/>
          </p:cNvPicPr>
          <p:nvPr userDrawn="1"/>
        </p:nvPicPr>
        <p:blipFill>
          <a:blip r:embed="rId4"/>
          <a:srcRect/>
          <a:stretch/>
        </p:blipFill>
        <p:spPr>
          <a:xfrm>
            <a:off x="11151378" y="136800"/>
            <a:ext cx="673020" cy="698400"/>
          </a:xfrm>
          <a:prstGeom prst="rect">
            <a:avLst/>
          </a:prstGeom>
        </p:spPr>
      </p:pic>
    </p:spTree>
    <p:extLst>
      <p:ext uri="{BB962C8B-B14F-4D97-AF65-F5344CB8AC3E}">
        <p14:creationId xmlns:p14="http://schemas.microsoft.com/office/powerpoint/2010/main" val="2366477944"/>
      </p:ext>
    </p:extLst>
  </p:cSld>
  <p:clrMapOvr>
    <a:masterClrMapping/>
  </p:clrMapOvr>
  <p:extLst>
    <p:ext uri="{DCECCB84-F9BA-43D5-87BE-67443E8EF086}">
      <p15:sldGuideLst xmlns:p15="http://schemas.microsoft.com/office/powerpoint/2012/main">
        <p15:guide id="1" orient="horz" pos="3838">
          <p15:clr>
            <a:srgbClr val="FBAE40"/>
          </p15:clr>
        </p15:guide>
        <p15:guide id="2" pos="7401">
          <p15:clr>
            <a:srgbClr val="FBAE40"/>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Titelfolie_streng vertraulich">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extfeld 6">
            <a:extLst>
              <a:ext uri="{FF2B5EF4-FFF2-40B4-BE49-F238E27FC236}">
                <a16:creationId xmlns:a16="http://schemas.microsoft.com/office/drawing/2014/main" id="{55F8D1DB-3828-7E4F-9637-D428791FD444}"/>
              </a:ext>
            </a:extLst>
          </p:cNvPr>
          <p:cNvSpPr txBox="1"/>
          <p:nvPr userDrawn="1"/>
        </p:nvSpPr>
        <p:spPr>
          <a:xfrm>
            <a:off x="348793" y="5194170"/>
            <a:ext cx="1697510" cy="292388"/>
          </a:xfrm>
          <a:prstGeom prst="rect">
            <a:avLst/>
          </a:prstGeom>
          <a:noFill/>
        </p:spPr>
        <p:txBody>
          <a:bodyPr wrap="square" rtlCol="0">
            <a:spAutoFit/>
          </a:bodyPr>
          <a:lstStyle/>
          <a:p>
            <a:fld id="{1D290C97-2875-8E4C-BB83-37C142D8AA5C}" type="datetime4">
              <a:rPr lang="de-DE" sz="1300" smtClean="0">
                <a:solidFill>
                  <a:schemeClr val="bg1"/>
                </a:solidFill>
                <a:latin typeface="Roboto" panose="02000000000000000000" pitchFamily="2" charset="0"/>
                <a:ea typeface="Roboto" panose="02000000000000000000" pitchFamily="2" charset="0"/>
              </a:rPr>
              <a:t>18. November 2025</a:t>
            </a:fld>
            <a:endParaRPr lang="de-DE" sz="1300" dirty="0">
              <a:solidFill>
                <a:schemeClr val="bg1"/>
              </a:solidFill>
              <a:latin typeface="Roboto" panose="02000000000000000000" pitchFamily="2" charset="0"/>
              <a:ea typeface="Roboto" panose="02000000000000000000" pitchFamily="2" charset="0"/>
            </a:endParaRPr>
          </a:p>
        </p:txBody>
      </p:sp>
      <p:pic>
        <p:nvPicPr>
          <p:cNvPr id="8" name="Grafik 7">
            <a:extLst>
              <a:ext uri="{FF2B5EF4-FFF2-40B4-BE49-F238E27FC236}">
                <a16:creationId xmlns:a16="http://schemas.microsoft.com/office/drawing/2014/main" id="{BCD5EAD5-FDC0-794F-A80D-FFDCEDA9E202}"/>
              </a:ext>
            </a:extLst>
          </p:cNvPr>
          <p:cNvPicPr>
            <a:picLocks noChangeAspect="1"/>
          </p:cNvPicPr>
          <p:nvPr userDrawn="1"/>
        </p:nvPicPr>
        <p:blipFill>
          <a:blip r:embed="rId3"/>
          <a:stretch>
            <a:fillRect/>
          </a:stretch>
        </p:blipFill>
        <p:spPr>
          <a:xfrm>
            <a:off x="1947084" y="5194170"/>
            <a:ext cx="123007" cy="246013"/>
          </a:xfrm>
          <a:prstGeom prst="rect">
            <a:avLst/>
          </a:prstGeom>
        </p:spPr>
      </p:pic>
      <p:sp>
        <p:nvSpPr>
          <p:cNvPr id="9" name="Textplatzhalter 6">
            <a:extLst>
              <a:ext uri="{FF2B5EF4-FFF2-40B4-BE49-F238E27FC236}">
                <a16:creationId xmlns:a16="http://schemas.microsoft.com/office/drawing/2014/main" id="{A8727446-0F01-0C49-A75E-17906561A5F1}"/>
              </a:ext>
            </a:extLst>
          </p:cNvPr>
          <p:cNvSpPr>
            <a:spLocks noGrp="1"/>
          </p:cNvSpPr>
          <p:nvPr>
            <p:ph type="body" sz="quarter" idx="10" hasCustomPrompt="1"/>
          </p:nvPr>
        </p:nvSpPr>
        <p:spPr>
          <a:xfrm>
            <a:off x="2008587" y="5217307"/>
            <a:ext cx="2294559" cy="246063"/>
          </a:xfrm>
        </p:spPr>
        <p:txBody>
          <a:bodyPr>
            <a:noAutofit/>
          </a:bodyPr>
          <a:lstStyle>
            <a:lvl1pPr marL="0" indent="0">
              <a:buNone/>
              <a:defRPr sz="1300">
                <a:solidFill>
                  <a:schemeClr val="bg1"/>
                </a:solidFill>
              </a:defRPr>
            </a:lvl1pPr>
          </a:lstStyle>
          <a:p>
            <a:pPr lvl="0"/>
            <a:r>
              <a:rPr lang="de-DE"/>
              <a:t>Mitwirkende</a:t>
            </a:r>
          </a:p>
        </p:txBody>
      </p:sp>
      <p:sp>
        <p:nvSpPr>
          <p:cNvPr id="10" name="Textplatzhalter 8">
            <a:extLst>
              <a:ext uri="{FF2B5EF4-FFF2-40B4-BE49-F238E27FC236}">
                <a16:creationId xmlns:a16="http://schemas.microsoft.com/office/drawing/2014/main" id="{FE7D3148-1B3A-A04E-A696-17560E15B0AE}"/>
              </a:ext>
            </a:extLst>
          </p:cNvPr>
          <p:cNvSpPr>
            <a:spLocks noGrp="1"/>
          </p:cNvSpPr>
          <p:nvPr>
            <p:ph type="body" sz="quarter" idx="11" hasCustomPrompt="1"/>
          </p:nvPr>
        </p:nvSpPr>
        <p:spPr>
          <a:xfrm>
            <a:off x="2046303" y="1724418"/>
            <a:ext cx="9105075" cy="2027238"/>
          </a:xfrm>
        </p:spPr>
        <p:txBody>
          <a:bodyPr>
            <a:noAutofit/>
          </a:bodyPr>
          <a:lstStyle>
            <a:lvl1pPr marL="0" indent="0">
              <a:buNone/>
              <a:defRPr sz="7000" b="0" i="0">
                <a:latin typeface="Roboto" panose="02000000000000000000" pitchFamily="2" charset="0"/>
                <a:ea typeface="Roboto" panose="02000000000000000000" pitchFamily="2" charset="0"/>
              </a:defRPr>
            </a:lvl1pPr>
          </a:lstStyle>
          <a:p>
            <a:pPr lvl="0"/>
            <a:r>
              <a:rPr lang="de-DE"/>
              <a:t>Hier steht eine längere Headline</a:t>
            </a:r>
          </a:p>
        </p:txBody>
      </p:sp>
      <p:pic>
        <p:nvPicPr>
          <p:cNvPr id="3" name="Grafik 2">
            <a:extLst>
              <a:ext uri="{FF2B5EF4-FFF2-40B4-BE49-F238E27FC236}">
                <a16:creationId xmlns:a16="http://schemas.microsoft.com/office/drawing/2014/main" id="{15D4B2EC-1E45-B148-BCC4-33C2067D7EA7}"/>
              </a:ext>
            </a:extLst>
          </p:cNvPr>
          <p:cNvPicPr>
            <a:picLocks noChangeAspect="1"/>
          </p:cNvPicPr>
          <p:nvPr userDrawn="1"/>
        </p:nvPicPr>
        <p:blipFill>
          <a:blip r:embed="rId4"/>
          <a:srcRect/>
          <a:stretch/>
        </p:blipFill>
        <p:spPr>
          <a:xfrm>
            <a:off x="11151378" y="136800"/>
            <a:ext cx="673020" cy="698400"/>
          </a:xfrm>
          <a:prstGeom prst="rect">
            <a:avLst/>
          </a:prstGeom>
        </p:spPr>
      </p:pic>
    </p:spTree>
    <p:extLst>
      <p:ext uri="{BB962C8B-B14F-4D97-AF65-F5344CB8AC3E}">
        <p14:creationId xmlns:p14="http://schemas.microsoft.com/office/powerpoint/2010/main" val="961065372"/>
      </p:ext>
    </p:extLst>
  </p:cSld>
  <p:clrMapOvr>
    <a:masterClrMapping/>
  </p:clrMapOvr>
  <p:extLst>
    <p:ext uri="{DCECCB84-F9BA-43D5-87BE-67443E8EF086}">
      <p15:sldGuideLst xmlns:p15="http://schemas.microsoft.com/office/powerpoint/2012/main">
        <p15:guide id="1" orient="horz" pos="3838">
          <p15:clr>
            <a:srgbClr val="FBAE40"/>
          </p15:clr>
        </p15:guide>
        <p15:guide id="2" pos="7401">
          <p15:clr>
            <a:srgbClr val="FBAE40"/>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Agenda_V1">
    <p:bg>
      <p:bgPr>
        <a:solidFill>
          <a:schemeClr val="accent4"/>
        </a:solidFill>
        <a:effectLst/>
      </p:bgPr>
    </p:bg>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E88230CB-08F5-774E-B23B-ADD43C9F20D5}"/>
              </a:ext>
            </a:extLst>
          </p:cNvPr>
          <p:cNvSpPr txBox="1"/>
          <p:nvPr userDrawn="1"/>
        </p:nvSpPr>
        <p:spPr>
          <a:xfrm>
            <a:off x="1206632" y="865392"/>
            <a:ext cx="3280527" cy="1015663"/>
          </a:xfrm>
          <a:prstGeom prst="rect">
            <a:avLst/>
          </a:prstGeom>
          <a:noFill/>
        </p:spPr>
        <p:txBody>
          <a:bodyPr wrap="square" rtlCol="0">
            <a:spAutoFit/>
          </a:bodyPr>
          <a:lstStyle/>
          <a:p>
            <a:r>
              <a:rPr lang="de-DE" sz="6000" b="0" i="0" dirty="0">
                <a:solidFill>
                  <a:schemeClr val="bg2"/>
                </a:solidFill>
                <a:latin typeface="Roboto" panose="02000000000000000000" pitchFamily="2" charset="0"/>
                <a:ea typeface="Roboto" panose="02000000000000000000" pitchFamily="2" charset="0"/>
              </a:rPr>
              <a:t>Agenda</a:t>
            </a:r>
          </a:p>
        </p:txBody>
      </p:sp>
      <p:sp>
        <p:nvSpPr>
          <p:cNvPr id="14" name="Textfeld 13">
            <a:extLst>
              <a:ext uri="{FF2B5EF4-FFF2-40B4-BE49-F238E27FC236}">
                <a16:creationId xmlns:a16="http://schemas.microsoft.com/office/drawing/2014/main" id="{F5C2D175-E64E-4E40-848A-534A1B8621BB}"/>
              </a:ext>
            </a:extLst>
          </p:cNvPr>
          <p:cNvSpPr txBox="1"/>
          <p:nvPr userDrawn="1"/>
        </p:nvSpPr>
        <p:spPr>
          <a:xfrm>
            <a:off x="11235351" y="6334780"/>
            <a:ext cx="778597" cy="523220"/>
          </a:xfrm>
          <a:prstGeom prst="rect">
            <a:avLst/>
          </a:prstGeom>
          <a:noFill/>
        </p:spPr>
        <p:txBody>
          <a:bodyPr wrap="square" rtlCol="0">
            <a:spAutoFit/>
          </a:bodyPr>
          <a:lstStyle/>
          <a:p>
            <a:fld id="{18574F37-D01C-2946-8A1A-3C7F7FC1D29A}" type="slidenum">
              <a:rPr lang="de-DE" sz="2800" smtClean="0">
                <a:solidFill>
                  <a:schemeClr val="bg2"/>
                </a:solidFill>
                <a:latin typeface="Better Times" pitchFamily="2" charset="0"/>
              </a:rPr>
              <a:t>‹Nr.›</a:t>
            </a:fld>
            <a:endParaRPr lang="de-DE" sz="2800" dirty="0">
              <a:solidFill>
                <a:schemeClr val="bg2"/>
              </a:solidFill>
              <a:latin typeface="Better Times" pitchFamily="2" charset="0"/>
            </a:endParaRPr>
          </a:p>
        </p:txBody>
      </p:sp>
      <p:sp>
        <p:nvSpPr>
          <p:cNvPr id="15" name="Textplatzhalter 11">
            <a:extLst>
              <a:ext uri="{FF2B5EF4-FFF2-40B4-BE49-F238E27FC236}">
                <a16:creationId xmlns:a16="http://schemas.microsoft.com/office/drawing/2014/main" id="{7D630FA0-B295-D54A-A3E7-613A9E3425E3}"/>
              </a:ext>
            </a:extLst>
          </p:cNvPr>
          <p:cNvSpPr>
            <a:spLocks noGrp="1"/>
          </p:cNvSpPr>
          <p:nvPr>
            <p:ph type="body" sz="quarter" idx="10"/>
          </p:nvPr>
        </p:nvSpPr>
        <p:spPr>
          <a:xfrm>
            <a:off x="7930977" y="2575943"/>
            <a:ext cx="3304374" cy="271463"/>
          </a:xfrm>
        </p:spPr>
        <p:txBody>
          <a:bodyPr>
            <a:noAutofit/>
          </a:bodyPr>
          <a:lstStyle>
            <a:lvl1pPr marL="0" indent="0">
              <a:buNone/>
              <a:defRPr sz="2000" b="0" i="0">
                <a:solidFill>
                  <a:schemeClr val="bg2"/>
                </a:solidFill>
                <a:latin typeface="Roboto Medium" panose="02000000000000000000" pitchFamily="2" charset="0"/>
                <a:ea typeface="Roboto Medium" panose="02000000000000000000" pitchFamily="2" charset="0"/>
              </a:defRPr>
            </a:lvl1pPr>
          </a:lstStyle>
          <a:p>
            <a:pPr lvl="0"/>
            <a:r>
              <a:rPr lang="de-DE"/>
              <a:t>Mastertextformat bearbeiten</a:t>
            </a:r>
          </a:p>
        </p:txBody>
      </p:sp>
      <p:sp>
        <p:nvSpPr>
          <p:cNvPr id="16" name="Textplatzhalter 11">
            <a:extLst>
              <a:ext uri="{FF2B5EF4-FFF2-40B4-BE49-F238E27FC236}">
                <a16:creationId xmlns:a16="http://schemas.microsoft.com/office/drawing/2014/main" id="{24790E38-6AFE-4943-8A65-A2ABAD045264}"/>
              </a:ext>
            </a:extLst>
          </p:cNvPr>
          <p:cNvSpPr>
            <a:spLocks noGrp="1"/>
          </p:cNvSpPr>
          <p:nvPr>
            <p:ph type="body" sz="quarter" idx="11"/>
          </p:nvPr>
        </p:nvSpPr>
        <p:spPr>
          <a:xfrm>
            <a:off x="7930977" y="3644364"/>
            <a:ext cx="3304374" cy="271463"/>
          </a:xfrm>
        </p:spPr>
        <p:txBody>
          <a:bodyPr>
            <a:noAutofit/>
          </a:bodyPr>
          <a:lstStyle>
            <a:lvl1pPr marL="0" indent="0">
              <a:buNone/>
              <a:defRPr sz="2000" b="0" i="0">
                <a:solidFill>
                  <a:schemeClr val="bg2"/>
                </a:solidFill>
                <a:latin typeface="Roboto Medium" panose="02000000000000000000" pitchFamily="2" charset="0"/>
                <a:ea typeface="Roboto Medium" panose="02000000000000000000" pitchFamily="2" charset="0"/>
              </a:defRPr>
            </a:lvl1pPr>
          </a:lstStyle>
          <a:p>
            <a:pPr lvl="0"/>
            <a:r>
              <a:rPr lang="de-DE"/>
              <a:t>Mastertextformat bearbeiten</a:t>
            </a:r>
          </a:p>
        </p:txBody>
      </p:sp>
      <p:sp>
        <p:nvSpPr>
          <p:cNvPr id="17" name="Textplatzhalter 11">
            <a:extLst>
              <a:ext uri="{FF2B5EF4-FFF2-40B4-BE49-F238E27FC236}">
                <a16:creationId xmlns:a16="http://schemas.microsoft.com/office/drawing/2014/main" id="{ED2D3EED-B324-C149-B898-4796C1A7F332}"/>
              </a:ext>
            </a:extLst>
          </p:cNvPr>
          <p:cNvSpPr>
            <a:spLocks noGrp="1"/>
          </p:cNvSpPr>
          <p:nvPr>
            <p:ph type="body" sz="quarter" idx="12"/>
          </p:nvPr>
        </p:nvSpPr>
        <p:spPr>
          <a:xfrm>
            <a:off x="7930977" y="4715069"/>
            <a:ext cx="3304374" cy="271463"/>
          </a:xfrm>
        </p:spPr>
        <p:txBody>
          <a:bodyPr>
            <a:noAutofit/>
          </a:bodyPr>
          <a:lstStyle>
            <a:lvl1pPr marL="0" indent="0">
              <a:buNone/>
              <a:defRPr sz="2000" b="0" i="0">
                <a:solidFill>
                  <a:schemeClr val="bg2"/>
                </a:solidFill>
                <a:latin typeface="Roboto Medium" panose="02000000000000000000" pitchFamily="2" charset="0"/>
                <a:ea typeface="Roboto Medium" panose="02000000000000000000" pitchFamily="2" charset="0"/>
              </a:defRPr>
            </a:lvl1pPr>
          </a:lstStyle>
          <a:p>
            <a:pPr lvl="0"/>
            <a:r>
              <a:rPr lang="de-DE"/>
              <a:t>Mastertextformat bearbeiten</a:t>
            </a:r>
          </a:p>
        </p:txBody>
      </p:sp>
      <p:sp>
        <p:nvSpPr>
          <p:cNvPr id="18" name="Textplatzhalter 11">
            <a:extLst>
              <a:ext uri="{FF2B5EF4-FFF2-40B4-BE49-F238E27FC236}">
                <a16:creationId xmlns:a16="http://schemas.microsoft.com/office/drawing/2014/main" id="{77461648-47A1-8C47-AD3F-C97032EE5EAF}"/>
              </a:ext>
            </a:extLst>
          </p:cNvPr>
          <p:cNvSpPr>
            <a:spLocks noGrp="1"/>
          </p:cNvSpPr>
          <p:nvPr>
            <p:ph type="body" sz="quarter" idx="13"/>
          </p:nvPr>
        </p:nvSpPr>
        <p:spPr>
          <a:xfrm>
            <a:off x="7930977" y="5773592"/>
            <a:ext cx="3304374" cy="271463"/>
          </a:xfrm>
        </p:spPr>
        <p:txBody>
          <a:bodyPr>
            <a:noAutofit/>
          </a:bodyPr>
          <a:lstStyle>
            <a:lvl1pPr marL="0" indent="0">
              <a:buNone/>
              <a:defRPr sz="2000" b="0" i="0">
                <a:solidFill>
                  <a:schemeClr val="bg2"/>
                </a:solidFill>
                <a:latin typeface="Roboto Medium" panose="02000000000000000000" pitchFamily="2" charset="0"/>
                <a:ea typeface="Roboto Medium" panose="02000000000000000000" pitchFamily="2" charset="0"/>
              </a:defRPr>
            </a:lvl1pPr>
          </a:lstStyle>
          <a:p>
            <a:pPr lvl="0"/>
            <a:r>
              <a:rPr lang="de-DE"/>
              <a:t>Mastertextformat bearbeiten</a:t>
            </a:r>
          </a:p>
        </p:txBody>
      </p:sp>
      <p:sp>
        <p:nvSpPr>
          <p:cNvPr id="19" name="Textfeld 18">
            <a:extLst>
              <a:ext uri="{FF2B5EF4-FFF2-40B4-BE49-F238E27FC236}">
                <a16:creationId xmlns:a16="http://schemas.microsoft.com/office/drawing/2014/main" id="{B2A9A18C-A958-AE4D-BA9D-074F58D55C41}"/>
              </a:ext>
            </a:extLst>
          </p:cNvPr>
          <p:cNvSpPr txBox="1"/>
          <p:nvPr userDrawn="1"/>
        </p:nvSpPr>
        <p:spPr>
          <a:xfrm>
            <a:off x="344032" y="6584735"/>
            <a:ext cx="1312753" cy="215444"/>
          </a:xfrm>
          <a:prstGeom prst="rect">
            <a:avLst/>
          </a:prstGeom>
          <a:noFill/>
        </p:spPr>
        <p:txBody>
          <a:bodyPr wrap="square" rtlCol="0">
            <a:spAutoFit/>
          </a:bodyPr>
          <a:lstStyle/>
          <a:p>
            <a:r>
              <a:rPr lang="de-DE" sz="800" dirty="0">
                <a:solidFill>
                  <a:schemeClr val="bg2"/>
                </a:solidFill>
                <a:latin typeface="Roboto" panose="02000000000000000000" pitchFamily="2" charset="0"/>
                <a:ea typeface="Roboto" panose="02000000000000000000" pitchFamily="2" charset="0"/>
              </a:rPr>
              <a:t>DEW21    Agenda</a:t>
            </a:r>
          </a:p>
        </p:txBody>
      </p:sp>
      <p:pic>
        <p:nvPicPr>
          <p:cNvPr id="3" name="Grafik 2">
            <a:extLst>
              <a:ext uri="{FF2B5EF4-FFF2-40B4-BE49-F238E27FC236}">
                <a16:creationId xmlns:a16="http://schemas.microsoft.com/office/drawing/2014/main" id="{791633CB-CA4D-1943-B9A7-CCF341AD05F1}"/>
              </a:ext>
            </a:extLst>
          </p:cNvPr>
          <p:cNvPicPr>
            <a:picLocks noChangeAspect="1"/>
          </p:cNvPicPr>
          <p:nvPr userDrawn="1"/>
        </p:nvPicPr>
        <p:blipFill>
          <a:blip r:embed="rId2"/>
          <a:stretch>
            <a:fillRect/>
          </a:stretch>
        </p:blipFill>
        <p:spPr>
          <a:xfrm>
            <a:off x="773379" y="6609631"/>
            <a:ext cx="88900" cy="177800"/>
          </a:xfrm>
          <a:prstGeom prst="rect">
            <a:avLst/>
          </a:prstGeom>
        </p:spPr>
      </p:pic>
    </p:spTree>
    <p:extLst>
      <p:ext uri="{BB962C8B-B14F-4D97-AF65-F5344CB8AC3E}">
        <p14:creationId xmlns:p14="http://schemas.microsoft.com/office/powerpoint/2010/main" val="3696662143"/>
      </p:ext>
    </p:extLst>
  </p:cSld>
  <p:clrMapOvr>
    <a:masterClrMapping/>
  </p:clrMapOvr>
  <p:extLst>
    <p:ext uri="{DCECCB84-F9BA-43D5-87BE-67443E8EF086}">
      <p15:sldGuideLst xmlns:p15="http://schemas.microsoft.com/office/powerpoint/2012/main">
        <p15:guide id="1" orient="horz" pos="2160">
          <p15:clr>
            <a:srgbClr val="FBAE40"/>
          </p15:clr>
        </p15:guide>
        <p15:guide id="2" pos="279">
          <p15:clr>
            <a:srgbClr val="FBAE40"/>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Agenda_V2_links">
    <p:bg>
      <p:bgPr>
        <a:solidFill>
          <a:schemeClr val="accent4"/>
        </a:solidFill>
        <a:effectLst/>
      </p:bgPr>
    </p:bg>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E88230CB-08F5-774E-B23B-ADD43C9F20D5}"/>
              </a:ext>
            </a:extLst>
          </p:cNvPr>
          <p:cNvSpPr txBox="1"/>
          <p:nvPr userDrawn="1"/>
        </p:nvSpPr>
        <p:spPr>
          <a:xfrm>
            <a:off x="1206632" y="865392"/>
            <a:ext cx="3280527" cy="1015663"/>
          </a:xfrm>
          <a:prstGeom prst="rect">
            <a:avLst/>
          </a:prstGeom>
          <a:noFill/>
        </p:spPr>
        <p:txBody>
          <a:bodyPr wrap="square" rtlCol="0">
            <a:spAutoFit/>
          </a:bodyPr>
          <a:lstStyle/>
          <a:p>
            <a:r>
              <a:rPr lang="de-DE" sz="6000" b="0" i="0" dirty="0">
                <a:solidFill>
                  <a:schemeClr val="bg2"/>
                </a:solidFill>
                <a:latin typeface="Roboto" panose="02000000000000000000" pitchFamily="2" charset="0"/>
                <a:ea typeface="Roboto" panose="02000000000000000000" pitchFamily="2" charset="0"/>
              </a:rPr>
              <a:t>Agenda</a:t>
            </a:r>
          </a:p>
        </p:txBody>
      </p:sp>
      <p:sp>
        <p:nvSpPr>
          <p:cNvPr id="14" name="Textfeld 13">
            <a:extLst>
              <a:ext uri="{FF2B5EF4-FFF2-40B4-BE49-F238E27FC236}">
                <a16:creationId xmlns:a16="http://schemas.microsoft.com/office/drawing/2014/main" id="{F5C2D175-E64E-4E40-848A-534A1B8621BB}"/>
              </a:ext>
            </a:extLst>
          </p:cNvPr>
          <p:cNvSpPr txBox="1"/>
          <p:nvPr userDrawn="1"/>
        </p:nvSpPr>
        <p:spPr>
          <a:xfrm>
            <a:off x="11235351" y="6334780"/>
            <a:ext cx="778597" cy="523220"/>
          </a:xfrm>
          <a:prstGeom prst="rect">
            <a:avLst/>
          </a:prstGeom>
          <a:noFill/>
        </p:spPr>
        <p:txBody>
          <a:bodyPr wrap="square" rtlCol="0">
            <a:spAutoFit/>
          </a:bodyPr>
          <a:lstStyle/>
          <a:p>
            <a:fld id="{18574F37-D01C-2946-8A1A-3C7F7FC1D29A}" type="slidenum">
              <a:rPr lang="de-DE" sz="2800" smtClean="0">
                <a:solidFill>
                  <a:schemeClr val="bg2"/>
                </a:solidFill>
                <a:latin typeface="Better Times" pitchFamily="2" charset="0"/>
              </a:rPr>
              <a:t>‹Nr.›</a:t>
            </a:fld>
            <a:endParaRPr lang="de-DE" sz="2800" dirty="0">
              <a:solidFill>
                <a:schemeClr val="bg2"/>
              </a:solidFill>
              <a:latin typeface="Better Times" pitchFamily="2" charset="0"/>
            </a:endParaRPr>
          </a:p>
        </p:txBody>
      </p:sp>
      <p:sp>
        <p:nvSpPr>
          <p:cNvPr id="19" name="Textfeld 18">
            <a:extLst>
              <a:ext uri="{FF2B5EF4-FFF2-40B4-BE49-F238E27FC236}">
                <a16:creationId xmlns:a16="http://schemas.microsoft.com/office/drawing/2014/main" id="{B2A9A18C-A958-AE4D-BA9D-074F58D55C41}"/>
              </a:ext>
            </a:extLst>
          </p:cNvPr>
          <p:cNvSpPr txBox="1"/>
          <p:nvPr userDrawn="1"/>
        </p:nvSpPr>
        <p:spPr>
          <a:xfrm>
            <a:off x="344032" y="6584735"/>
            <a:ext cx="1312753" cy="215444"/>
          </a:xfrm>
          <a:prstGeom prst="rect">
            <a:avLst/>
          </a:prstGeom>
          <a:noFill/>
        </p:spPr>
        <p:txBody>
          <a:bodyPr wrap="square" rtlCol="0">
            <a:spAutoFit/>
          </a:bodyPr>
          <a:lstStyle/>
          <a:p>
            <a:r>
              <a:rPr lang="de-DE" sz="800" dirty="0">
                <a:solidFill>
                  <a:schemeClr val="bg2"/>
                </a:solidFill>
                <a:latin typeface="Roboto" panose="02000000000000000000" pitchFamily="2" charset="0"/>
                <a:ea typeface="Roboto" panose="02000000000000000000" pitchFamily="2" charset="0"/>
              </a:rPr>
              <a:t>DEW21    Agenda</a:t>
            </a:r>
          </a:p>
        </p:txBody>
      </p:sp>
      <p:pic>
        <p:nvPicPr>
          <p:cNvPr id="3" name="Grafik 2">
            <a:extLst>
              <a:ext uri="{FF2B5EF4-FFF2-40B4-BE49-F238E27FC236}">
                <a16:creationId xmlns:a16="http://schemas.microsoft.com/office/drawing/2014/main" id="{791633CB-CA4D-1943-B9A7-CCF341AD05F1}"/>
              </a:ext>
            </a:extLst>
          </p:cNvPr>
          <p:cNvPicPr>
            <a:picLocks noChangeAspect="1"/>
          </p:cNvPicPr>
          <p:nvPr userDrawn="1"/>
        </p:nvPicPr>
        <p:blipFill>
          <a:blip r:embed="rId2"/>
          <a:stretch>
            <a:fillRect/>
          </a:stretch>
        </p:blipFill>
        <p:spPr>
          <a:xfrm>
            <a:off x="773379" y="6609631"/>
            <a:ext cx="88900" cy="177800"/>
          </a:xfrm>
          <a:prstGeom prst="rect">
            <a:avLst/>
          </a:prstGeom>
        </p:spPr>
      </p:pic>
      <p:sp>
        <p:nvSpPr>
          <p:cNvPr id="26" name="Textplatzhalter 11">
            <a:extLst>
              <a:ext uri="{FF2B5EF4-FFF2-40B4-BE49-F238E27FC236}">
                <a16:creationId xmlns:a16="http://schemas.microsoft.com/office/drawing/2014/main" id="{58531B50-C84C-BB42-AE6A-9625571B9165}"/>
              </a:ext>
            </a:extLst>
          </p:cNvPr>
          <p:cNvSpPr>
            <a:spLocks noGrp="1"/>
          </p:cNvSpPr>
          <p:nvPr>
            <p:ph type="body" sz="quarter" idx="14"/>
          </p:nvPr>
        </p:nvSpPr>
        <p:spPr>
          <a:xfrm>
            <a:off x="1858996" y="2575943"/>
            <a:ext cx="3304374" cy="271463"/>
          </a:xfrm>
        </p:spPr>
        <p:txBody>
          <a:bodyPr>
            <a:noAutofit/>
          </a:bodyPr>
          <a:lstStyle>
            <a:lvl1pPr marL="0" indent="0">
              <a:buNone/>
              <a:defRPr sz="2000" b="0" i="0">
                <a:solidFill>
                  <a:schemeClr val="bg2"/>
                </a:solidFill>
                <a:latin typeface="Roboto Medium" panose="02000000000000000000" pitchFamily="2" charset="0"/>
                <a:ea typeface="Roboto Medium" panose="02000000000000000000" pitchFamily="2" charset="0"/>
              </a:defRPr>
            </a:lvl1pPr>
          </a:lstStyle>
          <a:p>
            <a:pPr lvl="0"/>
            <a:r>
              <a:rPr lang="de-DE"/>
              <a:t>Mastertextformat bearbeiten</a:t>
            </a:r>
          </a:p>
        </p:txBody>
      </p:sp>
      <p:sp>
        <p:nvSpPr>
          <p:cNvPr id="27" name="Textplatzhalter 11">
            <a:extLst>
              <a:ext uri="{FF2B5EF4-FFF2-40B4-BE49-F238E27FC236}">
                <a16:creationId xmlns:a16="http://schemas.microsoft.com/office/drawing/2014/main" id="{85D9022E-664C-284B-972D-FBE5BF7A4B20}"/>
              </a:ext>
            </a:extLst>
          </p:cNvPr>
          <p:cNvSpPr>
            <a:spLocks noGrp="1"/>
          </p:cNvSpPr>
          <p:nvPr>
            <p:ph type="body" sz="quarter" idx="15"/>
          </p:nvPr>
        </p:nvSpPr>
        <p:spPr>
          <a:xfrm>
            <a:off x="1858996" y="3644364"/>
            <a:ext cx="3304374" cy="271463"/>
          </a:xfrm>
        </p:spPr>
        <p:txBody>
          <a:bodyPr>
            <a:noAutofit/>
          </a:bodyPr>
          <a:lstStyle>
            <a:lvl1pPr marL="0" indent="0">
              <a:buNone/>
              <a:defRPr sz="2000" b="0" i="0">
                <a:solidFill>
                  <a:schemeClr val="bg2"/>
                </a:solidFill>
                <a:latin typeface="Roboto Medium" panose="02000000000000000000" pitchFamily="2" charset="0"/>
                <a:ea typeface="Roboto Medium" panose="02000000000000000000" pitchFamily="2" charset="0"/>
              </a:defRPr>
            </a:lvl1pPr>
          </a:lstStyle>
          <a:p>
            <a:pPr lvl="0"/>
            <a:r>
              <a:rPr lang="de-DE"/>
              <a:t>Mastertextformat bearbeiten</a:t>
            </a:r>
          </a:p>
        </p:txBody>
      </p:sp>
      <p:sp>
        <p:nvSpPr>
          <p:cNvPr id="28" name="Textplatzhalter 11">
            <a:extLst>
              <a:ext uri="{FF2B5EF4-FFF2-40B4-BE49-F238E27FC236}">
                <a16:creationId xmlns:a16="http://schemas.microsoft.com/office/drawing/2014/main" id="{DC72F65B-AA1D-654D-9EC9-ABB63DB7A7AE}"/>
              </a:ext>
            </a:extLst>
          </p:cNvPr>
          <p:cNvSpPr>
            <a:spLocks noGrp="1"/>
          </p:cNvSpPr>
          <p:nvPr>
            <p:ph type="body" sz="quarter" idx="16"/>
          </p:nvPr>
        </p:nvSpPr>
        <p:spPr>
          <a:xfrm>
            <a:off x="1858996" y="4715069"/>
            <a:ext cx="3304374" cy="271463"/>
          </a:xfrm>
        </p:spPr>
        <p:txBody>
          <a:bodyPr>
            <a:noAutofit/>
          </a:bodyPr>
          <a:lstStyle>
            <a:lvl1pPr marL="0" indent="0">
              <a:buNone/>
              <a:defRPr sz="2000" b="0" i="0">
                <a:solidFill>
                  <a:schemeClr val="bg2"/>
                </a:solidFill>
                <a:latin typeface="Roboto Medium" panose="02000000000000000000" pitchFamily="2" charset="0"/>
                <a:ea typeface="Roboto Medium" panose="02000000000000000000" pitchFamily="2" charset="0"/>
              </a:defRPr>
            </a:lvl1pPr>
          </a:lstStyle>
          <a:p>
            <a:pPr lvl="0"/>
            <a:r>
              <a:rPr lang="de-DE"/>
              <a:t>Mastertextformat bearbeiten</a:t>
            </a:r>
          </a:p>
        </p:txBody>
      </p:sp>
      <p:sp>
        <p:nvSpPr>
          <p:cNvPr id="29" name="Textplatzhalter 11">
            <a:extLst>
              <a:ext uri="{FF2B5EF4-FFF2-40B4-BE49-F238E27FC236}">
                <a16:creationId xmlns:a16="http://schemas.microsoft.com/office/drawing/2014/main" id="{115BFECD-0506-5A4D-B781-DB7ADA4A0563}"/>
              </a:ext>
            </a:extLst>
          </p:cNvPr>
          <p:cNvSpPr>
            <a:spLocks noGrp="1"/>
          </p:cNvSpPr>
          <p:nvPr>
            <p:ph type="body" sz="quarter" idx="17"/>
          </p:nvPr>
        </p:nvSpPr>
        <p:spPr>
          <a:xfrm>
            <a:off x="1858996" y="5773592"/>
            <a:ext cx="3304374" cy="271463"/>
          </a:xfrm>
        </p:spPr>
        <p:txBody>
          <a:bodyPr>
            <a:noAutofit/>
          </a:bodyPr>
          <a:lstStyle>
            <a:lvl1pPr marL="0" indent="0">
              <a:buNone/>
              <a:defRPr sz="2000" b="0" i="0">
                <a:solidFill>
                  <a:schemeClr val="bg2"/>
                </a:solidFill>
                <a:latin typeface="Roboto Medium" panose="02000000000000000000" pitchFamily="2" charset="0"/>
                <a:ea typeface="Roboto Medium" panose="02000000000000000000" pitchFamily="2" charset="0"/>
              </a:defRPr>
            </a:lvl1pPr>
          </a:lstStyle>
          <a:p>
            <a:pPr lvl="0"/>
            <a:r>
              <a:rPr lang="de-DE"/>
              <a:t>Mastertextformat bearbeiten</a:t>
            </a:r>
          </a:p>
        </p:txBody>
      </p:sp>
    </p:spTree>
    <p:extLst>
      <p:ext uri="{BB962C8B-B14F-4D97-AF65-F5344CB8AC3E}">
        <p14:creationId xmlns:p14="http://schemas.microsoft.com/office/powerpoint/2010/main" val="216865402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Agenda_V2">
    <p:bg>
      <p:bgPr>
        <a:solidFill>
          <a:schemeClr val="accent4"/>
        </a:solidFill>
        <a:effectLst/>
      </p:bgPr>
    </p:bg>
    <p:spTree>
      <p:nvGrpSpPr>
        <p:cNvPr id="1" name=""/>
        <p:cNvGrpSpPr/>
        <p:nvPr/>
      </p:nvGrpSpPr>
      <p:grpSpPr>
        <a:xfrm>
          <a:off x="0" y="0"/>
          <a:ext cx="0" cy="0"/>
          <a:chOff x="0" y="0"/>
          <a:chExt cx="0" cy="0"/>
        </a:xfrm>
      </p:grpSpPr>
      <p:sp>
        <p:nvSpPr>
          <p:cNvPr id="5" name="Textfeld 4">
            <a:extLst>
              <a:ext uri="{FF2B5EF4-FFF2-40B4-BE49-F238E27FC236}">
                <a16:creationId xmlns:a16="http://schemas.microsoft.com/office/drawing/2014/main" id="{E88230CB-08F5-774E-B23B-ADD43C9F20D5}"/>
              </a:ext>
            </a:extLst>
          </p:cNvPr>
          <p:cNvSpPr txBox="1"/>
          <p:nvPr userDrawn="1"/>
        </p:nvSpPr>
        <p:spPr>
          <a:xfrm>
            <a:off x="1206632" y="865392"/>
            <a:ext cx="3280527" cy="1015663"/>
          </a:xfrm>
          <a:prstGeom prst="rect">
            <a:avLst/>
          </a:prstGeom>
          <a:noFill/>
        </p:spPr>
        <p:txBody>
          <a:bodyPr wrap="square" rtlCol="0">
            <a:spAutoFit/>
          </a:bodyPr>
          <a:lstStyle/>
          <a:p>
            <a:r>
              <a:rPr lang="de-DE" sz="6000" b="0" i="0" dirty="0">
                <a:solidFill>
                  <a:schemeClr val="bg2"/>
                </a:solidFill>
                <a:latin typeface="Roboto" panose="02000000000000000000" pitchFamily="2" charset="0"/>
                <a:ea typeface="Roboto" panose="02000000000000000000" pitchFamily="2" charset="0"/>
              </a:rPr>
              <a:t>Agenda</a:t>
            </a:r>
          </a:p>
        </p:txBody>
      </p:sp>
      <p:sp>
        <p:nvSpPr>
          <p:cNvPr id="14" name="Textfeld 13">
            <a:extLst>
              <a:ext uri="{FF2B5EF4-FFF2-40B4-BE49-F238E27FC236}">
                <a16:creationId xmlns:a16="http://schemas.microsoft.com/office/drawing/2014/main" id="{F5C2D175-E64E-4E40-848A-534A1B8621BB}"/>
              </a:ext>
            </a:extLst>
          </p:cNvPr>
          <p:cNvSpPr txBox="1"/>
          <p:nvPr userDrawn="1"/>
        </p:nvSpPr>
        <p:spPr>
          <a:xfrm>
            <a:off x="11235351" y="6334780"/>
            <a:ext cx="778597" cy="523220"/>
          </a:xfrm>
          <a:prstGeom prst="rect">
            <a:avLst/>
          </a:prstGeom>
          <a:noFill/>
        </p:spPr>
        <p:txBody>
          <a:bodyPr wrap="square" rtlCol="0">
            <a:spAutoFit/>
          </a:bodyPr>
          <a:lstStyle/>
          <a:p>
            <a:fld id="{18574F37-D01C-2946-8A1A-3C7F7FC1D29A}" type="slidenum">
              <a:rPr lang="de-DE" sz="2800" smtClean="0">
                <a:solidFill>
                  <a:schemeClr val="bg2"/>
                </a:solidFill>
                <a:latin typeface="Better Times" pitchFamily="2" charset="0"/>
              </a:rPr>
              <a:t>‹Nr.›</a:t>
            </a:fld>
            <a:endParaRPr lang="de-DE" sz="2800" dirty="0">
              <a:solidFill>
                <a:schemeClr val="bg2"/>
              </a:solidFill>
              <a:latin typeface="Better Times" pitchFamily="2" charset="0"/>
            </a:endParaRPr>
          </a:p>
        </p:txBody>
      </p:sp>
      <p:sp>
        <p:nvSpPr>
          <p:cNvPr id="15" name="Textplatzhalter 11">
            <a:extLst>
              <a:ext uri="{FF2B5EF4-FFF2-40B4-BE49-F238E27FC236}">
                <a16:creationId xmlns:a16="http://schemas.microsoft.com/office/drawing/2014/main" id="{7D630FA0-B295-D54A-A3E7-613A9E3425E3}"/>
              </a:ext>
            </a:extLst>
          </p:cNvPr>
          <p:cNvSpPr>
            <a:spLocks noGrp="1"/>
          </p:cNvSpPr>
          <p:nvPr>
            <p:ph type="body" sz="quarter" idx="10"/>
          </p:nvPr>
        </p:nvSpPr>
        <p:spPr>
          <a:xfrm>
            <a:off x="7930977" y="2575943"/>
            <a:ext cx="3304374" cy="271463"/>
          </a:xfrm>
        </p:spPr>
        <p:txBody>
          <a:bodyPr>
            <a:noAutofit/>
          </a:bodyPr>
          <a:lstStyle>
            <a:lvl1pPr marL="0" indent="0">
              <a:buNone/>
              <a:defRPr sz="2000" b="0" i="0">
                <a:solidFill>
                  <a:schemeClr val="bg2"/>
                </a:solidFill>
                <a:latin typeface="Roboto Medium" panose="02000000000000000000" pitchFamily="2" charset="0"/>
                <a:ea typeface="Roboto Medium" panose="02000000000000000000" pitchFamily="2" charset="0"/>
              </a:defRPr>
            </a:lvl1pPr>
          </a:lstStyle>
          <a:p>
            <a:pPr lvl="0"/>
            <a:r>
              <a:rPr lang="de-DE"/>
              <a:t>Mastertextformat bearbeiten</a:t>
            </a:r>
          </a:p>
        </p:txBody>
      </p:sp>
      <p:sp>
        <p:nvSpPr>
          <p:cNvPr id="16" name="Textplatzhalter 11">
            <a:extLst>
              <a:ext uri="{FF2B5EF4-FFF2-40B4-BE49-F238E27FC236}">
                <a16:creationId xmlns:a16="http://schemas.microsoft.com/office/drawing/2014/main" id="{24790E38-6AFE-4943-8A65-A2ABAD045264}"/>
              </a:ext>
            </a:extLst>
          </p:cNvPr>
          <p:cNvSpPr>
            <a:spLocks noGrp="1"/>
          </p:cNvSpPr>
          <p:nvPr>
            <p:ph type="body" sz="quarter" idx="11"/>
          </p:nvPr>
        </p:nvSpPr>
        <p:spPr>
          <a:xfrm>
            <a:off x="7930977" y="3644364"/>
            <a:ext cx="3304374" cy="271463"/>
          </a:xfrm>
        </p:spPr>
        <p:txBody>
          <a:bodyPr>
            <a:noAutofit/>
          </a:bodyPr>
          <a:lstStyle>
            <a:lvl1pPr marL="0" indent="0">
              <a:buNone/>
              <a:defRPr sz="2000" b="0" i="0">
                <a:solidFill>
                  <a:schemeClr val="bg2"/>
                </a:solidFill>
                <a:latin typeface="Roboto Medium" panose="02000000000000000000" pitchFamily="2" charset="0"/>
                <a:ea typeface="Roboto Medium" panose="02000000000000000000" pitchFamily="2" charset="0"/>
              </a:defRPr>
            </a:lvl1pPr>
          </a:lstStyle>
          <a:p>
            <a:pPr lvl="0"/>
            <a:r>
              <a:rPr lang="de-DE"/>
              <a:t>Mastertextformat bearbeiten</a:t>
            </a:r>
          </a:p>
        </p:txBody>
      </p:sp>
      <p:sp>
        <p:nvSpPr>
          <p:cNvPr id="17" name="Textplatzhalter 11">
            <a:extLst>
              <a:ext uri="{FF2B5EF4-FFF2-40B4-BE49-F238E27FC236}">
                <a16:creationId xmlns:a16="http://schemas.microsoft.com/office/drawing/2014/main" id="{ED2D3EED-B324-C149-B898-4796C1A7F332}"/>
              </a:ext>
            </a:extLst>
          </p:cNvPr>
          <p:cNvSpPr>
            <a:spLocks noGrp="1"/>
          </p:cNvSpPr>
          <p:nvPr>
            <p:ph type="body" sz="quarter" idx="12"/>
          </p:nvPr>
        </p:nvSpPr>
        <p:spPr>
          <a:xfrm>
            <a:off x="7930977" y="4715069"/>
            <a:ext cx="3304374" cy="271463"/>
          </a:xfrm>
        </p:spPr>
        <p:txBody>
          <a:bodyPr>
            <a:noAutofit/>
          </a:bodyPr>
          <a:lstStyle>
            <a:lvl1pPr marL="0" indent="0">
              <a:buNone/>
              <a:defRPr sz="2000" b="0" i="0">
                <a:solidFill>
                  <a:schemeClr val="bg2"/>
                </a:solidFill>
                <a:latin typeface="Roboto Medium" panose="02000000000000000000" pitchFamily="2" charset="0"/>
                <a:ea typeface="Roboto Medium" panose="02000000000000000000" pitchFamily="2" charset="0"/>
              </a:defRPr>
            </a:lvl1pPr>
          </a:lstStyle>
          <a:p>
            <a:pPr lvl="0"/>
            <a:r>
              <a:rPr lang="de-DE"/>
              <a:t>Mastertextformat bearbeiten</a:t>
            </a:r>
          </a:p>
        </p:txBody>
      </p:sp>
      <p:sp>
        <p:nvSpPr>
          <p:cNvPr id="18" name="Textplatzhalter 11">
            <a:extLst>
              <a:ext uri="{FF2B5EF4-FFF2-40B4-BE49-F238E27FC236}">
                <a16:creationId xmlns:a16="http://schemas.microsoft.com/office/drawing/2014/main" id="{77461648-47A1-8C47-AD3F-C97032EE5EAF}"/>
              </a:ext>
            </a:extLst>
          </p:cNvPr>
          <p:cNvSpPr>
            <a:spLocks noGrp="1"/>
          </p:cNvSpPr>
          <p:nvPr>
            <p:ph type="body" sz="quarter" idx="13"/>
          </p:nvPr>
        </p:nvSpPr>
        <p:spPr>
          <a:xfrm>
            <a:off x="7930977" y="5773592"/>
            <a:ext cx="3304374" cy="271463"/>
          </a:xfrm>
        </p:spPr>
        <p:txBody>
          <a:bodyPr>
            <a:noAutofit/>
          </a:bodyPr>
          <a:lstStyle>
            <a:lvl1pPr marL="0" indent="0">
              <a:buNone/>
              <a:defRPr sz="2000" b="0" i="0">
                <a:solidFill>
                  <a:schemeClr val="bg2"/>
                </a:solidFill>
                <a:latin typeface="Roboto Medium" panose="02000000000000000000" pitchFamily="2" charset="0"/>
                <a:ea typeface="Roboto Medium" panose="02000000000000000000" pitchFamily="2" charset="0"/>
              </a:defRPr>
            </a:lvl1pPr>
          </a:lstStyle>
          <a:p>
            <a:pPr lvl="0"/>
            <a:r>
              <a:rPr lang="de-DE"/>
              <a:t>Mastertextformat bearbeiten</a:t>
            </a:r>
          </a:p>
        </p:txBody>
      </p:sp>
      <p:sp>
        <p:nvSpPr>
          <p:cNvPr id="19" name="Textfeld 18">
            <a:extLst>
              <a:ext uri="{FF2B5EF4-FFF2-40B4-BE49-F238E27FC236}">
                <a16:creationId xmlns:a16="http://schemas.microsoft.com/office/drawing/2014/main" id="{B2A9A18C-A958-AE4D-BA9D-074F58D55C41}"/>
              </a:ext>
            </a:extLst>
          </p:cNvPr>
          <p:cNvSpPr txBox="1"/>
          <p:nvPr userDrawn="1"/>
        </p:nvSpPr>
        <p:spPr>
          <a:xfrm>
            <a:off x="344032" y="6584735"/>
            <a:ext cx="1312753" cy="215444"/>
          </a:xfrm>
          <a:prstGeom prst="rect">
            <a:avLst/>
          </a:prstGeom>
          <a:noFill/>
        </p:spPr>
        <p:txBody>
          <a:bodyPr wrap="square" rtlCol="0">
            <a:spAutoFit/>
          </a:bodyPr>
          <a:lstStyle/>
          <a:p>
            <a:r>
              <a:rPr lang="de-DE" sz="800" dirty="0">
                <a:solidFill>
                  <a:schemeClr val="bg2"/>
                </a:solidFill>
                <a:latin typeface="Roboto" panose="02000000000000000000" pitchFamily="2" charset="0"/>
                <a:ea typeface="Roboto" panose="02000000000000000000" pitchFamily="2" charset="0"/>
              </a:rPr>
              <a:t>DEW21    Agenda</a:t>
            </a:r>
          </a:p>
        </p:txBody>
      </p:sp>
      <p:pic>
        <p:nvPicPr>
          <p:cNvPr id="3" name="Grafik 2">
            <a:extLst>
              <a:ext uri="{FF2B5EF4-FFF2-40B4-BE49-F238E27FC236}">
                <a16:creationId xmlns:a16="http://schemas.microsoft.com/office/drawing/2014/main" id="{791633CB-CA4D-1943-B9A7-CCF341AD05F1}"/>
              </a:ext>
            </a:extLst>
          </p:cNvPr>
          <p:cNvPicPr>
            <a:picLocks noChangeAspect="1"/>
          </p:cNvPicPr>
          <p:nvPr userDrawn="1"/>
        </p:nvPicPr>
        <p:blipFill>
          <a:blip r:embed="rId2"/>
          <a:stretch>
            <a:fillRect/>
          </a:stretch>
        </p:blipFill>
        <p:spPr>
          <a:xfrm>
            <a:off x="773379" y="6609631"/>
            <a:ext cx="88900" cy="177800"/>
          </a:xfrm>
          <a:prstGeom prst="rect">
            <a:avLst/>
          </a:prstGeom>
        </p:spPr>
      </p:pic>
      <p:sp>
        <p:nvSpPr>
          <p:cNvPr id="26" name="Textplatzhalter 11">
            <a:extLst>
              <a:ext uri="{FF2B5EF4-FFF2-40B4-BE49-F238E27FC236}">
                <a16:creationId xmlns:a16="http://schemas.microsoft.com/office/drawing/2014/main" id="{58531B50-C84C-BB42-AE6A-9625571B9165}"/>
              </a:ext>
            </a:extLst>
          </p:cNvPr>
          <p:cNvSpPr>
            <a:spLocks noGrp="1"/>
          </p:cNvSpPr>
          <p:nvPr>
            <p:ph type="body" sz="quarter" idx="14"/>
          </p:nvPr>
        </p:nvSpPr>
        <p:spPr>
          <a:xfrm>
            <a:off x="1858996" y="2575943"/>
            <a:ext cx="3304374" cy="271463"/>
          </a:xfrm>
        </p:spPr>
        <p:txBody>
          <a:bodyPr>
            <a:noAutofit/>
          </a:bodyPr>
          <a:lstStyle>
            <a:lvl1pPr marL="0" indent="0">
              <a:buNone/>
              <a:defRPr sz="2000" b="0" i="0">
                <a:solidFill>
                  <a:schemeClr val="bg2"/>
                </a:solidFill>
                <a:latin typeface="Roboto Medium" panose="02000000000000000000" pitchFamily="2" charset="0"/>
                <a:ea typeface="Roboto Medium" panose="02000000000000000000" pitchFamily="2" charset="0"/>
              </a:defRPr>
            </a:lvl1pPr>
          </a:lstStyle>
          <a:p>
            <a:pPr lvl="0"/>
            <a:r>
              <a:rPr lang="de-DE"/>
              <a:t>Mastertextformat bearbeiten</a:t>
            </a:r>
          </a:p>
        </p:txBody>
      </p:sp>
      <p:sp>
        <p:nvSpPr>
          <p:cNvPr id="27" name="Textplatzhalter 11">
            <a:extLst>
              <a:ext uri="{FF2B5EF4-FFF2-40B4-BE49-F238E27FC236}">
                <a16:creationId xmlns:a16="http://schemas.microsoft.com/office/drawing/2014/main" id="{85D9022E-664C-284B-972D-FBE5BF7A4B20}"/>
              </a:ext>
            </a:extLst>
          </p:cNvPr>
          <p:cNvSpPr>
            <a:spLocks noGrp="1"/>
          </p:cNvSpPr>
          <p:nvPr>
            <p:ph type="body" sz="quarter" idx="15"/>
          </p:nvPr>
        </p:nvSpPr>
        <p:spPr>
          <a:xfrm>
            <a:off x="1858996" y="3644364"/>
            <a:ext cx="3304374" cy="271463"/>
          </a:xfrm>
        </p:spPr>
        <p:txBody>
          <a:bodyPr>
            <a:noAutofit/>
          </a:bodyPr>
          <a:lstStyle>
            <a:lvl1pPr marL="0" indent="0">
              <a:buNone/>
              <a:defRPr sz="2000" b="0" i="0">
                <a:solidFill>
                  <a:schemeClr val="bg2"/>
                </a:solidFill>
                <a:latin typeface="Roboto Medium" panose="02000000000000000000" pitchFamily="2" charset="0"/>
                <a:ea typeface="Roboto Medium" panose="02000000000000000000" pitchFamily="2" charset="0"/>
              </a:defRPr>
            </a:lvl1pPr>
          </a:lstStyle>
          <a:p>
            <a:pPr lvl="0"/>
            <a:r>
              <a:rPr lang="de-DE"/>
              <a:t>Mastertextformat bearbeiten</a:t>
            </a:r>
          </a:p>
        </p:txBody>
      </p:sp>
      <p:sp>
        <p:nvSpPr>
          <p:cNvPr id="28" name="Textplatzhalter 11">
            <a:extLst>
              <a:ext uri="{FF2B5EF4-FFF2-40B4-BE49-F238E27FC236}">
                <a16:creationId xmlns:a16="http://schemas.microsoft.com/office/drawing/2014/main" id="{DC72F65B-AA1D-654D-9EC9-ABB63DB7A7AE}"/>
              </a:ext>
            </a:extLst>
          </p:cNvPr>
          <p:cNvSpPr>
            <a:spLocks noGrp="1"/>
          </p:cNvSpPr>
          <p:nvPr>
            <p:ph type="body" sz="quarter" idx="16"/>
          </p:nvPr>
        </p:nvSpPr>
        <p:spPr>
          <a:xfrm>
            <a:off x="1858996" y="4715069"/>
            <a:ext cx="3304374" cy="271463"/>
          </a:xfrm>
        </p:spPr>
        <p:txBody>
          <a:bodyPr>
            <a:noAutofit/>
          </a:bodyPr>
          <a:lstStyle>
            <a:lvl1pPr marL="0" indent="0">
              <a:buNone/>
              <a:defRPr sz="2000" b="0" i="0">
                <a:solidFill>
                  <a:schemeClr val="bg2"/>
                </a:solidFill>
                <a:latin typeface="Roboto Medium" panose="02000000000000000000" pitchFamily="2" charset="0"/>
                <a:ea typeface="Roboto Medium" panose="02000000000000000000" pitchFamily="2" charset="0"/>
              </a:defRPr>
            </a:lvl1pPr>
          </a:lstStyle>
          <a:p>
            <a:pPr lvl="0"/>
            <a:r>
              <a:rPr lang="de-DE"/>
              <a:t>Mastertextformat bearbeiten</a:t>
            </a:r>
          </a:p>
        </p:txBody>
      </p:sp>
      <p:sp>
        <p:nvSpPr>
          <p:cNvPr id="29" name="Textplatzhalter 11">
            <a:extLst>
              <a:ext uri="{FF2B5EF4-FFF2-40B4-BE49-F238E27FC236}">
                <a16:creationId xmlns:a16="http://schemas.microsoft.com/office/drawing/2014/main" id="{115BFECD-0506-5A4D-B781-DB7ADA4A0563}"/>
              </a:ext>
            </a:extLst>
          </p:cNvPr>
          <p:cNvSpPr>
            <a:spLocks noGrp="1"/>
          </p:cNvSpPr>
          <p:nvPr>
            <p:ph type="body" sz="quarter" idx="17"/>
          </p:nvPr>
        </p:nvSpPr>
        <p:spPr>
          <a:xfrm>
            <a:off x="1858996" y="5773592"/>
            <a:ext cx="3304374" cy="271463"/>
          </a:xfrm>
        </p:spPr>
        <p:txBody>
          <a:bodyPr>
            <a:noAutofit/>
          </a:bodyPr>
          <a:lstStyle>
            <a:lvl1pPr marL="0" indent="0">
              <a:buNone/>
              <a:defRPr sz="2000" b="0" i="0">
                <a:solidFill>
                  <a:schemeClr val="bg2"/>
                </a:solidFill>
                <a:latin typeface="Roboto Medium" panose="02000000000000000000" pitchFamily="2" charset="0"/>
                <a:ea typeface="Roboto Medium" panose="02000000000000000000" pitchFamily="2" charset="0"/>
              </a:defRPr>
            </a:lvl1pPr>
          </a:lstStyle>
          <a:p>
            <a:pPr lvl="0"/>
            <a:r>
              <a:rPr lang="de-DE"/>
              <a:t>Mastertextformat bearbeiten</a:t>
            </a:r>
          </a:p>
        </p:txBody>
      </p:sp>
    </p:spTree>
    <p:extLst>
      <p:ext uri="{BB962C8B-B14F-4D97-AF65-F5344CB8AC3E}">
        <p14:creationId xmlns:p14="http://schemas.microsoft.com/office/powerpoint/2010/main" val="49971585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Inhalt_Bulletpoints_V1">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3D530323-926F-9042-A9E2-3F636620CB90}"/>
              </a:ext>
            </a:extLst>
          </p:cNvPr>
          <p:cNvSpPr txBox="1"/>
          <p:nvPr userDrawn="1"/>
        </p:nvSpPr>
        <p:spPr>
          <a:xfrm>
            <a:off x="11235351" y="6334780"/>
            <a:ext cx="778597" cy="523220"/>
          </a:xfrm>
          <a:prstGeom prst="rect">
            <a:avLst/>
          </a:prstGeom>
          <a:noFill/>
        </p:spPr>
        <p:txBody>
          <a:bodyPr wrap="square" rtlCol="0">
            <a:spAutoFit/>
          </a:bodyPr>
          <a:lstStyle/>
          <a:p>
            <a:fld id="{18574F37-D01C-2946-8A1A-3C7F7FC1D29A}" type="slidenum">
              <a:rPr lang="de-DE" sz="2800" smtClean="0">
                <a:solidFill>
                  <a:schemeClr val="bg2"/>
                </a:solidFill>
                <a:latin typeface="Better Times" pitchFamily="2" charset="0"/>
              </a:rPr>
              <a:t>‹Nr.›</a:t>
            </a:fld>
            <a:endParaRPr lang="de-DE" sz="2800" dirty="0">
              <a:solidFill>
                <a:schemeClr val="bg2"/>
              </a:solidFill>
              <a:latin typeface="Better Times" pitchFamily="2" charset="0"/>
            </a:endParaRPr>
          </a:p>
        </p:txBody>
      </p:sp>
      <p:sp>
        <p:nvSpPr>
          <p:cNvPr id="3" name="Textplatzhalter 5">
            <a:extLst>
              <a:ext uri="{FF2B5EF4-FFF2-40B4-BE49-F238E27FC236}">
                <a16:creationId xmlns:a16="http://schemas.microsoft.com/office/drawing/2014/main" id="{47716871-9B96-6F4A-944E-CE4AE5B6BA43}"/>
              </a:ext>
            </a:extLst>
          </p:cNvPr>
          <p:cNvSpPr>
            <a:spLocks noGrp="1"/>
          </p:cNvSpPr>
          <p:nvPr>
            <p:ph type="body" sz="quarter" idx="10" hasCustomPrompt="1"/>
          </p:nvPr>
        </p:nvSpPr>
        <p:spPr>
          <a:xfrm>
            <a:off x="789855" y="6598958"/>
            <a:ext cx="1745119" cy="177800"/>
          </a:xfrm>
        </p:spPr>
        <p:txBody>
          <a:bodyPr>
            <a:noAutofit/>
          </a:bodyPr>
          <a:lstStyle>
            <a:lvl1pPr marL="0" indent="0">
              <a:buNone/>
              <a:defRPr sz="800">
                <a:solidFill>
                  <a:schemeClr val="bg2"/>
                </a:solidFill>
              </a:defRPr>
            </a:lvl1pPr>
          </a:lstStyle>
          <a:p>
            <a:pPr lvl="0"/>
            <a:r>
              <a:rPr lang="de-DE"/>
              <a:t>Hier steht das Thema des Kapitels</a:t>
            </a:r>
          </a:p>
        </p:txBody>
      </p:sp>
      <p:pic>
        <p:nvPicPr>
          <p:cNvPr id="5" name="Grafik 4">
            <a:extLst>
              <a:ext uri="{FF2B5EF4-FFF2-40B4-BE49-F238E27FC236}">
                <a16:creationId xmlns:a16="http://schemas.microsoft.com/office/drawing/2014/main" id="{B8E04B8C-A5F3-EB40-A428-0FE79391F8DD}"/>
              </a:ext>
            </a:extLst>
          </p:cNvPr>
          <p:cNvPicPr>
            <a:picLocks noChangeAspect="1"/>
          </p:cNvPicPr>
          <p:nvPr userDrawn="1"/>
        </p:nvPicPr>
        <p:blipFill>
          <a:blip r:embed="rId2"/>
          <a:stretch>
            <a:fillRect/>
          </a:stretch>
        </p:blipFill>
        <p:spPr>
          <a:xfrm>
            <a:off x="773379" y="6609631"/>
            <a:ext cx="88900" cy="177800"/>
          </a:xfrm>
          <a:prstGeom prst="rect">
            <a:avLst/>
          </a:prstGeom>
        </p:spPr>
      </p:pic>
      <p:sp>
        <p:nvSpPr>
          <p:cNvPr id="6" name="Textplatzhalter 7">
            <a:extLst>
              <a:ext uri="{FF2B5EF4-FFF2-40B4-BE49-F238E27FC236}">
                <a16:creationId xmlns:a16="http://schemas.microsoft.com/office/drawing/2014/main" id="{935B1AEF-BBC2-C244-AAA1-913225A4566F}"/>
              </a:ext>
            </a:extLst>
          </p:cNvPr>
          <p:cNvSpPr>
            <a:spLocks noGrp="1"/>
          </p:cNvSpPr>
          <p:nvPr>
            <p:ph type="body" sz="quarter" idx="11" hasCustomPrompt="1"/>
          </p:nvPr>
        </p:nvSpPr>
        <p:spPr>
          <a:xfrm>
            <a:off x="773378" y="796406"/>
            <a:ext cx="4496657" cy="1205917"/>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400" b="0" i="0">
                <a:solidFill>
                  <a:schemeClr val="bg2"/>
                </a:solidFill>
                <a:latin typeface="Roboto" panose="02000000000000000000" pitchFamily="2" charset="0"/>
                <a:ea typeface="Roboto" panose="02000000000000000000"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4400"/>
              <a:t>Hier steht eine Headline</a:t>
            </a:r>
            <a:endParaRPr lang="de-DE"/>
          </a:p>
          <a:p>
            <a:pPr lvl="0"/>
            <a:endParaRPr lang="de-DE"/>
          </a:p>
        </p:txBody>
      </p:sp>
      <p:sp>
        <p:nvSpPr>
          <p:cNvPr id="7" name="Textplatzhalter 7">
            <a:extLst>
              <a:ext uri="{FF2B5EF4-FFF2-40B4-BE49-F238E27FC236}">
                <a16:creationId xmlns:a16="http://schemas.microsoft.com/office/drawing/2014/main" id="{2B2C0711-3B0E-354F-932A-1B39579CA101}"/>
              </a:ext>
            </a:extLst>
          </p:cNvPr>
          <p:cNvSpPr>
            <a:spLocks noGrp="1"/>
          </p:cNvSpPr>
          <p:nvPr>
            <p:ph type="body" sz="quarter" idx="12"/>
          </p:nvPr>
        </p:nvSpPr>
        <p:spPr>
          <a:xfrm>
            <a:off x="773379" y="2804767"/>
            <a:ext cx="9837282" cy="1205917"/>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solidFill>
                  <a:schemeClr val="bg2"/>
                </a:solidFill>
                <a:latin typeface="Roboto Medium" panose="02000000000000000000" pitchFamily="2" charset="0"/>
                <a:ea typeface="Roboto Medium" panose="02000000000000000000" pitchFamily="2" charset="0"/>
              </a:defRPr>
            </a:lvl1pPr>
          </a:lstStyle>
          <a:p>
            <a:pPr lvl="0"/>
            <a:r>
              <a:rPr lang="de-DE"/>
              <a:t>Mastertextformat bearbeiten</a:t>
            </a:r>
          </a:p>
        </p:txBody>
      </p:sp>
      <p:sp>
        <p:nvSpPr>
          <p:cNvPr id="11" name="Textplatzhalter 7">
            <a:extLst>
              <a:ext uri="{FF2B5EF4-FFF2-40B4-BE49-F238E27FC236}">
                <a16:creationId xmlns:a16="http://schemas.microsoft.com/office/drawing/2014/main" id="{36B7A318-519B-F142-A460-83513B320CBD}"/>
              </a:ext>
            </a:extLst>
          </p:cNvPr>
          <p:cNvSpPr>
            <a:spLocks noGrp="1"/>
          </p:cNvSpPr>
          <p:nvPr>
            <p:ph type="body" sz="quarter" idx="13"/>
          </p:nvPr>
        </p:nvSpPr>
        <p:spPr>
          <a:xfrm>
            <a:off x="773379" y="4627591"/>
            <a:ext cx="4496657" cy="523831"/>
          </a:xfr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Tx/>
              <a:buBlip>
                <a:blip r:embed="rId3"/>
              </a:buBlip>
              <a:tabLst/>
              <a:defRPr sz="2400" b="0" i="0">
                <a:solidFill>
                  <a:schemeClr val="bg2"/>
                </a:solidFill>
                <a:latin typeface="Roboto Medium" panose="02000000000000000000" pitchFamily="2" charset="0"/>
                <a:ea typeface="Roboto Medium" panose="02000000000000000000" pitchFamily="2" charset="0"/>
              </a:defRPr>
            </a:lvl1pPr>
          </a:lstStyle>
          <a:p>
            <a:pPr lvl="0"/>
            <a:r>
              <a:rPr lang="de-DE"/>
              <a:t>Mastertextformat bearbeiten</a:t>
            </a:r>
          </a:p>
        </p:txBody>
      </p:sp>
      <p:sp>
        <p:nvSpPr>
          <p:cNvPr id="12" name="Textplatzhalter 7">
            <a:extLst>
              <a:ext uri="{FF2B5EF4-FFF2-40B4-BE49-F238E27FC236}">
                <a16:creationId xmlns:a16="http://schemas.microsoft.com/office/drawing/2014/main" id="{E49608B1-B433-6348-B3BC-295F07BFD724}"/>
              </a:ext>
            </a:extLst>
          </p:cNvPr>
          <p:cNvSpPr>
            <a:spLocks noGrp="1"/>
          </p:cNvSpPr>
          <p:nvPr>
            <p:ph type="body" sz="quarter" idx="14"/>
          </p:nvPr>
        </p:nvSpPr>
        <p:spPr>
          <a:xfrm>
            <a:off x="6083135" y="4627591"/>
            <a:ext cx="4496657" cy="523831"/>
          </a:xfr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Tx/>
              <a:buBlip>
                <a:blip r:embed="rId3"/>
              </a:buBlip>
              <a:tabLst/>
              <a:defRPr sz="2400" b="0" i="0">
                <a:solidFill>
                  <a:schemeClr val="bg2"/>
                </a:solidFill>
                <a:latin typeface="Roboto Medium" panose="02000000000000000000" pitchFamily="2" charset="0"/>
                <a:ea typeface="Roboto Medium" panose="02000000000000000000" pitchFamily="2" charset="0"/>
              </a:defRPr>
            </a:lvl1pPr>
          </a:lstStyle>
          <a:p>
            <a:pPr lvl="0"/>
            <a:r>
              <a:rPr lang="de-DE"/>
              <a:t>Mastertextformat bearbeiten</a:t>
            </a:r>
          </a:p>
        </p:txBody>
      </p:sp>
      <p:sp>
        <p:nvSpPr>
          <p:cNvPr id="13" name="Textfeld 12">
            <a:extLst>
              <a:ext uri="{FF2B5EF4-FFF2-40B4-BE49-F238E27FC236}">
                <a16:creationId xmlns:a16="http://schemas.microsoft.com/office/drawing/2014/main" id="{44882022-7BED-7F48-B065-D87F07B08FEE}"/>
              </a:ext>
            </a:extLst>
          </p:cNvPr>
          <p:cNvSpPr txBox="1"/>
          <p:nvPr userDrawn="1"/>
        </p:nvSpPr>
        <p:spPr>
          <a:xfrm>
            <a:off x="344032" y="6584735"/>
            <a:ext cx="518247" cy="215444"/>
          </a:xfrm>
          <a:prstGeom prst="rect">
            <a:avLst/>
          </a:prstGeom>
          <a:noFill/>
        </p:spPr>
        <p:txBody>
          <a:bodyPr wrap="square" rtlCol="0">
            <a:spAutoFit/>
          </a:bodyPr>
          <a:lstStyle/>
          <a:p>
            <a:r>
              <a:rPr lang="de-DE" sz="800" dirty="0">
                <a:solidFill>
                  <a:schemeClr val="bg2"/>
                </a:solidFill>
                <a:latin typeface="Roboto" panose="02000000000000000000" pitchFamily="2" charset="0"/>
                <a:ea typeface="Roboto" panose="02000000000000000000" pitchFamily="2" charset="0"/>
              </a:rPr>
              <a:t>DEW21</a:t>
            </a:r>
          </a:p>
        </p:txBody>
      </p:sp>
    </p:spTree>
    <p:extLst>
      <p:ext uri="{BB962C8B-B14F-4D97-AF65-F5344CB8AC3E}">
        <p14:creationId xmlns:p14="http://schemas.microsoft.com/office/powerpoint/2010/main" val="3512397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1_Inhalt_Bulletpoints_V1">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3D530323-926F-9042-A9E2-3F636620CB90}"/>
              </a:ext>
            </a:extLst>
          </p:cNvPr>
          <p:cNvSpPr txBox="1"/>
          <p:nvPr userDrawn="1"/>
        </p:nvSpPr>
        <p:spPr>
          <a:xfrm>
            <a:off x="11235351" y="6334780"/>
            <a:ext cx="778597" cy="523220"/>
          </a:xfrm>
          <a:prstGeom prst="rect">
            <a:avLst/>
          </a:prstGeom>
          <a:noFill/>
        </p:spPr>
        <p:txBody>
          <a:bodyPr wrap="square" rtlCol="0">
            <a:spAutoFit/>
          </a:bodyPr>
          <a:lstStyle/>
          <a:p>
            <a:fld id="{18574F37-D01C-2946-8A1A-3C7F7FC1D29A}" type="slidenum">
              <a:rPr lang="de-DE" sz="2800" smtClean="0">
                <a:solidFill>
                  <a:schemeClr val="bg2"/>
                </a:solidFill>
                <a:latin typeface="Better Times" pitchFamily="2" charset="0"/>
              </a:rPr>
              <a:t>‹Nr.›</a:t>
            </a:fld>
            <a:endParaRPr lang="de-DE" sz="2800" dirty="0">
              <a:solidFill>
                <a:schemeClr val="bg2"/>
              </a:solidFill>
              <a:latin typeface="Better Times" pitchFamily="2" charset="0"/>
            </a:endParaRPr>
          </a:p>
        </p:txBody>
      </p:sp>
      <p:sp>
        <p:nvSpPr>
          <p:cNvPr id="3" name="Textplatzhalter 5">
            <a:extLst>
              <a:ext uri="{FF2B5EF4-FFF2-40B4-BE49-F238E27FC236}">
                <a16:creationId xmlns:a16="http://schemas.microsoft.com/office/drawing/2014/main" id="{47716871-9B96-6F4A-944E-CE4AE5B6BA43}"/>
              </a:ext>
            </a:extLst>
          </p:cNvPr>
          <p:cNvSpPr>
            <a:spLocks noGrp="1"/>
          </p:cNvSpPr>
          <p:nvPr>
            <p:ph type="body" sz="quarter" idx="10" hasCustomPrompt="1"/>
          </p:nvPr>
        </p:nvSpPr>
        <p:spPr>
          <a:xfrm>
            <a:off x="789855" y="6598958"/>
            <a:ext cx="1745119" cy="177800"/>
          </a:xfrm>
        </p:spPr>
        <p:txBody>
          <a:bodyPr>
            <a:noAutofit/>
          </a:bodyPr>
          <a:lstStyle>
            <a:lvl1pPr marL="0" indent="0">
              <a:buNone/>
              <a:defRPr sz="800">
                <a:solidFill>
                  <a:schemeClr val="bg2"/>
                </a:solidFill>
              </a:defRPr>
            </a:lvl1pPr>
          </a:lstStyle>
          <a:p>
            <a:pPr lvl="0"/>
            <a:r>
              <a:rPr lang="de-DE"/>
              <a:t>Hier steht das Thema des Kapitels</a:t>
            </a:r>
          </a:p>
        </p:txBody>
      </p:sp>
      <p:pic>
        <p:nvPicPr>
          <p:cNvPr id="5" name="Grafik 4">
            <a:extLst>
              <a:ext uri="{FF2B5EF4-FFF2-40B4-BE49-F238E27FC236}">
                <a16:creationId xmlns:a16="http://schemas.microsoft.com/office/drawing/2014/main" id="{B8E04B8C-A5F3-EB40-A428-0FE79391F8DD}"/>
              </a:ext>
            </a:extLst>
          </p:cNvPr>
          <p:cNvPicPr>
            <a:picLocks noChangeAspect="1"/>
          </p:cNvPicPr>
          <p:nvPr userDrawn="1"/>
        </p:nvPicPr>
        <p:blipFill>
          <a:blip r:embed="rId2"/>
          <a:stretch>
            <a:fillRect/>
          </a:stretch>
        </p:blipFill>
        <p:spPr>
          <a:xfrm>
            <a:off x="773379" y="6609631"/>
            <a:ext cx="88900" cy="177800"/>
          </a:xfrm>
          <a:prstGeom prst="rect">
            <a:avLst/>
          </a:prstGeom>
        </p:spPr>
      </p:pic>
      <p:sp>
        <p:nvSpPr>
          <p:cNvPr id="6" name="Textplatzhalter 7">
            <a:extLst>
              <a:ext uri="{FF2B5EF4-FFF2-40B4-BE49-F238E27FC236}">
                <a16:creationId xmlns:a16="http://schemas.microsoft.com/office/drawing/2014/main" id="{935B1AEF-BBC2-C244-AAA1-913225A4566F}"/>
              </a:ext>
            </a:extLst>
          </p:cNvPr>
          <p:cNvSpPr>
            <a:spLocks noGrp="1"/>
          </p:cNvSpPr>
          <p:nvPr>
            <p:ph type="body" sz="quarter" idx="11" hasCustomPrompt="1"/>
          </p:nvPr>
        </p:nvSpPr>
        <p:spPr>
          <a:xfrm>
            <a:off x="773378" y="796406"/>
            <a:ext cx="9837283" cy="1205917"/>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400" b="0" i="0">
                <a:solidFill>
                  <a:schemeClr val="bg2"/>
                </a:solidFill>
                <a:latin typeface="Roboto" panose="02000000000000000000" pitchFamily="2" charset="0"/>
                <a:ea typeface="Roboto" panose="02000000000000000000"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4400"/>
              <a:t>Hier steht eine längere Headline</a:t>
            </a:r>
            <a:endParaRPr lang="de-DE"/>
          </a:p>
          <a:p>
            <a:pPr lvl="0"/>
            <a:endParaRPr lang="de-DE"/>
          </a:p>
        </p:txBody>
      </p:sp>
      <p:sp>
        <p:nvSpPr>
          <p:cNvPr id="7" name="Textplatzhalter 7">
            <a:extLst>
              <a:ext uri="{FF2B5EF4-FFF2-40B4-BE49-F238E27FC236}">
                <a16:creationId xmlns:a16="http://schemas.microsoft.com/office/drawing/2014/main" id="{2B2C0711-3B0E-354F-932A-1B39579CA101}"/>
              </a:ext>
            </a:extLst>
          </p:cNvPr>
          <p:cNvSpPr>
            <a:spLocks noGrp="1"/>
          </p:cNvSpPr>
          <p:nvPr>
            <p:ph type="body" sz="quarter" idx="12"/>
          </p:nvPr>
        </p:nvSpPr>
        <p:spPr>
          <a:xfrm>
            <a:off x="773379" y="2804767"/>
            <a:ext cx="9837282" cy="1205917"/>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solidFill>
                  <a:schemeClr val="bg2"/>
                </a:solidFill>
                <a:latin typeface="Roboto Medium" panose="02000000000000000000" pitchFamily="2" charset="0"/>
                <a:ea typeface="Roboto Medium" panose="02000000000000000000" pitchFamily="2" charset="0"/>
              </a:defRPr>
            </a:lvl1pPr>
          </a:lstStyle>
          <a:p>
            <a:pPr lvl="0"/>
            <a:r>
              <a:rPr lang="de-DE"/>
              <a:t>Mastertextformat bearbeiten</a:t>
            </a:r>
          </a:p>
        </p:txBody>
      </p:sp>
      <p:sp>
        <p:nvSpPr>
          <p:cNvPr id="11" name="Textplatzhalter 7">
            <a:extLst>
              <a:ext uri="{FF2B5EF4-FFF2-40B4-BE49-F238E27FC236}">
                <a16:creationId xmlns:a16="http://schemas.microsoft.com/office/drawing/2014/main" id="{36B7A318-519B-F142-A460-83513B320CBD}"/>
              </a:ext>
            </a:extLst>
          </p:cNvPr>
          <p:cNvSpPr>
            <a:spLocks noGrp="1"/>
          </p:cNvSpPr>
          <p:nvPr>
            <p:ph type="body" sz="quarter" idx="13"/>
          </p:nvPr>
        </p:nvSpPr>
        <p:spPr>
          <a:xfrm>
            <a:off x="773379" y="4627591"/>
            <a:ext cx="4496657" cy="523831"/>
          </a:xfr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Tx/>
              <a:buBlip>
                <a:blip r:embed="rId3"/>
              </a:buBlip>
              <a:tabLst/>
              <a:defRPr sz="2400" b="0" i="0">
                <a:solidFill>
                  <a:schemeClr val="bg2"/>
                </a:solidFill>
                <a:latin typeface="Roboto Medium" panose="02000000000000000000" pitchFamily="2" charset="0"/>
                <a:ea typeface="Roboto Medium" panose="02000000000000000000" pitchFamily="2" charset="0"/>
              </a:defRPr>
            </a:lvl1pPr>
          </a:lstStyle>
          <a:p>
            <a:pPr lvl="0"/>
            <a:r>
              <a:rPr lang="de-DE"/>
              <a:t>Mastertextformat bearbeiten</a:t>
            </a:r>
          </a:p>
        </p:txBody>
      </p:sp>
      <p:sp>
        <p:nvSpPr>
          <p:cNvPr id="12" name="Textplatzhalter 7">
            <a:extLst>
              <a:ext uri="{FF2B5EF4-FFF2-40B4-BE49-F238E27FC236}">
                <a16:creationId xmlns:a16="http://schemas.microsoft.com/office/drawing/2014/main" id="{E49608B1-B433-6348-B3BC-295F07BFD724}"/>
              </a:ext>
            </a:extLst>
          </p:cNvPr>
          <p:cNvSpPr>
            <a:spLocks noGrp="1"/>
          </p:cNvSpPr>
          <p:nvPr>
            <p:ph type="body" sz="quarter" idx="14"/>
          </p:nvPr>
        </p:nvSpPr>
        <p:spPr>
          <a:xfrm>
            <a:off x="6083135" y="4627591"/>
            <a:ext cx="4496657" cy="523831"/>
          </a:xfr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Tx/>
              <a:buBlip>
                <a:blip r:embed="rId3"/>
              </a:buBlip>
              <a:tabLst/>
              <a:defRPr sz="2400" b="0" i="0">
                <a:solidFill>
                  <a:schemeClr val="bg2"/>
                </a:solidFill>
                <a:latin typeface="Roboto Medium" panose="02000000000000000000" pitchFamily="2" charset="0"/>
                <a:ea typeface="Roboto Medium" panose="02000000000000000000" pitchFamily="2" charset="0"/>
              </a:defRPr>
            </a:lvl1pPr>
          </a:lstStyle>
          <a:p>
            <a:pPr lvl="0"/>
            <a:r>
              <a:rPr lang="de-DE"/>
              <a:t>Mastertextformat bearbeiten</a:t>
            </a:r>
          </a:p>
        </p:txBody>
      </p:sp>
      <p:sp>
        <p:nvSpPr>
          <p:cNvPr id="13" name="Textfeld 12">
            <a:extLst>
              <a:ext uri="{FF2B5EF4-FFF2-40B4-BE49-F238E27FC236}">
                <a16:creationId xmlns:a16="http://schemas.microsoft.com/office/drawing/2014/main" id="{44882022-7BED-7F48-B065-D87F07B08FEE}"/>
              </a:ext>
            </a:extLst>
          </p:cNvPr>
          <p:cNvSpPr txBox="1"/>
          <p:nvPr userDrawn="1"/>
        </p:nvSpPr>
        <p:spPr>
          <a:xfrm>
            <a:off x="344032" y="6584735"/>
            <a:ext cx="518247" cy="215444"/>
          </a:xfrm>
          <a:prstGeom prst="rect">
            <a:avLst/>
          </a:prstGeom>
          <a:noFill/>
        </p:spPr>
        <p:txBody>
          <a:bodyPr wrap="square" rtlCol="0">
            <a:spAutoFit/>
          </a:bodyPr>
          <a:lstStyle/>
          <a:p>
            <a:r>
              <a:rPr lang="de-DE" sz="800" dirty="0">
                <a:solidFill>
                  <a:schemeClr val="bg2"/>
                </a:solidFill>
                <a:latin typeface="Roboto" panose="02000000000000000000" pitchFamily="2" charset="0"/>
                <a:ea typeface="Roboto" panose="02000000000000000000" pitchFamily="2" charset="0"/>
              </a:rPr>
              <a:t>DEW21</a:t>
            </a:r>
          </a:p>
        </p:txBody>
      </p:sp>
    </p:spTree>
    <p:extLst>
      <p:ext uri="{BB962C8B-B14F-4D97-AF65-F5344CB8AC3E}">
        <p14:creationId xmlns:p14="http://schemas.microsoft.com/office/powerpoint/2010/main" val="184089984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Inhalt_Bulletpoints_V2">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63D5D0F9-E37E-AE49-AE2F-13EBF1904302}"/>
              </a:ext>
            </a:extLst>
          </p:cNvPr>
          <p:cNvSpPr txBox="1"/>
          <p:nvPr userDrawn="1"/>
        </p:nvSpPr>
        <p:spPr>
          <a:xfrm>
            <a:off x="11235351" y="6334780"/>
            <a:ext cx="778597" cy="523220"/>
          </a:xfrm>
          <a:prstGeom prst="rect">
            <a:avLst/>
          </a:prstGeom>
          <a:noFill/>
        </p:spPr>
        <p:txBody>
          <a:bodyPr wrap="square" rtlCol="0">
            <a:spAutoFit/>
          </a:bodyPr>
          <a:lstStyle/>
          <a:p>
            <a:fld id="{18574F37-D01C-2946-8A1A-3C7F7FC1D29A}" type="slidenum">
              <a:rPr lang="de-DE" sz="2800" smtClean="0">
                <a:solidFill>
                  <a:schemeClr val="bg2"/>
                </a:solidFill>
                <a:latin typeface="Better Times" pitchFamily="2" charset="0"/>
              </a:rPr>
              <a:t>‹Nr.›</a:t>
            </a:fld>
            <a:endParaRPr lang="de-DE" sz="2800" dirty="0">
              <a:solidFill>
                <a:schemeClr val="bg2"/>
              </a:solidFill>
              <a:latin typeface="Better Times" pitchFamily="2" charset="0"/>
            </a:endParaRPr>
          </a:p>
        </p:txBody>
      </p:sp>
      <p:sp>
        <p:nvSpPr>
          <p:cNvPr id="3" name="Textplatzhalter 5">
            <a:extLst>
              <a:ext uri="{FF2B5EF4-FFF2-40B4-BE49-F238E27FC236}">
                <a16:creationId xmlns:a16="http://schemas.microsoft.com/office/drawing/2014/main" id="{0055980D-71E0-684C-9C53-8735973F78B8}"/>
              </a:ext>
            </a:extLst>
          </p:cNvPr>
          <p:cNvSpPr>
            <a:spLocks noGrp="1"/>
          </p:cNvSpPr>
          <p:nvPr>
            <p:ph type="body" sz="quarter" idx="10" hasCustomPrompt="1"/>
          </p:nvPr>
        </p:nvSpPr>
        <p:spPr>
          <a:xfrm>
            <a:off x="789855" y="6598957"/>
            <a:ext cx="1745119" cy="145177"/>
          </a:xfrm>
        </p:spPr>
        <p:txBody>
          <a:bodyPr>
            <a:noAutofit/>
          </a:bodyPr>
          <a:lstStyle>
            <a:lvl1pPr marL="0" indent="0">
              <a:buNone/>
              <a:defRPr sz="800">
                <a:solidFill>
                  <a:schemeClr val="bg2"/>
                </a:solidFill>
              </a:defRPr>
            </a:lvl1pPr>
          </a:lstStyle>
          <a:p>
            <a:pPr lvl="0"/>
            <a:r>
              <a:rPr lang="de-DE"/>
              <a:t>Hier steht das Thema des Kapitels</a:t>
            </a:r>
          </a:p>
        </p:txBody>
      </p:sp>
      <p:sp>
        <p:nvSpPr>
          <p:cNvPr id="6" name="Headline">
            <a:extLst>
              <a:ext uri="{FF2B5EF4-FFF2-40B4-BE49-F238E27FC236}">
                <a16:creationId xmlns:a16="http://schemas.microsoft.com/office/drawing/2014/main" id="{63D3BC0B-5AFF-7947-A38E-414DA245815A}"/>
              </a:ext>
            </a:extLst>
          </p:cNvPr>
          <p:cNvSpPr>
            <a:spLocks noGrp="1"/>
          </p:cNvSpPr>
          <p:nvPr>
            <p:ph type="body" sz="quarter" idx="11" hasCustomPrompt="1"/>
          </p:nvPr>
        </p:nvSpPr>
        <p:spPr>
          <a:xfrm>
            <a:off x="773379" y="796407"/>
            <a:ext cx="4401492" cy="117724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400" b="0" i="0">
                <a:solidFill>
                  <a:schemeClr val="bg2"/>
                </a:solidFill>
                <a:latin typeface="Roboto" panose="02000000000000000000" pitchFamily="2" charset="0"/>
                <a:ea typeface="Roboto" panose="02000000000000000000"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4400"/>
              <a:t>Hier steht eine Headline</a:t>
            </a:r>
            <a:endParaRPr lang="de-DE"/>
          </a:p>
          <a:p>
            <a:pPr lvl="0"/>
            <a:endParaRPr lang="de-DE"/>
          </a:p>
        </p:txBody>
      </p:sp>
      <p:sp>
        <p:nvSpPr>
          <p:cNvPr id="7" name="Subline">
            <a:extLst>
              <a:ext uri="{FF2B5EF4-FFF2-40B4-BE49-F238E27FC236}">
                <a16:creationId xmlns:a16="http://schemas.microsoft.com/office/drawing/2014/main" id="{0BE0DB1F-7551-A646-A40A-06101D91712C}"/>
              </a:ext>
            </a:extLst>
          </p:cNvPr>
          <p:cNvSpPr>
            <a:spLocks noGrp="1"/>
          </p:cNvSpPr>
          <p:nvPr>
            <p:ph type="body" sz="quarter" idx="12"/>
          </p:nvPr>
        </p:nvSpPr>
        <p:spPr>
          <a:xfrm>
            <a:off x="773379" y="2804767"/>
            <a:ext cx="9837282" cy="693189"/>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solidFill>
                  <a:schemeClr val="bg2"/>
                </a:solidFill>
                <a:latin typeface="Roboto Medium" panose="02000000000000000000" pitchFamily="2" charset="0"/>
                <a:ea typeface="Roboto Medium" panose="02000000000000000000" pitchFamily="2" charset="0"/>
              </a:defRPr>
            </a:lvl1pPr>
          </a:lstStyle>
          <a:p>
            <a:pPr lvl="0"/>
            <a:r>
              <a:rPr lang="de-DE"/>
              <a:t>Mastertextformat bearbeiten</a:t>
            </a:r>
          </a:p>
        </p:txBody>
      </p:sp>
      <p:sp>
        <p:nvSpPr>
          <p:cNvPr id="10" name="Textplathalter 1">
            <a:extLst>
              <a:ext uri="{FF2B5EF4-FFF2-40B4-BE49-F238E27FC236}">
                <a16:creationId xmlns:a16="http://schemas.microsoft.com/office/drawing/2014/main" id="{BFB3B818-2E34-B746-A069-B76C9E326CE8}"/>
              </a:ext>
            </a:extLst>
          </p:cNvPr>
          <p:cNvSpPr>
            <a:spLocks noGrp="1"/>
          </p:cNvSpPr>
          <p:nvPr>
            <p:ph type="body" sz="quarter" idx="13"/>
          </p:nvPr>
        </p:nvSpPr>
        <p:spPr>
          <a:xfrm>
            <a:off x="773379" y="3803732"/>
            <a:ext cx="4401493" cy="2531048"/>
          </a:xfr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Tx/>
              <a:buBlip>
                <a:blip r:embed="rId2"/>
              </a:buBlip>
              <a:tabLst/>
              <a:defRPr sz="2400" b="0" i="0">
                <a:solidFill>
                  <a:schemeClr val="bg2"/>
                </a:solidFill>
                <a:latin typeface="Roboto Medium" panose="02000000000000000000" pitchFamily="2" charset="0"/>
                <a:ea typeface="Roboto Medium" panose="02000000000000000000" pitchFamily="2" charset="0"/>
              </a:defRPr>
            </a:lvl1pPr>
            <a:lvl2pPr marL="457200" indent="0">
              <a:buNone/>
              <a:defRPr/>
            </a:lvl2pPr>
          </a:lstStyle>
          <a:p>
            <a:pPr lvl="0"/>
            <a:r>
              <a:rPr lang="de-DE"/>
              <a:t>Mastertextformat bearbeiten</a:t>
            </a:r>
          </a:p>
        </p:txBody>
      </p:sp>
      <p:sp>
        <p:nvSpPr>
          <p:cNvPr id="11" name="Textplatzhalter 2">
            <a:extLst>
              <a:ext uri="{FF2B5EF4-FFF2-40B4-BE49-F238E27FC236}">
                <a16:creationId xmlns:a16="http://schemas.microsoft.com/office/drawing/2014/main" id="{C21491ED-4C9B-8148-B168-952B295FC94F}"/>
              </a:ext>
            </a:extLst>
          </p:cNvPr>
          <p:cNvSpPr>
            <a:spLocks noGrp="1"/>
          </p:cNvSpPr>
          <p:nvPr>
            <p:ph type="body" sz="quarter" idx="14"/>
          </p:nvPr>
        </p:nvSpPr>
        <p:spPr>
          <a:xfrm>
            <a:off x="6178299" y="3803732"/>
            <a:ext cx="4401493" cy="2531048"/>
          </a:xfr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Tx/>
              <a:buBlip>
                <a:blip r:embed="rId2"/>
              </a:buBlip>
              <a:tabLst/>
              <a:defRPr sz="2400" b="0" i="0">
                <a:solidFill>
                  <a:schemeClr val="bg2"/>
                </a:solidFill>
                <a:latin typeface="Roboto Medium" panose="02000000000000000000" pitchFamily="2" charset="0"/>
                <a:ea typeface="Roboto Medium" panose="02000000000000000000" pitchFamily="2" charset="0"/>
              </a:defRPr>
            </a:lvl1pPr>
            <a:lvl2pPr marL="457200" indent="0">
              <a:buNone/>
              <a:defRPr/>
            </a:lvl2pPr>
          </a:lstStyle>
          <a:p>
            <a:pPr lvl="0"/>
            <a:r>
              <a:rPr lang="de-DE"/>
              <a:t>Mastertextformat bearbeiten</a:t>
            </a:r>
          </a:p>
        </p:txBody>
      </p:sp>
      <p:pic>
        <p:nvPicPr>
          <p:cNvPr id="12" name="Grafik 11">
            <a:extLst>
              <a:ext uri="{FF2B5EF4-FFF2-40B4-BE49-F238E27FC236}">
                <a16:creationId xmlns:a16="http://schemas.microsoft.com/office/drawing/2014/main" id="{4BEBE446-96A5-BA48-B16F-F55F9DFDE050}"/>
              </a:ext>
            </a:extLst>
          </p:cNvPr>
          <p:cNvPicPr>
            <a:picLocks noChangeAspect="1"/>
          </p:cNvPicPr>
          <p:nvPr userDrawn="1"/>
        </p:nvPicPr>
        <p:blipFill>
          <a:blip r:embed="rId3"/>
          <a:stretch>
            <a:fillRect/>
          </a:stretch>
        </p:blipFill>
        <p:spPr>
          <a:xfrm>
            <a:off x="773379" y="6609631"/>
            <a:ext cx="88900" cy="177800"/>
          </a:xfrm>
          <a:prstGeom prst="rect">
            <a:avLst/>
          </a:prstGeom>
        </p:spPr>
      </p:pic>
      <p:sp>
        <p:nvSpPr>
          <p:cNvPr id="13" name="Textfeld 12">
            <a:extLst>
              <a:ext uri="{FF2B5EF4-FFF2-40B4-BE49-F238E27FC236}">
                <a16:creationId xmlns:a16="http://schemas.microsoft.com/office/drawing/2014/main" id="{3B268978-F839-394A-A9B1-4A9DB2A6E0F9}"/>
              </a:ext>
            </a:extLst>
          </p:cNvPr>
          <p:cNvSpPr txBox="1"/>
          <p:nvPr userDrawn="1"/>
        </p:nvSpPr>
        <p:spPr>
          <a:xfrm>
            <a:off x="344032" y="6584735"/>
            <a:ext cx="518247" cy="215444"/>
          </a:xfrm>
          <a:prstGeom prst="rect">
            <a:avLst/>
          </a:prstGeom>
          <a:noFill/>
        </p:spPr>
        <p:txBody>
          <a:bodyPr wrap="square" rtlCol="0">
            <a:spAutoFit/>
          </a:bodyPr>
          <a:lstStyle/>
          <a:p>
            <a:r>
              <a:rPr lang="de-DE" sz="800" dirty="0">
                <a:solidFill>
                  <a:schemeClr val="bg2"/>
                </a:solidFill>
                <a:latin typeface="Roboto" panose="02000000000000000000" pitchFamily="2" charset="0"/>
                <a:ea typeface="Roboto" panose="02000000000000000000" pitchFamily="2" charset="0"/>
              </a:rPr>
              <a:t>DEW21</a:t>
            </a:r>
          </a:p>
        </p:txBody>
      </p:sp>
    </p:spTree>
    <p:extLst>
      <p:ext uri="{BB962C8B-B14F-4D97-AF65-F5344CB8AC3E}">
        <p14:creationId xmlns:p14="http://schemas.microsoft.com/office/powerpoint/2010/main" val="1549240045"/>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1_Inhalt_Bulletpoints_V2">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63D5D0F9-E37E-AE49-AE2F-13EBF1904302}"/>
              </a:ext>
            </a:extLst>
          </p:cNvPr>
          <p:cNvSpPr txBox="1"/>
          <p:nvPr userDrawn="1"/>
        </p:nvSpPr>
        <p:spPr>
          <a:xfrm>
            <a:off x="11235351" y="6334780"/>
            <a:ext cx="778597" cy="523220"/>
          </a:xfrm>
          <a:prstGeom prst="rect">
            <a:avLst/>
          </a:prstGeom>
          <a:noFill/>
        </p:spPr>
        <p:txBody>
          <a:bodyPr wrap="square" rtlCol="0">
            <a:spAutoFit/>
          </a:bodyPr>
          <a:lstStyle/>
          <a:p>
            <a:fld id="{18574F37-D01C-2946-8A1A-3C7F7FC1D29A}" type="slidenum">
              <a:rPr lang="de-DE" sz="2800" smtClean="0">
                <a:solidFill>
                  <a:schemeClr val="bg2"/>
                </a:solidFill>
                <a:latin typeface="Better Times" pitchFamily="2" charset="0"/>
              </a:rPr>
              <a:t>‹Nr.›</a:t>
            </a:fld>
            <a:endParaRPr lang="de-DE" sz="2800" dirty="0">
              <a:solidFill>
                <a:schemeClr val="bg2"/>
              </a:solidFill>
              <a:latin typeface="Better Times" pitchFamily="2" charset="0"/>
            </a:endParaRPr>
          </a:p>
        </p:txBody>
      </p:sp>
      <p:sp>
        <p:nvSpPr>
          <p:cNvPr id="3" name="Textplatzhalter 5">
            <a:extLst>
              <a:ext uri="{FF2B5EF4-FFF2-40B4-BE49-F238E27FC236}">
                <a16:creationId xmlns:a16="http://schemas.microsoft.com/office/drawing/2014/main" id="{0055980D-71E0-684C-9C53-8735973F78B8}"/>
              </a:ext>
            </a:extLst>
          </p:cNvPr>
          <p:cNvSpPr>
            <a:spLocks noGrp="1"/>
          </p:cNvSpPr>
          <p:nvPr>
            <p:ph type="body" sz="quarter" idx="10" hasCustomPrompt="1"/>
          </p:nvPr>
        </p:nvSpPr>
        <p:spPr>
          <a:xfrm>
            <a:off x="789855" y="6598957"/>
            <a:ext cx="1745119" cy="145177"/>
          </a:xfrm>
        </p:spPr>
        <p:txBody>
          <a:bodyPr>
            <a:noAutofit/>
          </a:bodyPr>
          <a:lstStyle>
            <a:lvl1pPr marL="0" indent="0">
              <a:buNone/>
              <a:defRPr sz="800">
                <a:solidFill>
                  <a:schemeClr val="bg2"/>
                </a:solidFill>
              </a:defRPr>
            </a:lvl1pPr>
          </a:lstStyle>
          <a:p>
            <a:pPr lvl="0"/>
            <a:r>
              <a:rPr lang="de-DE"/>
              <a:t>Hier steht das Thema des Kapitels</a:t>
            </a:r>
          </a:p>
        </p:txBody>
      </p:sp>
      <p:sp>
        <p:nvSpPr>
          <p:cNvPr id="6" name="Headline">
            <a:extLst>
              <a:ext uri="{FF2B5EF4-FFF2-40B4-BE49-F238E27FC236}">
                <a16:creationId xmlns:a16="http://schemas.microsoft.com/office/drawing/2014/main" id="{63D3BC0B-5AFF-7947-A38E-414DA245815A}"/>
              </a:ext>
            </a:extLst>
          </p:cNvPr>
          <p:cNvSpPr>
            <a:spLocks noGrp="1"/>
          </p:cNvSpPr>
          <p:nvPr>
            <p:ph type="body" sz="quarter" idx="11" hasCustomPrompt="1"/>
          </p:nvPr>
        </p:nvSpPr>
        <p:spPr>
          <a:xfrm>
            <a:off x="773379" y="796407"/>
            <a:ext cx="9837282" cy="117724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400" b="0" i="0">
                <a:solidFill>
                  <a:schemeClr val="bg2"/>
                </a:solidFill>
                <a:latin typeface="Roboto" panose="02000000000000000000" pitchFamily="2" charset="0"/>
                <a:ea typeface="Roboto" panose="02000000000000000000"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4400"/>
              <a:t>Hier steht eine längere Headline</a:t>
            </a:r>
            <a:endParaRPr lang="de-DE"/>
          </a:p>
          <a:p>
            <a:pPr lvl="0"/>
            <a:endParaRPr lang="de-DE"/>
          </a:p>
        </p:txBody>
      </p:sp>
      <p:sp>
        <p:nvSpPr>
          <p:cNvPr id="7" name="Subline">
            <a:extLst>
              <a:ext uri="{FF2B5EF4-FFF2-40B4-BE49-F238E27FC236}">
                <a16:creationId xmlns:a16="http://schemas.microsoft.com/office/drawing/2014/main" id="{0BE0DB1F-7551-A646-A40A-06101D91712C}"/>
              </a:ext>
            </a:extLst>
          </p:cNvPr>
          <p:cNvSpPr>
            <a:spLocks noGrp="1"/>
          </p:cNvSpPr>
          <p:nvPr>
            <p:ph type="body" sz="quarter" idx="12"/>
          </p:nvPr>
        </p:nvSpPr>
        <p:spPr>
          <a:xfrm>
            <a:off x="773379" y="2804767"/>
            <a:ext cx="9837282" cy="693189"/>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solidFill>
                  <a:schemeClr val="bg2"/>
                </a:solidFill>
                <a:latin typeface="Roboto Medium" panose="02000000000000000000" pitchFamily="2" charset="0"/>
                <a:ea typeface="Roboto Medium" panose="02000000000000000000" pitchFamily="2" charset="0"/>
              </a:defRPr>
            </a:lvl1pPr>
          </a:lstStyle>
          <a:p>
            <a:pPr lvl="0"/>
            <a:r>
              <a:rPr lang="de-DE"/>
              <a:t>Mastertextformat bearbeiten</a:t>
            </a:r>
          </a:p>
        </p:txBody>
      </p:sp>
      <p:sp>
        <p:nvSpPr>
          <p:cNvPr id="10" name="Textplathalter 1">
            <a:extLst>
              <a:ext uri="{FF2B5EF4-FFF2-40B4-BE49-F238E27FC236}">
                <a16:creationId xmlns:a16="http://schemas.microsoft.com/office/drawing/2014/main" id="{BFB3B818-2E34-B746-A069-B76C9E326CE8}"/>
              </a:ext>
            </a:extLst>
          </p:cNvPr>
          <p:cNvSpPr>
            <a:spLocks noGrp="1"/>
          </p:cNvSpPr>
          <p:nvPr>
            <p:ph type="body" sz="quarter" idx="13"/>
          </p:nvPr>
        </p:nvSpPr>
        <p:spPr>
          <a:xfrm>
            <a:off x="773379" y="3803732"/>
            <a:ext cx="4401493" cy="2531048"/>
          </a:xfr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Tx/>
              <a:buBlip>
                <a:blip r:embed="rId2"/>
              </a:buBlip>
              <a:tabLst/>
              <a:defRPr sz="2400" b="0" i="0">
                <a:solidFill>
                  <a:schemeClr val="bg2"/>
                </a:solidFill>
                <a:latin typeface="Roboto Medium" panose="02000000000000000000" pitchFamily="2" charset="0"/>
                <a:ea typeface="Roboto Medium" panose="02000000000000000000" pitchFamily="2" charset="0"/>
              </a:defRPr>
            </a:lvl1pPr>
            <a:lvl2pPr marL="457200" indent="0">
              <a:buNone/>
              <a:defRPr/>
            </a:lvl2pPr>
          </a:lstStyle>
          <a:p>
            <a:pPr lvl="0"/>
            <a:r>
              <a:rPr lang="de-DE"/>
              <a:t>Mastertextformat bearbeiten</a:t>
            </a:r>
          </a:p>
        </p:txBody>
      </p:sp>
      <p:sp>
        <p:nvSpPr>
          <p:cNvPr id="11" name="Textplatzhalter 2">
            <a:extLst>
              <a:ext uri="{FF2B5EF4-FFF2-40B4-BE49-F238E27FC236}">
                <a16:creationId xmlns:a16="http://schemas.microsoft.com/office/drawing/2014/main" id="{C21491ED-4C9B-8148-B168-952B295FC94F}"/>
              </a:ext>
            </a:extLst>
          </p:cNvPr>
          <p:cNvSpPr>
            <a:spLocks noGrp="1"/>
          </p:cNvSpPr>
          <p:nvPr>
            <p:ph type="body" sz="quarter" idx="14"/>
          </p:nvPr>
        </p:nvSpPr>
        <p:spPr>
          <a:xfrm>
            <a:off x="6178299" y="3803732"/>
            <a:ext cx="4401493" cy="2531048"/>
          </a:xfr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Tx/>
              <a:buBlip>
                <a:blip r:embed="rId2"/>
              </a:buBlip>
              <a:tabLst/>
              <a:defRPr sz="2400" b="0" i="0">
                <a:solidFill>
                  <a:schemeClr val="bg2"/>
                </a:solidFill>
                <a:latin typeface="Roboto Medium" panose="02000000000000000000" pitchFamily="2" charset="0"/>
                <a:ea typeface="Roboto Medium" panose="02000000000000000000" pitchFamily="2" charset="0"/>
              </a:defRPr>
            </a:lvl1pPr>
            <a:lvl2pPr marL="457200" indent="0">
              <a:buNone/>
              <a:defRPr/>
            </a:lvl2pPr>
          </a:lstStyle>
          <a:p>
            <a:pPr lvl="0"/>
            <a:r>
              <a:rPr lang="de-DE"/>
              <a:t>Mastertextformat bearbeiten</a:t>
            </a:r>
          </a:p>
        </p:txBody>
      </p:sp>
      <p:pic>
        <p:nvPicPr>
          <p:cNvPr id="12" name="Grafik 11">
            <a:extLst>
              <a:ext uri="{FF2B5EF4-FFF2-40B4-BE49-F238E27FC236}">
                <a16:creationId xmlns:a16="http://schemas.microsoft.com/office/drawing/2014/main" id="{4BEBE446-96A5-BA48-B16F-F55F9DFDE050}"/>
              </a:ext>
            </a:extLst>
          </p:cNvPr>
          <p:cNvPicPr>
            <a:picLocks noChangeAspect="1"/>
          </p:cNvPicPr>
          <p:nvPr userDrawn="1"/>
        </p:nvPicPr>
        <p:blipFill>
          <a:blip r:embed="rId3"/>
          <a:stretch>
            <a:fillRect/>
          </a:stretch>
        </p:blipFill>
        <p:spPr>
          <a:xfrm>
            <a:off x="773379" y="6609631"/>
            <a:ext cx="88900" cy="177800"/>
          </a:xfrm>
          <a:prstGeom prst="rect">
            <a:avLst/>
          </a:prstGeom>
        </p:spPr>
      </p:pic>
      <p:sp>
        <p:nvSpPr>
          <p:cNvPr id="13" name="Textfeld 12">
            <a:extLst>
              <a:ext uri="{FF2B5EF4-FFF2-40B4-BE49-F238E27FC236}">
                <a16:creationId xmlns:a16="http://schemas.microsoft.com/office/drawing/2014/main" id="{3B268978-F839-394A-A9B1-4A9DB2A6E0F9}"/>
              </a:ext>
            </a:extLst>
          </p:cNvPr>
          <p:cNvSpPr txBox="1"/>
          <p:nvPr userDrawn="1"/>
        </p:nvSpPr>
        <p:spPr>
          <a:xfrm>
            <a:off x="344032" y="6584735"/>
            <a:ext cx="518247" cy="215444"/>
          </a:xfrm>
          <a:prstGeom prst="rect">
            <a:avLst/>
          </a:prstGeom>
          <a:noFill/>
        </p:spPr>
        <p:txBody>
          <a:bodyPr wrap="square" rtlCol="0">
            <a:spAutoFit/>
          </a:bodyPr>
          <a:lstStyle/>
          <a:p>
            <a:r>
              <a:rPr lang="de-DE" sz="800" dirty="0">
                <a:solidFill>
                  <a:schemeClr val="bg2"/>
                </a:solidFill>
                <a:latin typeface="Roboto" panose="02000000000000000000" pitchFamily="2" charset="0"/>
                <a:ea typeface="Roboto" panose="02000000000000000000" pitchFamily="2" charset="0"/>
              </a:rPr>
              <a:t>DEW21</a:t>
            </a:r>
          </a:p>
        </p:txBody>
      </p:sp>
    </p:spTree>
    <p:extLst>
      <p:ext uri="{BB962C8B-B14F-4D97-AF65-F5344CB8AC3E}">
        <p14:creationId xmlns:p14="http://schemas.microsoft.com/office/powerpoint/2010/main" val="32380462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3_Titelfolie-vertraulich">
    <p:spTree>
      <p:nvGrpSpPr>
        <p:cNvPr id="1" name=""/>
        <p:cNvGrpSpPr/>
        <p:nvPr/>
      </p:nvGrpSpPr>
      <p:grpSpPr>
        <a:xfrm>
          <a:off x="0" y="0"/>
          <a:ext cx="0" cy="0"/>
          <a:chOff x="0" y="0"/>
          <a:chExt cx="0" cy="0"/>
        </a:xfrm>
      </p:grpSpPr>
      <p:pic>
        <p:nvPicPr>
          <p:cNvPr id="5" name="Grafik 4" descr="Ein Bild, das Screenshot, weiß, Design enthält.&#10;&#10;KI-generierte Inhalte können fehlerhaft sein.">
            <a:extLst>
              <a:ext uri="{FF2B5EF4-FFF2-40B4-BE49-F238E27FC236}">
                <a16:creationId xmlns:a16="http://schemas.microsoft.com/office/drawing/2014/main" id="{E8E56492-7F09-2971-4D76-506092C1092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538C700-9AF6-4D7A-B378-3FFD2557471F}"/>
              </a:ext>
            </a:extLst>
          </p:cNvPr>
          <p:cNvSpPr>
            <a:spLocks noGrp="1"/>
          </p:cNvSpPr>
          <p:nvPr>
            <p:ph type="ctrTitle" hasCustomPrompt="1"/>
          </p:nvPr>
        </p:nvSpPr>
        <p:spPr bwMode="gray">
          <a:xfrm>
            <a:off x="1488000" y="1197000"/>
            <a:ext cx="7920000" cy="1656000"/>
          </a:xfrm>
        </p:spPr>
        <p:txBody>
          <a:bodyPr anchor="b">
            <a:noAutofit/>
          </a:bodyPr>
          <a:lstStyle>
            <a:lvl1pPr algn="l">
              <a:defRPr sz="4800" b="0" i="0">
                <a:solidFill>
                  <a:srgbClr val="070045"/>
                </a:solidFill>
                <a:latin typeface="Roboto Medium" panose="02000000000000000000" pitchFamily="2" charset="0"/>
                <a:ea typeface="Roboto Medium" panose="02000000000000000000" pitchFamily="2" charset="0"/>
              </a:defRPr>
            </a:lvl1pPr>
          </a:lstStyle>
          <a:p>
            <a:r>
              <a:rPr lang="de-DE"/>
              <a:t>Titel der Präsentation</a:t>
            </a:r>
            <a:br>
              <a:rPr lang="de-DE"/>
            </a:br>
            <a:r>
              <a:rPr lang="de-DE"/>
              <a:t>48 </a:t>
            </a:r>
            <a:r>
              <a:rPr lang="de-DE" err="1"/>
              <a:t>pt</a:t>
            </a:r>
            <a:r>
              <a:rPr lang="de-DE"/>
              <a:t> </a:t>
            </a:r>
            <a:r>
              <a:rPr lang="de-DE" err="1"/>
              <a:t>Roboto</a:t>
            </a:r>
            <a:r>
              <a:rPr lang="de-DE"/>
              <a:t> Medium</a:t>
            </a:r>
          </a:p>
        </p:txBody>
      </p:sp>
      <p:sp>
        <p:nvSpPr>
          <p:cNvPr id="57" name="Textplatzhalter 56">
            <a:extLst>
              <a:ext uri="{FF2B5EF4-FFF2-40B4-BE49-F238E27FC236}">
                <a16:creationId xmlns:a16="http://schemas.microsoft.com/office/drawing/2014/main" id="{B757EDE1-4EC6-437C-AFBF-5B61342368FD}"/>
              </a:ext>
            </a:extLst>
          </p:cNvPr>
          <p:cNvSpPr>
            <a:spLocks noGrp="1"/>
          </p:cNvSpPr>
          <p:nvPr>
            <p:ph type="body" sz="quarter" idx="13" hasCustomPrompt="1"/>
          </p:nvPr>
        </p:nvSpPr>
        <p:spPr bwMode="gray">
          <a:xfrm>
            <a:off x="1488000" y="4005000"/>
            <a:ext cx="5040000" cy="432000"/>
          </a:xfrm>
        </p:spPr>
        <p:txBody>
          <a:bodyPr>
            <a:noAutofit/>
          </a:bodyPr>
          <a:lstStyle>
            <a:lvl1pPr marL="0" indent="0">
              <a:lnSpc>
                <a:spcPct val="120000"/>
              </a:lnSpc>
              <a:spcBef>
                <a:spcPts val="0"/>
              </a:spcBef>
              <a:buNone/>
              <a:defRPr sz="1200" b="0" i="0">
                <a:solidFill>
                  <a:srgbClr val="070045"/>
                </a:solidFill>
                <a:latin typeface="Roboto" panose="02000000000000000000" pitchFamily="2" charset="0"/>
                <a:ea typeface="Roboto" panose="02000000000000000000" pitchFamily="2" charset="0"/>
              </a:defRPr>
            </a:lvl1pPr>
            <a:lvl2pPr>
              <a:lnSpc>
                <a:spcPct val="120000"/>
              </a:lnSpc>
              <a:spcBef>
                <a:spcPts val="0"/>
              </a:spcBef>
              <a:defRPr sz="1200">
                <a:latin typeface="+mn-lt"/>
              </a:defRPr>
            </a:lvl2pPr>
            <a:lvl3pPr marL="0" indent="0">
              <a:lnSpc>
                <a:spcPct val="120000"/>
              </a:lnSpc>
              <a:spcBef>
                <a:spcPts val="0"/>
              </a:spcBef>
              <a:buFontTx/>
              <a:buNone/>
              <a:defRPr sz="1200">
                <a:latin typeface="+mn-lt"/>
              </a:defRPr>
            </a:lvl3pPr>
            <a:lvl4pPr marL="0" indent="0">
              <a:lnSpc>
                <a:spcPct val="120000"/>
              </a:lnSpc>
              <a:spcBef>
                <a:spcPts val="0"/>
              </a:spcBef>
              <a:buFontTx/>
              <a:buNone/>
              <a:defRPr sz="1200">
                <a:latin typeface="+mn-lt"/>
              </a:defRPr>
            </a:lvl4pPr>
            <a:lvl5pPr marL="0" indent="0">
              <a:lnSpc>
                <a:spcPct val="120000"/>
              </a:lnSpc>
              <a:spcBef>
                <a:spcPts val="0"/>
              </a:spcBef>
              <a:buFontTx/>
              <a:buNone/>
              <a:defRPr sz="1200">
                <a:latin typeface="+mn-lt"/>
              </a:defRPr>
            </a:lvl5pPr>
            <a:lvl6pPr marL="0" indent="0">
              <a:lnSpc>
                <a:spcPct val="120000"/>
              </a:lnSpc>
              <a:spcBef>
                <a:spcPts val="0"/>
              </a:spcBef>
              <a:buFontTx/>
              <a:buNone/>
              <a:defRPr sz="1200">
                <a:latin typeface="+mn-lt"/>
              </a:defRPr>
            </a:lvl6pPr>
            <a:lvl7pPr marL="0" indent="0">
              <a:lnSpc>
                <a:spcPct val="120000"/>
              </a:lnSpc>
              <a:spcBef>
                <a:spcPts val="0"/>
              </a:spcBef>
              <a:buFontTx/>
              <a:buNone/>
              <a:defRPr sz="1200">
                <a:latin typeface="+mn-lt"/>
              </a:defRPr>
            </a:lvl7pPr>
            <a:lvl8pPr marL="0" indent="0">
              <a:lnSpc>
                <a:spcPct val="120000"/>
              </a:lnSpc>
              <a:spcBef>
                <a:spcPts val="0"/>
              </a:spcBef>
              <a:buFontTx/>
              <a:buNone/>
              <a:defRPr sz="1200">
                <a:latin typeface="+mn-lt"/>
              </a:defRPr>
            </a:lvl8pPr>
            <a:lvl9pPr marL="0" indent="0">
              <a:lnSpc>
                <a:spcPct val="120000"/>
              </a:lnSpc>
              <a:spcBef>
                <a:spcPts val="0"/>
              </a:spcBef>
              <a:buFontTx/>
              <a:buNone/>
              <a:defRPr sz="1200">
                <a:latin typeface="+mn-lt"/>
              </a:defRPr>
            </a:lvl9pPr>
          </a:lstStyle>
          <a:p>
            <a:pPr lvl="0"/>
            <a:r>
              <a:rPr lang="de-DE"/>
              <a:t>Datum einfügen | Mitwirkende</a:t>
            </a:r>
          </a:p>
        </p:txBody>
      </p:sp>
      <p:sp>
        <p:nvSpPr>
          <p:cNvPr id="11" name="Textplatzhalter 10">
            <a:extLst>
              <a:ext uri="{FF2B5EF4-FFF2-40B4-BE49-F238E27FC236}">
                <a16:creationId xmlns:a16="http://schemas.microsoft.com/office/drawing/2014/main" id="{9F43C6CF-A3FB-593B-2C2D-899D3023D91E}"/>
              </a:ext>
            </a:extLst>
          </p:cNvPr>
          <p:cNvSpPr>
            <a:spLocks noGrp="1"/>
          </p:cNvSpPr>
          <p:nvPr>
            <p:ph type="body" sz="quarter" idx="14" hasCustomPrompt="1"/>
          </p:nvPr>
        </p:nvSpPr>
        <p:spPr bwMode="gray">
          <a:xfrm rot="-240000">
            <a:off x="7643794" y="1762392"/>
            <a:ext cx="3600000" cy="1152000"/>
          </a:xfrm>
        </p:spPr>
        <p:txBody>
          <a:bodyPr wrap="none"/>
          <a:lstStyle>
            <a:lvl1pPr marL="0" indent="0">
              <a:lnSpc>
                <a:spcPct val="100000"/>
              </a:lnSpc>
              <a:spcBef>
                <a:spcPts val="0"/>
              </a:spcBef>
              <a:buFontTx/>
              <a:buNone/>
              <a:defRPr sz="8000" spc="-150" baseline="0">
                <a:solidFill>
                  <a:srgbClr val="F56B00"/>
                </a:solidFill>
                <a:latin typeface="Better Times" pitchFamily="2" charset="0"/>
              </a:defRPr>
            </a:lvl1pPr>
            <a:lvl2pPr>
              <a:lnSpc>
                <a:spcPct val="100000"/>
              </a:lnSpc>
              <a:spcBef>
                <a:spcPts val="0"/>
              </a:spcBef>
              <a:defRPr sz="8000" spc="-150" baseline="0">
                <a:solidFill>
                  <a:schemeClr val="accent5"/>
                </a:solidFill>
                <a:latin typeface="Better Times" pitchFamily="2" charset="0"/>
              </a:defRPr>
            </a:lvl2pPr>
            <a:lvl3pPr marL="0" indent="0">
              <a:lnSpc>
                <a:spcPct val="100000"/>
              </a:lnSpc>
              <a:spcBef>
                <a:spcPts val="0"/>
              </a:spcBef>
              <a:buFontTx/>
              <a:buNone/>
              <a:defRPr sz="8000" spc="-150" baseline="0">
                <a:solidFill>
                  <a:schemeClr val="accent5"/>
                </a:solidFill>
                <a:latin typeface="Better Times" pitchFamily="2" charset="0"/>
              </a:defRPr>
            </a:lvl3pPr>
            <a:lvl4pPr marL="0" indent="0">
              <a:lnSpc>
                <a:spcPct val="100000"/>
              </a:lnSpc>
              <a:spcBef>
                <a:spcPts val="0"/>
              </a:spcBef>
              <a:buFontTx/>
              <a:buNone/>
              <a:defRPr sz="8000" spc="-150" baseline="0">
                <a:solidFill>
                  <a:schemeClr val="accent5"/>
                </a:solidFill>
                <a:latin typeface="Better Times" pitchFamily="2" charset="0"/>
              </a:defRPr>
            </a:lvl4pPr>
            <a:lvl5pPr marL="0" indent="0">
              <a:lnSpc>
                <a:spcPct val="100000"/>
              </a:lnSpc>
              <a:spcBef>
                <a:spcPts val="0"/>
              </a:spcBef>
              <a:buFontTx/>
              <a:buNone/>
              <a:defRPr sz="8000" spc="-150" baseline="0">
                <a:solidFill>
                  <a:schemeClr val="accent5"/>
                </a:solidFill>
                <a:latin typeface="Better Times" pitchFamily="2" charset="0"/>
              </a:defRPr>
            </a:lvl5pPr>
            <a:lvl6pPr marL="0" indent="0">
              <a:lnSpc>
                <a:spcPct val="100000"/>
              </a:lnSpc>
              <a:spcBef>
                <a:spcPts val="0"/>
              </a:spcBef>
              <a:buFontTx/>
              <a:buNone/>
              <a:defRPr sz="8000" spc="-150" baseline="0">
                <a:solidFill>
                  <a:schemeClr val="accent5"/>
                </a:solidFill>
                <a:latin typeface="Better Times" pitchFamily="2" charset="0"/>
              </a:defRPr>
            </a:lvl6pPr>
            <a:lvl7pPr marL="0" indent="0">
              <a:lnSpc>
                <a:spcPct val="100000"/>
              </a:lnSpc>
              <a:spcBef>
                <a:spcPts val="0"/>
              </a:spcBef>
              <a:buFontTx/>
              <a:buNone/>
              <a:defRPr sz="8000" spc="-150" baseline="0">
                <a:solidFill>
                  <a:schemeClr val="accent5"/>
                </a:solidFill>
                <a:latin typeface="Better Times" pitchFamily="2" charset="0"/>
              </a:defRPr>
            </a:lvl7pPr>
            <a:lvl8pPr marL="0" indent="0">
              <a:lnSpc>
                <a:spcPct val="100000"/>
              </a:lnSpc>
              <a:spcBef>
                <a:spcPts val="0"/>
              </a:spcBef>
              <a:buFontTx/>
              <a:buNone/>
              <a:defRPr sz="8000" spc="-150" baseline="0">
                <a:solidFill>
                  <a:schemeClr val="accent5"/>
                </a:solidFill>
                <a:latin typeface="Better Times" pitchFamily="2" charset="0"/>
              </a:defRPr>
            </a:lvl8pPr>
            <a:lvl9pPr marL="0" indent="0">
              <a:lnSpc>
                <a:spcPct val="100000"/>
              </a:lnSpc>
              <a:spcBef>
                <a:spcPts val="0"/>
              </a:spcBef>
              <a:buFontTx/>
              <a:buNone/>
              <a:defRPr sz="8000" spc="-150" baseline="0">
                <a:solidFill>
                  <a:schemeClr val="accent5"/>
                </a:solidFill>
                <a:latin typeface="Better Times" pitchFamily="2" charset="0"/>
              </a:defRPr>
            </a:lvl9pPr>
          </a:lstStyle>
          <a:p>
            <a:pPr lvl="0"/>
            <a:r>
              <a:rPr lang="de-DE"/>
              <a:t>Hervorhebung</a:t>
            </a:r>
          </a:p>
        </p:txBody>
      </p:sp>
      <p:pic>
        <p:nvPicPr>
          <p:cNvPr id="14" name="Grafik 13">
            <a:extLst>
              <a:ext uri="{FF2B5EF4-FFF2-40B4-BE49-F238E27FC236}">
                <a16:creationId xmlns:a16="http://schemas.microsoft.com/office/drawing/2014/main" id="{E3E92537-B194-43C7-801B-C3356AF46580}"/>
              </a:ext>
            </a:extLst>
          </p:cNvPr>
          <p:cNvPicPr>
            <a:picLocks noChangeAspect="1"/>
          </p:cNvPicPr>
          <p:nvPr userDrawn="1"/>
        </p:nvPicPr>
        <p:blipFill>
          <a:blip r:embed="rId3">
            <a:extLst>
              <a:ext uri="{BEBA8EAE-BF5A-486C-A8C5-ECC9F3942E4B}">
                <a14:imgProps xmlns:a14="http://schemas.microsoft.com/office/drawing/2010/main">
                  <a14:imgLayer r:embed="rId4">
                    <a14:imgEffect>
                      <a14:colorTemperature colorTemp="5500"/>
                    </a14:imgEffect>
                  </a14:imgLayer>
                </a14:imgProps>
              </a:ext>
            </a:extLst>
          </a:blip>
          <a:srcRect/>
          <a:stretch/>
        </p:blipFill>
        <p:spPr>
          <a:xfrm>
            <a:off x="11234789" y="137087"/>
            <a:ext cx="514298" cy="680484"/>
          </a:xfrm>
          <a:prstGeom prst="rect">
            <a:avLst/>
          </a:prstGeom>
        </p:spPr>
      </p:pic>
      <p:sp>
        <p:nvSpPr>
          <p:cNvPr id="4" name="Untertitel 2">
            <a:extLst>
              <a:ext uri="{FF2B5EF4-FFF2-40B4-BE49-F238E27FC236}">
                <a16:creationId xmlns:a16="http://schemas.microsoft.com/office/drawing/2014/main" id="{E88B1382-FAC6-B248-7E0A-13D85FE87BA1}"/>
              </a:ext>
            </a:extLst>
          </p:cNvPr>
          <p:cNvSpPr>
            <a:spLocks noGrp="1"/>
          </p:cNvSpPr>
          <p:nvPr>
            <p:ph type="subTitle" idx="1" hasCustomPrompt="1"/>
          </p:nvPr>
        </p:nvSpPr>
        <p:spPr bwMode="gray">
          <a:xfrm>
            <a:off x="1488000" y="3141000"/>
            <a:ext cx="7920000" cy="720000"/>
          </a:xfrm>
        </p:spPr>
        <p:txBody>
          <a:bodyPr>
            <a:noAutofit/>
          </a:bodyPr>
          <a:lstStyle>
            <a:lvl1pPr marL="0" indent="0" algn="l">
              <a:spcBef>
                <a:spcPts val="0"/>
              </a:spcBef>
              <a:buNone/>
              <a:defRPr sz="2000"/>
            </a:lvl1pPr>
            <a:lvl2pPr marL="0" indent="0" algn="l">
              <a:spcBef>
                <a:spcPts val="0"/>
              </a:spcBef>
              <a:buNone/>
              <a:defRPr sz="2000"/>
            </a:lvl2pPr>
            <a:lvl3pPr marL="0" indent="0" algn="l">
              <a:spcBef>
                <a:spcPts val="0"/>
              </a:spcBef>
              <a:buNone/>
              <a:defRPr sz="2000"/>
            </a:lvl3pPr>
            <a:lvl4pPr marL="0" indent="0" algn="l">
              <a:spcBef>
                <a:spcPts val="0"/>
              </a:spcBef>
              <a:buNone/>
              <a:defRPr sz="2000"/>
            </a:lvl4pPr>
            <a:lvl5pPr marL="0" indent="0" algn="l">
              <a:spcBef>
                <a:spcPts val="0"/>
              </a:spcBef>
              <a:buNone/>
              <a:defRPr sz="2000"/>
            </a:lvl5pPr>
            <a:lvl6pPr marL="0" indent="0" algn="l">
              <a:spcBef>
                <a:spcPts val="0"/>
              </a:spcBef>
              <a:buNone/>
              <a:defRPr sz="2000"/>
            </a:lvl6pPr>
            <a:lvl7pPr marL="0" indent="0" algn="l">
              <a:spcBef>
                <a:spcPts val="0"/>
              </a:spcBef>
              <a:buNone/>
              <a:defRPr sz="2000"/>
            </a:lvl7pPr>
            <a:lvl8pPr marL="0" indent="0" algn="l">
              <a:spcBef>
                <a:spcPts val="0"/>
              </a:spcBef>
              <a:buNone/>
              <a:defRPr sz="2000"/>
            </a:lvl8pPr>
            <a:lvl9pPr marL="0" indent="0" algn="l">
              <a:spcBef>
                <a:spcPts val="0"/>
              </a:spcBef>
              <a:buNone/>
              <a:defRPr sz="2000"/>
            </a:lvl9pPr>
          </a:lstStyle>
          <a:p>
            <a:r>
              <a:rPr lang="de-DE"/>
              <a:t>Längerer Untertitel 20 </a:t>
            </a:r>
            <a:r>
              <a:rPr lang="de-DE" err="1"/>
              <a:t>pt</a:t>
            </a:r>
            <a:r>
              <a:rPr lang="de-DE"/>
              <a:t> </a:t>
            </a:r>
            <a:r>
              <a:rPr lang="de-DE" err="1"/>
              <a:t>Roboto</a:t>
            </a:r>
            <a:r>
              <a:rPr lang="de-DE"/>
              <a:t> Regular</a:t>
            </a:r>
            <a:br>
              <a:rPr lang="de-DE"/>
            </a:br>
            <a:r>
              <a:rPr lang="de-DE"/>
              <a:t>Mehr Zeilen möglich</a:t>
            </a:r>
          </a:p>
        </p:txBody>
      </p:sp>
    </p:spTree>
    <p:extLst>
      <p:ext uri="{BB962C8B-B14F-4D97-AF65-F5344CB8AC3E}">
        <p14:creationId xmlns:p14="http://schemas.microsoft.com/office/powerpoint/2010/main" val="1899077915"/>
      </p:ext>
    </p:extLst>
  </p:cSld>
  <p:clrMapOvr>
    <a:masterClrMapping/>
  </p:clrMapOvr>
  <p:extLst>
    <p:ext uri="{DCECCB84-F9BA-43D5-87BE-67443E8EF086}">
      <p15:sldGuideLst xmlns:p15="http://schemas.microsoft.com/office/powerpoint/2012/main">
        <p15:guide id="1" pos="937">
          <p15:clr>
            <a:srgbClr val="FBAE40"/>
          </p15:clr>
        </p15:guide>
        <p15:guide id="2" pos="5926">
          <p15:clr>
            <a:srgbClr val="FBAE40"/>
          </p15:clr>
        </p15:guide>
      </p15:sldGuideLst>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Inhalt_Text">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63D5D0F9-E37E-AE49-AE2F-13EBF1904302}"/>
              </a:ext>
            </a:extLst>
          </p:cNvPr>
          <p:cNvSpPr txBox="1"/>
          <p:nvPr userDrawn="1"/>
        </p:nvSpPr>
        <p:spPr>
          <a:xfrm>
            <a:off x="11235351" y="6334780"/>
            <a:ext cx="778597" cy="523220"/>
          </a:xfrm>
          <a:prstGeom prst="rect">
            <a:avLst/>
          </a:prstGeom>
          <a:noFill/>
        </p:spPr>
        <p:txBody>
          <a:bodyPr wrap="square" rtlCol="0">
            <a:spAutoFit/>
          </a:bodyPr>
          <a:lstStyle/>
          <a:p>
            <a:fld id="{18574F37-D01C-2946-8A1A-3C7F7FC1D29A}" type="slidenum">
              <a:rPr lang="de-DE" sz="2800" smtClean="0">
                <a:solidFill>
                  <a:schemeClr val="bg2"/>
                </a:solidFill>
                <a:latin typeface="Better Times" pitchFamily="2" charset="0"/>
              </a:rPr>
              <a:t>‹Nr.›</a:t>
            </a:fld>
            <a:endParaRPr lang="de-DE" sz="2800" dirty="0">
              <a:solidFill>
                <a:schemeClr val="bg2"/>
              </a:solidFill>
              <a:latin typeface="Better Times" pitchFamily="2" charset="0"/>
            </a:endParaRPr>
          </a:p>
        </p:txBody>
      </p:sp>
      <p:sp>
        <p:nvSpPr>
          <p:cNvPr id="3" name="Textplatzhalter 5">
            <a:extLst>
              <a:ext uri="{FF2B5EF4-FFF2-40B4-BE49-F238E27FC236}">
                <a16:creationId xmlns:a16="http://schemas.microsoft.com/office/drawing/2014/main" id="{0055980D-71E0-684C-9C53-8735973F78B8}"/>
              </a:ext>
            </a:extLst>
          </p:cNvPr>
          <p:cNvSpPr>
            <a:spLocks noGrp="1"/>
          </p:cNvSpPr>
          <p:nvPr>
            <p:ph type="body" sz="quarter" idx="10" hasCustomPrompt="1"/>
          </p:nvPr>
        </p:nvSpPr>
        <p:spPr>
          <a:xfrm>
            <a:off x="789855" y="6598957"/>
            <a:ext cx="1745119" cy="145177"/>
          </a:xfrm>
        </p:spPr>
        <p:txBody>
          <a:bodyPr>
            <a:noAutofit/>
          </a:bodyPr>
          <a:lstStyle>
            <a:lvl1pPr marL="0" indent="0">
              <a:buNone/>
              <a:defRPr sz="800">
                <a:solidFill>
                  <a:schemeClr val="bg2"/>
                </a:solidFill>
              </a:defRPr>
            </a:lvl1pPr>
          </a:lstStyle>
          <a:p>
            <a:pPr lvl="0"/>
            <a:r>
              <a:rPr lang="de-DE"/>
              <a:t>Hier steht das Thema des Kapitels</a:t>
            </a:r>
          </a:p>
        </p:txBody>
      </p:sp>
      <p:sp>
        <p:nvSpPr>
          <p:cNvPr id="6" name="Headline">
            <a:extLst>
              <a:ext uri="{FF2B5EF4-FFF2-40B4-BE49-F238E27FC236}">
                <a16:creationId xmlns:a16="http://schemas.microsoft.com/office/drawing/2014/main" id="{63D3BC0B-5AFF-7947-A38E-414DA245815A}"/>
              </a:ext>
            </a:extLst>
          </p:cNvPr>
          <p:cNvSpPr>
            <a:spLocks noGrp="1"/>
          </p:cNvSpPr>
          <p:nvPr>
            <p:ph type="body" sz="quarter" idx="11" hasCustomPrompt="1"/>
          </p:nvPr>
        </p:nvSpPr>
        <p:spPr>
          <a:xfrm>
            <a:off x="773379" y="796407"/>
            <a:ext cx="3657828" cy="117724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400" b="0" i="0">
                <a:solidFill>
                  <a:schemeClr val="bg2"/>
                </a:solidFill>
                <a:latin typeface="Roboto" panose="02000000000000000000" pitchFamily="2" charset="0"/>
                <a:ea typeface="Roboto" panose="02000000000000000000"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4400"/>
              <a:t>Hier steht eine Headline</a:t>
            </a:r>
            <a:endParaRPr lang="de-DE"/>
          </a:p>
          <a:p>
            <a:pPr lvl="0"/>
            <a:endParaRPr lang="de-DE"/>
          </a:p>
        </p:txBody>
      </p:sp>
      <p:sp>
        <p:nvSpPr>
          <p:cNvPr id="7" name="Subline">
            <a:extLst>
              <a:ext uri="{FF2B5EF4-FFF2-40B4-BE49-F238E27FC236}">
                <a16:creationId xmlns:a16="http://schemas.microsoft.com/office/drawing/2014/main" id="{0BE0DB1F-7551-A646-A40A-06101D91712C}"/>
              </a:ext>
            </a:extLst>
          </p:cNvPr>
          <p:cNvSpPr>
            <a:spLocks noGrp="1"/>
          </p:cNvSpPr>
          <p:nvPr>
            <p:ph type="body" sz="quarter" idx="12"/>
          </p:nvPr>
        </p:nvSpPr>
        <p:spPr>
          <a:xfrm>
            <a:off x="773379" y="2804767"/>
            <a:ext cx="10461972" cy="325682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solidFill>
                  <a:schemeClr val="bg2"/>
                </a:solidFill>
                <a:latin typeface="Roboto Medium" panose="02000000000000000000" pitchFamily="2" charset="0"/>
                <a:ea typeface="Roboto Medium" panose="02000000000000000000" pitchFamily="2" charset="0"/>
              </a:defRPr>
            </a:lvl1pPr>
          </a:lstStyle>
          <a:p>
            <a:pPr lvl="0"/>
            <a:r>
              <a:rPr lang="de-DE"/>
              <a:t>Mastertextformat bearbeiten</a:t>
            </a:r>
          </a:p>
        </p:txBody>
      </p:sp>
      <p:pic>
        <p:nvPicPr>
          <p:cNvPr id="12" name="Grafik 11">
            <a:extLst>
              <a:ext uri="{FF2B5EF4-FFF2-40B4-BE49-F238E27FC236}">
                <a16:creationId xmlns:a16="http://schemas.microsoft.com/office/drawing/2014/main" id="{4BEBE446-96A5-BA48-B16F-F55F9DFDE050}"/>
              </a:ext>
            </a:extLst>
          </p:cNvPr>
          <p:cNvPicPr>
            <a:picLocks noChangeAspect="1"/>
          </p:cNvPicPr>
          <p:nvPr userDrawn="1"/>
        </p:nvPicPr>
        <p:blipFill>
          <a:blip r:embed="rId2"/>
          <a:stretch>
            <a:fillRect/>
          </a:stretch>
        </p:blipFill>
        <p:spPr>
          <a:xfrm>
            <a:off x="773379" y="6609631"/>
            <a:ext cx="88900" cy="177800"/>
          </a:xfrm>
          <a:prstGeom prst="rect">
            <a:avLst/>
          </a:prstGeom>
        </p:spPr>
      </p:pic>
      <p:sp>
        <p:nvSpPr>
          <p:cNvPr id="13" name="Textfeld 12">
            <a:extLst>
              <a:ext uri="{FF2B5EF4-FFF2-40B4-BE49-F238E27FC236}">
                <a16:creationId xmlns:a16="http://schemas.microsoft.com/office/drawing/2014/main" id="{3B268978-F839-394A-A9B1-4A9DB2A6E0F9}"/>
              </a:ext>
            </a:extLst>
          </p:cNvPr>
          <p:cNvSpPr txBox="1"/>
          <p:nvPr userDrawn="1"/>
        </p:nvSpPr>
        <p:spPr>
          <a:xfrm>
            <a:off x="344032" y="6584735"/>
            <a:ext cx="518247" cy="215444"/>
          </a:xfrm>
          <a:prstGeom prst="rect">
            <a:avLst/>
          </a:prstGeom>
          <a:noFill/>
        </p:spPr>
        <p:txBody>
          <a:bodyPr wrap="square" rtlCol="0">
            <a:spAutoFit/>
          </a:bodyPr>
          <a:lstStyle/>
          <a:p>
            <a:r>
              <a:rPr lang="de-DE" sz="800" dirty="0">
                <a:solidFill>
                  <a:schemeClr val="bg2"/>
                </a:solidFill>
                <a:latin typeface="Roboto" panose="02000000000000000000" pitchFamily="2" charset="0"/>
                <a:ea typeface="Roboto" panose="02000000000000000000" pitchFamily="2" charset="0"/>
              </a:rPr>
              <a:t>DEW21</a:t>
            </a:r>
          </a:p>
        </p:txBody>
      </p:sp>
    </p:spTree>
    <p:extLst>
      <p:ext uri="{BB962C8B-B14F-4D97-AF65-F5344CB8AC3E}">
        <p14:creationId xmlns:p14="http://schemas.microsoft.com/office/powerpoint/2010/main" val="98393963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1_Inhalt_Text">
    <p:spTree>
      <p:nvGrpSpPr>
        <p:cNvPr id="1" name=""/>
        <p:cNvGrpSpPr/>
        <p:nvPr/>
      </p:nvGrpSpPr>
      <p:grpSpPr>
        <a:xfrm>
          <a:off x="0" y="0"/>
          <a:ext cx="0" cy="0"/>
          <a:chOff x="0" y="0"/>
          <a:chExt cx="0" cy="0"/>
        </a:xfrm>
      </p:grpSpPr>
      <p:sp>
        <p:nvSpPr>
          <p:cNvPr id="2" name="Textfeld 1">
            <a:extLst>
              <a:ext uri="{FF2B5EF4-FFF2-40B4-BE49-F238E27FC236}">
                <a16:creationId xmlns:a16="http://schemas.microsoft.com/office/drawing/2014/main" id="{63D5D0F9-E37E-AE49-AE2F-13EBF1904302}"/>
              </a:ext>
            </a:extLst>
          </p:cNvPr>
          <p:cNvSpPr txBox="1"/>
          <p:nvPr userDrawn="1"/>
        </p:nvSpPr>
        <p:spPr>
          <a:xfrm>
            <a:off x="11235351" y="6334780"/>
            <a:ext cx="778597" cy="523220"/>
          </a:xfrm>
          <a:prstGeom prst="rect">
            <a:avLst/>
          </a:prstGeom>
          <a:noFill/>
        </p:spPr>
        <p:txBody>
          <a:bodyPr wrap="square" rtlCol="0">
            <a:spAutoFit/>
          </a:bodyPr>
          <a:lstStyle/>
          <a:p>
            <a:fld id="{18574F37-D01C-2946-8A1A-3C7F7FC1D29A}" type="slidenum">
              <a:rPr lang="de-DE" sz="2800" smtClean="0">
                <a:solidFill>
                  <a:schemeClr val="bg2"/>
                </a:solidFill>
                <a:latin typeface="Better Times" pitchFamily="2" charset="0"/>
              </a:rPr>
              <a:t>‹Nr.›</a:t>
            </a:fld>
            <a:endParaRPr lang="de-DE" sz="2800" dirty="0">
              <a:solidFill>
                <a:schemeClr val="bg2"/>
              </a:solidFill>
              <a:latin typeface="Better Times" pitchFamily="2" charset="0"/>
            </a:endParaRPr>
          </a:p>
        </p:txBody>
      </p:sp>
      <p:sp>
        <p:nvSpPr>
          <p:cNvPr id="3" name="Textplatzhalter 5">
            <a:extLst>
              <a:ext uri="{FF2B5EF4-FFF2-40B4-BE49-F238E27FC236}">
                <a16:creationId xmlns:a16="http://schemas.microsoft.com/office/drawing/2014/main" id="{0055980D-71E0-684C-9C53-8735973F78B8}"/>
              </a:ext>
            </a:extLst>
          </p:cNvPr>
          <p:cNvSpPr>
            <a:spLocks noGrp="1"/>
          </p:cNvSpPr>
          <p:nvPr>
            <p:ph type="body" sz="quarter" idx="10" hasCustomPrompt="1"/>
          </p:nvPr>
        </p:nvSpPr>
        <p:spPr>
          <a:xfrm>
            <a:off x="789855" y="6598957"/>
            <a:ext cx="1745119" cy="145177"/>
          </a:xfrm>
        </p:spPr>
        <p:txBody>
          <a:bodyPr>
            <a:noAutofit/>
          </a:bodyPr>
          <a:lstStyle>
            <a:lvl1pPr marL="0" indent="0">
              <a:buNone/>
              <a:defRPr sz="800">
                <a:solidFill>
                  <a:schemeClr val="bg2"/>
                </a:solidFill>
              </a:defRPr>
            </a:lvl1pPr>
          </a:lstStyle>
          <a:p>
            <a:pPr lvl="0"/>
            <a:r>
              <a:rPr lang="de-DE"/>
              <a:t>Hier steht das Thema des Kapitels</a:t>
            </a:r>
          </a:p>
        </p:txBody>
      </p:sp>
      <p:sp>
        <p:nvSpPr>
          <p:cNvPr id="6" name="Headline">
            <a:extLst>
              <a:ext uri="{FF2B5EF4-FFF2-40B4-BE49-F238E27FC236}">
                <a16:creationId xmlns:a16="http://schemas.microsoft.com/office/drawing/2014/main" id="{63D3BC0B-5AFF-7947-A38E-414DA245815A}"/>
              </a:ext>
            </a:extLst>
          </p:cNvPr>
          <p:cNvSpPr>
            <a:spLocks noGrp="1"/>
          </p:cNvSpPr>
          <p:nvPr>
            <p:ph type="body" sz="quarter" idx="11" hasCustomPrompt="1"/>
          </p:nvPr>
        </p:nvSpPr>
        <p:spPr>
          <a:xfrm>
            <a:off x="773378" y="796407"/>
            <a:ext cx="10461971" cy="117724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400" b="0" i="0">
                <a:solidFill>
                  <a:schemeClr val="bg2"/>
                </a:solidFill>
                <a:latin typeface="Roboto" panose="02000000000000000000" pitchFamily="2" charset="0"/>
                <a:ea typeface="Roboto" panose="02000000000000000000"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4400"/>
              <a:t>Hier steht eine längere Headline</a:t>
            </a:r>
            <a:endParaRPr lang="de-DE"/>
          </a:p>
          <a:p>
            <a:pPr lvl="0"/>
            <a:endParaRPr lang="de-DE"/>
          </a:p>
        </p:txBody>
      </p:sp>
      <p:sp>
        <p:nvSpPr>
          <p:cNvPr id="7" name="Subline">
            <a:extLst>
              <a:ext uri="{FF2B5EF4-FFF2-40B4-BE49-F238E27FC236}">
                <a16:creationId xmlns:a16="http://schemas.microsoft.com/office/drawing/2014/main" id="{0BE0DB1F-7551-A646-A40A-06101D91712C}"/>
              </a:ext>
            </a:extLst>
          </p:cNvPr>
          <p:cNvSpPr>
            <a:spLocks noGrp="1"/>
          </p:cNvSpPr>
          <p:nvPr>
            <p:ph type="body" sz="quarter" idx="12"/>
          </p:nvPr>
        </p:nvSpPr>
        <p:spPr>
          <a:xfrm>
            <a:off x="773379" y="2804767"/>
            <a:ext cx="10461972" cy="3256826"/>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2000" b="0" i="0">
                <a:solidFill>
                  <a:schemeClr val="bg2"/>
                </a:solidFill>
                <a:latin typeface="Roboto Medium" panose="02000000000000000000" pitchFamily="2" charset="0"/>
                <a:ea typeface="Roboto Medium" panose="02000000000000000000" pitchFamily="2" charset="0"/>
              </a:defRPr>
            </a:lvl1pPr>
          </a:lstStyle>
          <a:p>
            <a:pPr lvl="0"/>
            <a:r>
              <a:rPr lang="de-DE"/>
              <a:t>Mastertextformat bearbeiten</a:t>
            </a:r>
          </a:p>
        </p:txBody>
      </p:sp>
      <p:pic>
        <p:nvPicPr>
          <p:cNvPr id="12" name="Grafik 11">
            <a:extLst>
              <a:ext uri="{FF2B5EF4-FFF2-40B4-BE49-F238E27FC236}">
                <a16:creationId xmlns:a16="http://schemas.microsoft.com/office/drawing/2014/main" id="{4BEBE446-96A5-BA48-B16F-F55F9DFDE050}"/>
              </a:ext>
            </a:extLst>
          </p:cNvPr>
          <p:cNvPicPr>
            <a:picLocks noChangeAspect="1"/>
          </p:cNvPicPr>
          <p:nvPr userDrawn="1"/>
        </p:nvPicPr>
        <p:blipFill>
          <a:blip r:embed="rId2"/>
          <a:stretch>
            <a:fillRect/>
          </a:stretch>
        </p:blipFill>
        <p:spPr>
          <a:xfrm>
            <a:off x="773379" y="6609631"/>
            <a:ext cx="88900" cy="177800"/>
          </a:xfrm>
          <a:prstGeom prst="rect">
            <a:avLst/>
          </a:prstGeom>
        </p:spPr>
      </p:pic>
      <p:sp>
        <p:nvSpPr>
          <p:cNvPr id="13" name="Textfeld 12">
            <a:extLst>
              <a:ext uri="{FF2B5EF4-FFF2-40B4-BE49-F238E27FC236}">
                <a16:creationId xmlns:a16="http://schemas.microsoft.com/office/drawing/2014/main" id="{3B268978-F839-394A-A9B1-4A9DB2A6E0F9}"/>
              </a:ext>
            </a:extLst>
          </p:cNvPr>
          <p:cNvSpPr txBox="1"/>
          <p:nvPr userDrawn="1"/>
        </p:nvSpPr>
        <p:spPr>
          <a:xfrm>
            <a:off x="344032" y="6584735"/>
            <a:ext cx="518247" cy="215444"/>
          </a:xfrm>
          <a:prstGeom prst="rect">
            <a:avLst/>
          </a:prstGeom>
          <a:noFill/>
        </p:spPr>
        <p:txBody>
          <a:bodyPr wrap="square" rtlCol="0">
            <a:spAutoFit/>
          </a:bodyPr>
          <a:lstStyle/>
          <a:p>
            <a:r>
              <a:rPr lang="de-DE" sz="800" dirty="0">
                <a:solidFill>
                  <a:schemeClr val="bg2"/>
                </a:solidFill>
                <a:latin typeface="Roboto" panose="02000000000000000000" pitchFamily="2" charset="0"/>
                <a:ea typeface="Roboto" panose="02000000000000000000" pitchFamily="2" charset="0"/>
              </a:rPr>
              <a:t>DEW21</a:t>
            </a:r>
          </a:p>
        </p:txBody>
      </p:sp>
    </p:spTree>
    <p:extLst>
      <p:ext uri="{BB962C8B-B14F-4D97-AF65-F5344CB8AC3E}">
        <p14:creationId xmlns:p14="http://schemas.microsoft.com/office/powerpoint/2010/main" val="320198477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Tabelle">
    <p:bg>
      <p:bgPr>
        <a:solidFill>
          <a:srgbClr val="DEECFA"/>
        </a:solidFill>
        <a:effectLst/>
      </p:bgPr>
    </p:bg>
    <p:spTree>
      <p:nvGrpSpPr>
        <p:cNvPr id="1" name=""/>
        <p:cNvGrpSpPr/>
        <p:nvPr/>
      </p:nvGrpSpPr>
      <p:grpSpPr>
        <a:xfrm>
          <a:off x="0" y="0"/>
          <a:ext cx="0" cy="0"/>
          <a:chOff x="0" y="0"/>
          <a:chExt cx="0" cy="0"/>
        </a:xfrm>
      </p:grpSpPr>
      <p:sp>
        <p:nvSpPr>
          <p:cNvPr id="2" name="Textplatzhalter 7">
            <a:extLst>
              <a:ext uri="{FF2B5EF4-FFF2-40B4-BE49-F238E27FC236}">
                <a16:creationId xmlns:a16="http://schemas.microsoft.com/office/drawing/2014/main" id="{38C5E8BA-5C25-484A-B2D1-E02D7708B76A}"/>
              </a:ext>
            </a:extLst>
          </p:cNvPr>
          <p:cNvSpPr>
            <a:spLocks noGrp="1"/>
          </p:cNvSpPr>
          <p:nvPr>
            <p:ph type="body" sz="quarter" idx="11" hasCustomPrompt="1"/>
          </p:nvPr>
        </p:nvSpPr>
        <p:spPr>
          <a:xfrm>
            <a:off x="773379" y="796407"/>
            <a:ext cx="3657828" cy="117724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400" b="0" i="0">
                <a:solidFill>
                  <a:schemeClr val="bg2"/>
                </a:solidFill>
                <a:latin typeface="Roboto" panose="02000000000000000000" pitchFamily="2" charset="0"/>
                <a:ea typeface="Roboto" panose="02000000000000000000"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4400"/>
              <a:t>Hier steht eine Headline</a:t>
            </a:r>
            <a:endParaRPr lang="de-DE"/>
          </a:p>
          <a:p>
            <a:pPr lvl="0"/>
            <a:endParaRPr lang="de-DE"/>
          </a:p>
        </p:txBody>
      </p:sp>
      <p:sp>
        <p:nvSpPr>
          <p:cNvPr id="3" name="Textfeld 2">
            <a:extLst>
              <a:ext uri="{FF2B5EF4-FFF2-40B4-BE49-F238E27FC236}">
                <a16:creationId xmlns:a16="http://schemas.microsoft.com/office/drawing/2014/main" id="{CFBA6DB3-5C82-0841-8AB7-31C0284A1C60}"/>
              </a:ext>
            </a:extLst>
          </p:cNvPr>
          <p:cNvSpPr txBox="1"/>
          <p:nvPr userDrawn="1"/>
        </p:nvSpPr>
        <p:spPr>
          <a:xfrm>
            <a:off x="11235351" y="6334780"/>
            <a:ext cx="778597" cy="523220"/>
          </a:xfrm>
          <a:prstGeom prst="rect">
            <a:avLst/>
          </a:prstGeom>
          <a:noFill/>
        </p:spPr>
        <p:txBody>
          <a:bodyPr wrap="square" rtlCol="0">
            <a:spAutoFit/>
          </a:bodyPr>
          <a:lstStyle/>
          <a:p>
            <a:fld id="{18574F37-D01C-2946-8A1A-3C7F7FC1D29A}" type="slidenum">
              <a:rPr lang="de-DE" sz="2800" smtClean="0">
                <a:solidFill>
                  <a:schemeClr val="bg2"/>
                </a:solidFill>
                <a:latin typeface="Better Times" pitchFamily="2" charset="0"/>
              </a:rPr>
              <a:t>‹Nr.›</a:t>
            </a:fld>
            <a:endParaRPr lang="de-DE" sz="2800" dirty="0">
              <a:solidFill>
                <a:schemeClr val="bg2"/>
              </a:solidFill>
              <a:latin typeface="Better Times" pitchFamily="2" charset="0"/>
            </a:endParaRPr>
          </a:p>
        </p:txBody>
      </p:sp>
      <p:sp>
        <p:nvSpPr>
          <p:cNvPr id="4" name="Textplatzhalter 5">
            <a:extLst>
              <a:ext uri="{FF2B5EF4-FFF2-40B4-BE49-F238E27FC236}">
                <a16:creationId xmlns:a16="http://schemas.microsoft.com/office/drawing/2014/main" id="{63697639-91A5-344E-AFD1-9CC2AFD02AD6}"/>
              </a:ext>
            </a:extLst>
          </p:cNvPr>
          <p:cNvSpPr>
            <a:spLocks noGrp="1"/>
          </p:cNvSpPr>
          <p:nvPr>
            <p:ph type="body" sz="quarter" idx="10" hasCustomPrompt="1"/>
          </p:nvPr>
        </p:nvSpPr>
        <p:spPr>
          <a:xfrm>
            <a:off x="789855" y="6598958"/>
            <a:ext cx="1745119" cy="177800"/>
          </a:xfrm>
        </p:spPr>
        <p:txBody>
          <a:bodyPr>
            <a:noAutofit/>
          </a:bodyPr>
          <a:lstStyle>
            <a:lvl1pPr marL="0" indent="0">
              <a:buNone/>
              <a:defRPr sz="800">
                <a:solidFill>
                  <a:schemeClr val="bg2"/>
                </a:solidFill>
              </a:defRPr>
            </a:lvl1pPr>
          </a:lstStyle>
          <a:p>
            <a:pPr lvl="0"/>
            <a:r>
              <a:rPr lang="de-DE"/>
              <a:t>Hier steht das Thema des Kapitels</a:t>
            </a:r>
          </a:p>
        </p:txBody>
      </p:sp>
      <p:pic>
        <p:nvPicPr>
          <p:cNvPr id="6" name="Grafik 5">
            <a:extLst>
              <a:ext uri="{FF2B5EF4-FFF2-40B4-BE49-F238E27FC236}">
                <a16:creationId xmlns:a16="http://schemas.microsoft.com/office/drawing/2014/main" id="{54BB3640-C05F-1141-950E-D0C8A9D4047E}"/>
              </a:ext>
            </a:extLst>
          </p:cNvPr>
          <p:cNvPicPr>
            <a:picLocks noChangeAspect="1"/>
          </p:cNvPicPr>
          <p:nvPr userDrawn="1"/>
        </p:nvPicPr>
        <p:blipFill>
          <a:blip r:embed="rId2"/>
          <a:stretch>
            <a:fillRect/>
          </a:stretch>
        </p:blipFill>
        <p:spPr>
          <a:xfrm>
            <a:off x="773379" y="6609631"/>
            <a:ext cx="88900" cy="177800"/>
          </a:xfrm>
          <a:prstGeom prst="rect">
            <a:avLst/>
          </a:prstGeom>
        </p:spPr>
      </p:pic>
      <p:sp>
        <p:nvSpPr>
          <p:cNvPr id="7" name="Textfeld 6">
            <a:extLst>
              <a:ext uri="{FF2B5EF4-FFF2-40B4-BE49-F238E27FC236}">
                <a16:creationId xmlns:a16="http://schemas.microsoft.com/office/drawing/2014/main" id="{B1BF66B1-2EA5-F245-AA1C-105966157924}"/>
              </a:ext>
            </a:extLst>
          </p:cNvPr>
          <p:cNvSpPr txBox="1"/>
          <p:nvPr userDrawn="1"/>
        </p:nvSpPr>
        <p:spPr>
          <a:xfrm>
            <a:off x="344032" y="6584735"/>
            <a:ext cx="518247" cy="215444"/>
          </a:xfrm>
          <a:prstGeom prst="rect">
            <a:avLst/>
          </a:prstGeom>
          <a:noFill/>
        </p:spPr>
        <p:txBody>
          <a:bodyPr wrap="square" rtlCol="0">
            <a:spAutoFit/>
          </a:bodyPr>
          <a:lstStyle/>
          <a:p>
            <a:r>
              <a:rPr lang="de-DE" sz="800" dirty="0">
                <a:solidFill>
                  <a:schemeClr val="bg2"/>
                </a:solidFill>
                <a:latin typeface="Roboto" panose="02000000000000000000" pitchFamily="2" charset="0"/>
                <a:ea typeface="Roboto" panose="02000000000000000000" pitchFamily="2" charset="0"/>
              </a:rPr>
              <a:t>DEW21</a:t>
            </a:r>
          </a:p>
        </p:txBody>
      </p:sp>
    </p:spTree>
    <p:extLst>
      <p:ext uri="{BB962C8B-B14F-4D97-AF65-F5344CB8AC3E}">
        <p14:creationId xmlns:p14="http://schemas.microsoft.com/office/powerpoint/2010/main" val="4251545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1_Tabelle">
    <p:bg>
      <p:bgPr>
        <a:solidFill>
          <a:srgbClr val="DEECFA"/>
        </a:solidFill>
        <a:effectLst/>
      </p:bgPr>
    </p:bg>
    <p:spTree>
      <p:nvGrpSpPr>
        <p:cNvPr id="1" name=""/>
        <p:cNvGrpSpPr/>
        <p:nvPr/>
      </p:nvGrpSpPr>
      <p:grpSpPr>
        <a:xfrm>
          <a:off x="0" y="0"/>
          <a:ext cx="0" cy="0"/>
          <a:chOff x="0" y="0"/>
          <a:chExt cx="0" cy="0"/>
        </a:xfrm>
      </p:grpSpPr>
      <p:sp>
        <p:nvSpPr>
          <p:cNvPr id="2" name="Textplatzhalter 7">
            <a:extLst>
              <a:ext uri="{FF2B5EF4-FFF2-40B4-BE49-F238E27FC236}">
                <a16:creationId xmlns:a16="http://schemas.microsoft.com/office/drawing/2014/main" id="{38C5E8BA-5C25-484A-B2D1-E02D7708B76A}"/>
              </a:ext>
            </a:extLst>
          </p:cNvPr>
          <p:cNvSpPr>
            <a:spLocks noGrp="1"/>
          </p:cNvSpPr>
          <p:nvPr>
            <p:ph type="body" sz="quarter" idx="11" hasCustomPrompt="1"/>
          </p:nvPr>
        </p:nvSpPr>
        <p:spPr>
          <a:xfrm>
            <a:off x="773378" y="796407"/>
            <a:ext cx="10349733" cy="117724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400" b="0" i="0">
                <a:solidFill>
                  <a:schemeClr val="bg2"/>
                </a:solidFill>
                <a:latin typeface="Roboto" panose="02000000000000000000" pitchFamily="2" charset="0"/>
                <a:ea typeface="Roboto" panose="02000000000000000000"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4400"/>
              <a:t>Hier steht eine längere Headline</a:t>
            </a:r>
            <a:endParaRPr lang="de-DE"/>
          </a:p>
          <a:p>
            <a:pPr lvl="0"/>
            <a:endParaRPr lang="de-DE"/>
          </a:p>
        </p:txBody>
      </p:sp>
      <p:sp>
        <p:nvSpPr>
          <p:cNvPr id="3" name="Textfeld 2">
            <a:extLst>
              <a:ext uri="{FF2B5EF4-FFF2-40B4-BE49-F238E27FC236}">
                <a16:creationId xmlns:a16="http://schemas.microsoft.com/office/drawing/2014/main" id="{CFBA6DB3-5C82-0841-8AB7-31C0284A1C60}"/>
              </a:ext>
            </a:extLst>
          </p:cNvPr>
          <p:cNvSpPr txBox="1"/>
          <p:nvPr userDrawn="1"/>
        </p:nvSpPr>
        <p:spPr>
          <a:xfrm>
            <a:off x="11235351" y="6334780"/>
            <a:ext cx="778597" cy="523220"/>
          </a:xfrm>
          <a:prstGeom prst="rect">
            <a:avLst/>
          </a:prstGeom>
          <a:noFill/>
        </p:spPr>
        <p:txBody>
          <a:bodyPr wrap="square" rtlCol="0">
            <a:spAutoFit/>
          </a:bodyPr>
          <a:lstStyle/>
          <a:p>
            <a:fld id="{18574F37-D01C-2946-8A1A-3C7F7FC1D29A}" type="slidenum">
              <a:rPr lang="de-DE" sz="2800" smtClean="0">
                <a:solidFill>
                  <a:schemeClr val="bg2"/>
                </a:solidFill>
                <a:latin typeface="Better Times" pitchFamily="2" charset="0"/>
              </a:rPr>
              <a:t>‹Nr.›</a:t>
            </a:fld>
            <a:endParaRPr lang="de-DE" sz="2800" dirty="0">
              <a:solidFill>
                <a:schemeClr val="bg2"/>
              </a:solidFill>
              <a:latin typeface="Better Times" pitchFamily="2" charset="0"/>
            </a:endParaRPr>
          </a:p>
        </p:txBody>
      </p:sp>
      <p:sp>
        <p:nvSpPr>
          <p:cNvPr id="4" name="Textplatzhalter 5">
            <a:extLst>
              <a:ext uri="{FF2B5EF4-FFF2-40B4-BE49-F238E27FC236}">
                <a16:creationId xmlns:a16="http://schemas.microsoft.com/office/drawing/2014/main" id="{63697639-91A5-344E-AFD1-9CC2AFD02AD6}"/>
              </a:ext>
            </a:extLst>
          </p:cNvPr>
          <p:cNvSpPr>
            <a:spLocks noGrp="1"/>
          </p:cNvSpPr>
          <p:nvPr>
            <p:ph type="body" sz="quarter" idx="10" hasCustomPrompt="1"/>
          </p:nvPr>
        </p:nvSpPr>
        <p:spPr>
          <a:xfrm>
            <a:off x="789855" y="6598958"/>
            <a:ext cx="1745119" cy="177800"/>
          </a:xfrm>
        </p:spPr>
        <p:txBody>
          <a:bodyPr>
            <a:noAutofit/>
          </a:bodyPr>
          <a:lstStyle>
            <a:lvl1pPr marL="0" indent="0">
              <a:buNone/>
              <a:defRPr sz="800">
                <a:solidFill>
                  <a:schemeClr val="bg2"/>
                </a:solidFill>
              </a:defRPr>
            </a:lvl1pPr>
          </a:lstStyle>
          <a:p>
            <a:pPr lvl="0"/>
            <a:r>
              <a:rPr lang="de-DE"/>
              <a:t>Hier steht das Thema des Kapitels</a:t>
            </a:r>
          </a:p>
        </p:txBody>
      </p:sp>
      <p:pic>
        <p:nvPicPr>
          <p:cNvPr id="6" name="Grafik 5">
            <a:extLst>
              <a:ext uri="{FF2B5EF4-FFF2-40B4-BE49-F238E27FC236}">
                <a16:creationId xmlns:a16="http://schemas.microsoft.com/office/drawing/2014/main" id="{54BB3640-C05F-1141-950E-D0C8A9D4047E}"/>
              </a:ext>
            </a:extLst>
          </p:cNvPr>
          <p:cNvPicPr>
            <a:picLocks noChangeAspect="1"/>
          </p:cNvPicPr>
          <p:nvPr userDrawn="1"/>
        </p:nvPicPr>
        <p:blipFill>
          <a:blip r:embed="rId2"/>
          <a:stretch>
            <a:fillRect/>
          </a:stretch>
        </p:blipFill>
        <p:spPr>
          <a:xfrm>
            <a:off x="773379" y="6609631"/>
            <a:ext cx="88900" cy="177800"/>
          </a:xfrm>
          <a:prstGeom prst="rect">
            <a:avLst/>
          </a:prstGeom>
        </p:spPr>
      </p:pic>
      <p:sp>
        <p:nvSpPr>
          <p:cNvPr id="7" name="Textfeld 6">
            <a:extLst>
              <a:ext uri="{FF2B5EF4-FFF2-40B4-BE49-F238E27FC236}">
                <a16:creationId xmlns:a16="http://schemas.microsoft.com/office/drawing/2014/main" id="{B1BF66B1-2EA5-F245-AA1C-105966157924}"/>
              </a:ext>
            </a:extLst>
          </p:cNvPr>
          <p:cNvSpPr txBox="1"/>
          <p:nvPr userDrawn="1"/>
        </p:nvSpPr>
        <p:spPr>
          <a:xfrm>
            <a:off x="344032" y="6584735"/>
            <a:ext cx="518247" cy="215444"/>
          </a:xfrm>
          <a:prstGeom prst="rect">
            <a:avLst/>
          </a:prstGeom>
          <a:noFill/>
        </p:spPr>
        <p:txBody>
          <a:bodyPr wrap="square" rtlCol="0">
            <a:spAutoFit/>
          </a:bodyPr>
          <a:lstStyle/>
          <a:p>
            <a:r>
              <a:rPr lang="de-DE" sz="800" dirty="0">
                <a:solidFill>
                  <a:schemeClr val="bg2"/>
                </a:solidFill>
                <a:latin typeface="Roboto" panose="02000000000000000000" pitchFamily="2" charset="0"/>
                <a:ea typeface="Roboto" panose="02000000000000000000" pitchFamily="2" charset="0"/>
              </a:rPr>
              <a:t>DEW21</a:t>
            </a:r>
          </a:p>
        </p:txBody>
      </p:sp>
    </p:spTree>
    <p:extLst>
      <p:ext uri="{BB962C8B-B14F-4D97-AF65-F5344CB8AC3E}">
        <p14:creationId xmlns:p14="http://schemas.microsoft.com/office/powerpoint/2010/main" val="368518300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ext_Icons">
    <p:spTree>
      <p:nvGrpSpPr>
        <p:cNvPr id="1" name=""/>
        <p:cNvGrpSpPr/>
        <p:nvPr/>
      </p:nvGrpSpPr>
      <p:grpSpPr>
        <a:xfrm>
          <a:off x="0" y="0"/>
          <a:ext cx="0" cy="0"/>
          <a:chOff x="0" y="0"/>
          <a:chExt cx="0" cy="0"/>
        </a:xfrm>
      </p:grpSpPr>
      <p:sp>
        <p:nvSpPr>
          <p:cNvPr id="2" name="Textplatzhalter 7">
            <a:extLst>
              <a:ext uri="{FF2B5EF4-FFF2-40B4-BE49-F238E27FC236}">
                <a16:creationId xmlns:a16="http://schemas.microsoft.com/office/drawing/2014/main" id="{A23D310C-95FD-2E4A-9DBB-318167E97278}"/>
              </a:ext>
            </a:extLst>
          </p:cNvPr>
          <p:cNvSpPr>
            <a:spLocks noGrp="1"/>
          </p:cNvSpPr>
          <p:nvPr>
            <p:ph type="body" sz="quarter" idx="11" hasCustomPrompt="1"/>
          </p:nvPr>
        </p:nvSpPr>
        <p:spPr>
          <a:xfrm>
            <a:off x="773379" y="796407"/>
            <a:ext cx="4387096" cy="117724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400" b="0" i="0">
                <a:solidFill>
                  <a:schemeClr val="bg2"/>
                </a:solidFill>
                <a:latin typeface="Roboto" panose="02000000000000000000" pitchFamily="2" charset="0"/>
                <a:ea typeface="Roboto" panose="02000000000000000000"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4400"/>
              <a:t>Hier steht eine Headline</a:t>
            </a:r>
            <a:endParaRPr lang="de-DE"/>
          </a:p>
          <a:p>
            <a:pPr lvl="0"/>
            <a:endParaRPr lang="de-DE"/>
          </a:p>
        </p:txBody>
      </p:sp>
      <p:sp>
        <p:nvSpPr>
          <p:cNvPr id="4" name="Textplatzhalter 7">
            <a:extLst>
              <a:ext uri="{FF2B5EF4-FFF2-40B4-BE49-F238E27FC236}">
                <a16:creationId xmlns:a16="http://schemas.microsoft.com/office/drawing/2014/main" id="{D3979500-8E76-4440-96BA-9A3D9F78E3AD}"/>
              </a:ext>
            </a:extLst>
          </p:cNvPr>
          <p:cNvSpPr>
            <a:spLocks noGrp="1"/>
          </p:cNvSpPr>
          <p:nvPr>
            <p:ph type="body" sz="quarter" idx="12"/>
          </p:nvPr>
        </p:nvSpPr>
        <p:spPr>
          <a:xfrm>
            <a:off x="773379" y="2804767"/>
            <a:ext cx="4387096" cy="2726900"/>
          </a:xfr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Tx/>
              <a:buBlip>
                <a:blip r:embed="rId2"/>
              </a:buBlip>
              <a:tabLst/>
              <a:defRPr sz="2000" b="0" i="0">
                <a:solidFill>
                  <a:schemeClr val="bg2"/>
                </a:solidFill>
                <a:latin typeface="Roboto Medium" panose="02000000000000000000" pitchFamily="2" charset="0"/>
                <a:ea typeface="Roboto Medium" panose="02000000000000000000" pitchFamily="2" charset="0"/>
              </a:defRPr>
            </a:lvl1pPr>
          </a:lstStyle>
          <a:p>
            <a:pPr lvl="0"/>
            <a:r>
              <a:rPr lang="de-DE"/>
              <a:t>Mastertextformat bearbeiten</a:t>
            </a:r>
          </a:p>
        </p:txBody>
      </p:sp>
      <p:sp>
        <p:nvSpPr>
          <p:cNvPr id="8" name="Rechteck 7">
            <a:extLst>
              <a:ext uri="{FF2B5EF4-FFF2-40B4-BE49-F238E27FC236}">
                <a16:creationId xmlns:a16="http://schemas.microsoft.com/office/drawing/2014/main" id="{1D26A958-9F61-A946-9A49-539E33B3ADCE}"/>
              </a:ext>
            </a:extLst>
          </p:cNvPr>
          <p:cNvSpPr/>
          <p:nvPr userDrawn="1"/>
        </p:nvSpPr>
        <p:spPr>
          <a:xfrm>
            <a:off x="6096000" y="-10861"/>
            <a:ext cx="6096000" cy="1676699"/>
          </a:xfrm>
          <a:prstGeom prst="rect">
            <a:avLst/>
          </a:prstGeom>
          <a:solidFill>
            <a:srgbClr val="DEEC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Rechteck 8">
            <a:extLst>
              <a:ext uri="{FF2B5EF4-FFF2-40B4-BE49-F238E27FC236}">
                <a16:creationId xmlns:a16="http://schemas.microsoft.com/office/drawing/2014/main" id="{17B69011-20D6-8640-9DA6-5F39FE4BF568}"/>
              </a:ext>
            </a:extLst>
          </p:cNvPr>
          <p:cNvSpPr/>
          <p:nvPr userDrawn="1"/>
        </p:nvSpPr>
        <p:spPr>
          <a:xfrm>
            <a:off x="6096000" y="1725142"/>
            <a:ext cx="6096000" cy="1676699"/>
          </a:xfrm>
          <a:prstGeom prst="rect">
            <a:avLst/>
          </a:prstGeom>
          <a:solidFill>
            <a:srgbClr val="DEEC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Rechteck 9">
            <a:extLst>
              <a:ext uri="{FF2B5EF4-FFF2-40B4-BE49-F238E27FC236}">
                <a16:creationId xmlns:a16="http://schemas.microsoft.com/office/drawing/2014/main" id="{D0265F66-62BB-9147-8CC2-82ED9621D3EA}"/>
              </a:ext>
            </a:extLst>
          </p:cNvPr>
          <p:cNvSpPr/>
          <p:nvPr userDrawn="1"/>
        </p:nvSpPr>
        <p:spPr>
          <a:xfrm>
            <a:off x="6096000" y="3472464"/>
            <a:ext cx="6096000" cy="1676699"/>
          </a:xfrm>
          <a:prstGeom prst="rect">
            <a:avLst/>
          </a:prstGeom>
          <a:solidFill>
            <a:srgbClr val="DEEC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Rechteck 10">
            <a:extLst>
              <a:ext uri="{FF2B5EF4-FFF2-40B4-BE49-F238E27FC236}">
                <a16:creationId xmlns:a16="http://schemas.microsoft.com/office/drawing/2014/main" id="{099A3DC0-6F2E-9745-8518-361CCB860567}"/>
              </a:ext>
            </a:extLst>
          </p:cNvPr>
          <p:cNvSpPr/>
          <p:nvPr userDrawn="1"/>
        </p:nvSpPr>
        <p:spPr>
          <a:xfrm>
            <a:off x="6096000" y="5219787"/>
            <a:ext cx="6096000" cy="1638214"/>
          </a:xfrm>
          <a:prstGeom prst="rect">
            <a:avLst/>
          </a:prstGeom>
          <a:solidFill>
            <a:srgbClr val="DEEC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0" name="Grafik 19" descr="Ein Bild, das Text, Schild, draußen enthält.&#10;&#10;Automatisch generierte Beschreibung">
            <a:extLst>
              <a:ext uri="{FF2B5EF4-FFF2-40B4-BE49-F238E27FC236}">
                <a16:creationId xmlns:a16="http://schemas.microsoft.com/office/drawing/2014/main" id="{7B78FC98-2230-A141-AD8F-FE1D82C12390}"/>
              </a:ext>
            </a:extLst>
          </p:cNvPr>
          <p:cNvPicPr>
            <a:picLocks noChangeAspect="1"/>
          </p:cNvPicPr>
          <p:nvPr userDrawn="1"/>
        </p:nvPicPr>
        <p:blipFill>
          <a:blip r:embed="rId3"/>
          <a:stretch>
            <a:fillRect/>
          </a:stretch>
        </p:blipFill>
        <p:spPr>
          <a:xfrm>
            <a:off x="6452667" y="351238"/>
            <a:ext cx="952500" cy="952500"/>
          </a:xfrm>
          <a:prstGeom prst="rect">
            <a:avLst/>
          </a:prstGeom>
        </p:spPr>
      </p:pic>
      <p:pic>
        <p:nvPicPr>
          <p:cNvPr id="23" name="Grafik 22" descr="Ein Bild, das Text, Schild enthält.&#10;&#10;Automatisch generierte Beschreibung">
            <a:extLst>
              <a:ext uri="{FF2B5EF4-FFF2-40B4-BE49-F238E27FC236}">
                <a16:creationId xmlns:a16="http://schemas.microsoft.com/office/drawing/2014/main" id="{1635C456-D919-334E-93DA-AA9D852D3EDE}"/>
              </a:ext>
            </a:extLst>
          </p:cNvPr>
          <p:cNvPicPr>
            <a:picLocks noChangeAspect="1"/>
          </p:cNvPicPr>
          <p:nvPr userDrawn="1"/>
        </p:nvPicPr>
        <p:blipFill>
          <a:blip r:embed="rId4"/>
          <a:stretch>
            <a:fillRect/>
          </a:stretch>
        </p:blipFill>
        <p:spPr>
          <a:xfrm>
            <a:off x="6452667" y="5562644"/>
            <a:ext cx="952500" cy="952500"/>
          </a:xfrm>
          <a:prstGeom prst="rect">
            <a:avLst/>
          </a:prstGeom>
        </p:spPr>
      </p:pic>
      <p:sp>
        <p:nvSpPr>
          <p:cNvPr id="24" name="Textplatzhalter 8">
            <a:extLst>
              <a:ext uri="{FF2B5EF4-FFF2-40B4-BE49-F238E27FC236}">
                <a16:creationId xmlns:a16="http://schemas.microsoft.com/office/drawing/2014/main" id="{793EB34B-909A-994B-9FCB-A464ABD6DFFA}"/>
              </a:ext>
            </a:extLst>
          </p:cNvPr>
          <p:cNvSpPr>
            <a:spLocks noGrp="1"/>
          </p:cNvSpPr>
          <p:nvPr>
            <p:ph type="body" sz="quarter" idx="13"/>
          </p:nvPr>
        </p:nvSpPr>
        <p:spPr>
          <a:xfrm>
            <a:off x="7668222" y="655110"/>
            <a:ext cx="3430588" cy="525463"/>
          </a:xfrm>
        </p:spPr>
        <p:txBody>
          <a:bodyPr>
            <a:normAutofit/>
          </a:bodyPr>
          <a:lstStyle>
            <a:lvl1pPr marL="0" indent="0">
              <a:buNone/>
              <a:defRPr sz="2400" b="0" i="0">
                <a:solidFill>
                  <a:schemeClr val="bg2"/>
                </a:solidFill>
                <a:latin typeface="Roboto Medium" panose="02000000000000000000" pitchFamily="2" charset="0"/>
                <a:ea typeface="Roboto Medium" panose="02000000000000000000" pitchFamily="2"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de-DE"/>
              <a:t>Mastertextformat bearbeiten</a:t>
            </a:r>
          </a:p>
        </p:txBody>
      </p:sp>
      <p:sp>
        <p:nvSpPr>
          <p:cNvPr id="25" name="Textplatzhalter 8">
            <a:extLst>
              <a:ext uri="{FF2B5EF4-FFF2-40B4-BE49-F238E27FC236}">
                <a16:creationId xmlns:a16="http://schemas.microsoft.com/office/drawing/2014/main" id="{CEE7F54B-7315-D54C-8F5C-3A5807926785}"/>
              </a:ext>
            </a:extLst>
          </p:cNvPr>
          <p:cNvSpPr>
            <a:spLocks noGrp="1"/>
          </p:cNvSpPr>
          <p:nvPr>
            <p:ph type="body" sz="quarter" idx="14"/>
          </p:nvPr>
        </p:nvSpPr>
        <p:spPr>
          <a:xfrm>
            <a:off x="7668222" y="2373759"/>
            <a:ext cx="3430588" cy="525463"/>
          </a:xfrm>
        </p:spPr>
        <p:txBody>
          <a:bodyPr>
            <a:normAutofit/>
          </a:bodyPr>
          <a:lstStyle>
            <a:lvl1pPr marL="0" indent="0">
              <a:buNone/>
              <a:defRPr sz="2400" b="0" i="0">
                <a:solidFill>
                  <a:schemeClr val="bg2"/>
                </a:solidFill>
                <a:latin typeface="Roboto Medium" panose="02000000000000000000" pitchFamily="2" charset="0"/>
                <a:ea typeface="Roboto Medium" panose="02000000000000000000" pitchFamily="2"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de-DE"/>
              <a:t>Mastertextformat bearbeiten</a:t>
            </a:r>
          </a:p>
        </p:txBody>
      </p:sp>
      <p:sp>
        <p:nvSpPr>
          <p:cNvPr id="26" name="Textplatzhalter 8">
            <a:extLst>
              <a:ext uri="{FF2B5EF4-FFF2-40B4-BE49-F238E27FC236}">
                <a16:creationId xmlns:a16="http://schemas.microsoft.com/office/drawing/2014/main" id="{FB8DFE63-F4A5-A941-A568-990E11B1C644}"/>
              </a:ext>
            </a:extLst>
          </p:cNvPr>
          <p:cNvSpPr>
            <a:spLocks noGrp="1"/>
          </p:cNvSpPr>
          <p:nvPr>
            <p:ph type="body" sz="quarter" idx="15"/>
          </p:nvPr>
        </p:nvSpPr>
        <p:spPr>
          <a:xfrm>
            <a:off x="7668222" y="4138833"/>
            <a:ext cx="3430588" cy="525463"/>
          </a:xfrm>
        </p:spPr>
        <p:txBody>
          <a:bodyPr>
            <a:normAutofit/>
          </a:bodyPr>
          <a:lstStyle>
            <a:lvl1pPr marL="0" indent="0">
              <a:buNone/>
              <a:defRPr sz="2400" b="0" i="0">
                <a:solidFill>
                  <a:schemeClr val="bg2"/>
                </a:solidFill>
                <a:latin typeface="Roboto Medium" panose="02000000000000000000" pitchFamily="2" charset="0"/>
                <a:ea typeface="Roboto Medium" panose="02000000000000000000" pitchFamily="2"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de-DE"/>
              <a:t>Mastertextformat bearbeiten</a:t>
            </a:r>
          </a:p>
        </p:txBody>
      </p:sp>
      <p:sp>
        <p:nvSpPr>
          <p:cNvPr id="27" name="Textplatzhalter 8">
            <a:extLst>
              <a:ext uri="{FF2B5EF4-FFF2-40B4-BE49-F238E27FC236}">
                <a16:creationId xmlns:a16="http://schemas.microsoft.com/office/drawing/2014/main" id="{F262E73A-AC9C-0747-9F31-C616377F4FEA}"/>
              </a:ext>
            </a:extLst>
          </p:cNvPr>
          <p:cNvSpPr>
            <a:spLocks noGrp="1"/>
          </p:cNvSpPr>
          <p:nvPr>
            <p:ph type="body" sz="quarter" idx="16"/>
          </p:nvPr>
        </p:nvSpPr>
        <p:spPr>
          <a:xfrm>
            <a:off x="7668222" y="5856420"/>
            <a:ext cx="3430588" cy="525463"/>
          </a:xfrm>
        </p:spPr>
        <p:txBody>
          <a:bodyPr>
            <a:normAutofit/>
          </a:bodyPr>
          <a:lstStyle>
            <a:lvl1pPr marL="0" indent="0">
              <a:buNone/>
              <a:defRPr sz="2400" b="0" i="0">
                <a:solidFill>
                  <a:schemeClr val="bg2"/>
                </a:solidFill>
                <a:latin typeface="Roboto Medium" panose="02000000000000000000" pitchFamily="2" charset="0"/>
                <a:ea typeface="Roboto Medium" panose="02000000000000000000" pitchFamily="2"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de-DE"/>
              <a:t>Mastertextformat bearbeiten</a:t>
            </a:r>
          </a:p>
        </p:txBody>
      </p:sp>
      <p:sp>
        <p:nvSpPr>
          <p:cNvPr id="28" name="Textfeld 27">
            <a:extLst>
              <a:ext uri="{FF2B5EF4-FFF2-40B4-BE49-F238E27FC236}">
                <a16:creationId xmlns:a16="http://schemas.microsoft.com/office/drawing/2014/main" id="{EB775310-D272-B348-9579-B299A3811730}"/>
              </a:ext>
            </a:extLst>
          </p:cNvPr>
          <p:cNvSpPr txBox="1"/>
          <p:nvPr userDrawn="1"/>
        </p:nvSpPr>
        <p:spPr>
          <a:xfrm>
            <a:off x="11235351" y="6334780"/>
            <a:ext cx="778597" cy="523220"/>
          </a:xfrm>
          <a:prstGeom prst="rect">
            <a:avLst/>
          </a:prstGeom>
          <a:noFill/>
        </p:spPr>
        <p:txBody>
          <a:bodyPr wrap="square" rtlCol="0">
            <a:spAutoFit/>
          </a:bodyPr>
          <a:lstStyle/>
          <a:p>
            <a:fld id="{18574F37-D01C-2946-8A1A-3C7F7FC1D29A}" type="slidenum">
              <a:rPr lang="de-DE" sz="2800" smtClean="0">
                <a:solidFill>
                  <a:schemeClr val="bg2"/>
                </a:solidFill>
                <a:latin typeface="Better Times" pitchFamily="2" charset="0"/>
              </a:rPr>
              <a:t>‹Nr.›</a:t>
            </a:fld>
            <a:endParaRPr lang="de-DE" sz="2800" dirty="0">
              <a:solidFill>
                <a:schemeClr val="bg2"/>
              </a:solidFill>
              <a:latin typeface="Better Times" pitchFamily="2" charset="0"/>
            </a:endParaRPr>
          </a:p>
        </p:txBody>
      </p:sp>
      <p:pic>
        <p:nvPicPr>
          <p:cNvPr id="29" name="Grafik 28">
            <a:extLst>
              <a:ext uri="{FF2B5EF4-FFF2-40B4-BE49-F238E27FC236}">
                <a16:creationId xmlns:a16="http://schemas.microsoft.com/office/drawing/2014/main" id="{377340DB-155A-4748-A689-0224146B073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326931" y="3708827"/>
            <a:ext cx="1203972" cy="1203972"/>
          </a:xfrm>
          <a:prstGeom prst="rect">
            <a:avLst/>
          </a:prstGeom>
        </p:spPr>
      </p:pic>
      <p:pic>
        <p:nvPicPr>
          <p:cNvPr id="18" name="Grafik 17">
            <a:extLst>
              <a:ext uri="{FF2B5EF4-FFF2-40B4-BE49-F238E27FC236}">
                <a16:creationId xmlns:a16="http://schemas.microsoft.com/office/drawing/2014/main" id="{9344E295-4910-0847-B321-0C02B0B22F94}"/>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328503" y="1973655"/>
            <a:ext cx="1202400" cy="1202400"/>
          </a:xfrm>
          <a:prstGeom prst="rect">
            <a:avLst/>
          </a:prstGeom>
        </p:spPr>
      </p:pic>
    </p:spTree>
    <p:extLst>
      <p:ext uri="{BB962C8B-B14F-4D97-AF65-F5344CB8AC3E}">
        <p14:creationId xmlns:p14="http://schemas.microsoft.com/office/powerpoint/2010/main" val="373027818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1_Text_Icons">
    <p:spTree>
      <p:nvGrpSpPr>
        <p:cNvPr id="1" name=""/>
        <p:cNvGrpSpPr/>
        <p:nvPr/>
      </p:nvGrpSpPr>
      <p:grpSpPr>
        <a:xfrm>
          <a:off x="0" y="0"/>
          <a:ext cx="0" cy="0"/>
          <a:chOff x="0" y="0"/>
          <a:chExt cx="0" cy="0"/>
        </a:xfrm>
      </p:grpSpPr>
      <p:sp>
        <p:nvSpPr>
          <p:cNvPr id="2" name="Textplatzhalter 7">
            <a:extLst>
              <a:ext uri="{FF2B5EF4-FFF2-40B4-BE49-F238E27FC236}">
                <a16:creationId xmlns:a16="http://schemas.microsoft.com/office/drawing/2014/main" id="{A23D310C-95FD-2E4A-9DBB-318167E97278}"/>
              </a:ext>
            </a:extLst>
          </p:cNvPr>
          <p:cNvSpPr>
            <a:spLocks noGrp="1"/>
          </p:cNvSpPr>
          <p:nvPr>
            <p:ph type="body" sz="quarter" idx="11" hasCustomPrompt="1"/>
          </p:nvPr>
        </p:nvSpPr>
        <p:spPr>
          <a:xfrm>
            <a:off x="773379" y="796407"/>
            <a:ext cx="4387096" cy="117724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400" b="0" i="0">
                <a:solidFill>
                  <a:schemeClr val="bg2"/>
                </a:solidFill>
                <a:latin typeface="Roboto" panose="02000000000000000000" pitchFamily="2" charset="0"/>
                <a:ea typeface="Roboto" panose="02000000000000000000"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4400"/>
              <a:t>Hier steht eine Headline</a:t>
            </a:r>
            <a:endParaRPr lang="de-DE"/>
          </a:p>
          <a:p>
            <a:pPr lvl="0"/>
            <a:endParaRPr lang="de-DE"/>
          </a:p>
        </p:txBody>
      </p:sp>
      <p:sp>
        <p:nvSpPr>
          <p:cNvPr id="4" name="Textplatzhalter 7">
            <a:extLst>
              <a:ext uri="{FF2B5EF4-FFF2-40B4-BE49-F238E27FC236}">
                <a16:creationId xmlns:a16="http://schemas.microsoft.com/office/drawing/2014/main" id="{D3979500-8E76-4440-96BA-9A3D9F78E3AD}"/>
              </a:ext>
            </a:extLst>
          </p:cNvPr>
          <p:cNvSpPr>
            <a:spLocks noGrp="1"/>
          </p:cNvSpPr>
          <p:nvPr>
            <p:ph type="body" sz="quarter" idx="12"/>
          </p:nvPr>
        </p:nvSpPr>
        <p:spPr>
          <a:xfrm>
            <a:off x="773379" y="2804767"/>
            <a:ext cx="4387096" cy="2726900"/>
          </a:xfr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Tx/>
              <a:buBlip>
                <a:blip r:embed="rId2"/>
              </a:buBlip>
              <a:tabLst/>
              <a:defRPr sz="2000" b="0" i="0">
                <a:solidFill>
                  <a:schemeClr val="bg2"/>
                </a:solidFill>
                <a:latin typeface="Roboto Medium" panose="02000000000000000000" pitchFamily="2" charset="0"/>
                <a:ea typeface="Roboto Medium" panose="02000000000000000000" pitchFamily="2" charset="0"/>
              </a:defRPr>
            </a:lvl1pPr>
          </a:lstStyle>
          <a:p>
            <a:pPr lvl="0"/>
            <a:r>
              <a:rPr lang="de-DE"/>
              <a:t>Mastertextformat bearbeiten</a:t>
            </a:r>
          </a:p>
        </p:txBody>
      </p:sp>
      <p:sp>
        <p:nvSpPr>
          <p:cNvPr id="8" name="Rechteck 7">
            <a:extLst>
              <a:ext uri="{FF2B5EF4-FFF2-40B4-BE49-F238E27FC236}">
                <a16:creationId xmlns:a16="http://schemas.microsoft.com/office/drawing/2014/main" id="{1D26A958-9F61-A946-9A49-539E33B3ADCE}"/>
              </a:ext>
            </a:extLst>
          </p:cNvPr>
          <p:cNvSpPr/>
          <p:nvPr userDrawn="1"/>
        </p:nvSpPr>
        <p:spPr>
          <a:xfrm>
            <a:off x="6096000" y="-10861"/>
            <a:ext cx="6096000" cy="1676699"/>
          </a:xfrm>
          <a:prstGeom prst="rect">
            <a:avLst/>
          </a:prstGeom>
          <a:solidFill>
            <a:srgbClr val="DEEC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Rechteck 8">
            <a:extLst>
              <a:ext uri="{FF2B5EF4-FFF2-40B4-BE49-F238E27FC236}">
                <a16:creationId xmlns:a16="http://schemas.microsoft.com/office/drawing/2014/main" id="{17B69011-20D6-8640-9DA6-5F39FE4BF568}"/>
              </a:ext>
            </a:extLst>
          </p:cNvPr>
          <p:cNvSpPr/>
          <p:nvPr userDrawn="1"/>
        </p:nvSpPr>
        <p:spPr>
          <a:xfrm>
            <a:off x="6096000" y="1725142"/>
            <a:ext cx="6096000" cy="1676699"/>
          </a:xfrm>
          <a:prstGeom prst="rect">
            <a:avLst/>
          </a:prstGeom>
          <a:solidFill>
            <a:srgbClr val="DEEC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Rechteck 9">
            <a:extLst>
              <a:ext uri="{FF2B5EF4-FFF2-40B4-BE49-F238E27FC236}">
                <a16:creationId xmlns:a16="http://schemas.microsoft.com/office/drawing/2014/main" id="{D0265F66-62BB-9147-8CC2-82ED9621D3EA}"/>
              </a:ext>
            </a:extLst>
          </p:cNvPr>
          <p:cNvSpPr/>
          <p:nvPr userDrawn="1"/>
        </p:nvSpPr>
        <p:spPr>
          <a:xfrm>
            <a:off x="6096000" y="3472464"/>
            <a:ext cx="6096000" cy="1676699"/>
          </a:xfrm>
          <a:prstGeom prst="rect">
            <a:avLst/>
          </a:prstGeom>
          <a:solidFill>
            <a:srgbClr val="DEEC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Rechteck 10">
            <a:extLst>
              <a:ext uri="{FF2B5EF4-FFF2-40B4-BE49-F238E27FC236}">
                <a16:creationId xmlns:a16="http://schemas.microsoft.com/office/drawing/2014/main" id="{099A3DC0-6F2E-9745-8518-361CCB860567}"/>
              </a:ext>
            </a:extLst>
          </p:cNvPr>
          <p:cNvSpPr/>
          <p:nvPr userDrawn="1"/>
        </p:nvSpPr>
        <p:spPr>
          <a:xfrm>
            <a:off x="6096000" y="5219787"/>
            <a:ext cx="6096000" cy="1638214"/>
          </a:xfrm>
          <a:prstGeom prst="rect">
            <a:avLst/>
          </a:prstGeom>
          <a:solidFill>
            <a:srgbClr val="DEEC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0" name="Grafik 19" descr="Ein Bild, das Text, Schild, draußen enthält.&#10;&#10;Automatisch generierte Beschreibung">
            <a:extLst>
              <a:ext uri="{FF2B5EF4-FFF2-40B4-BE49-F238E27FC236}">
                <a16:creationId xmlns:a16="http://schemas.microsoft.com/office/drawing/2014/main" id="{7B78FC98-2230-A141-AD8F-FE1D82C12390}"/>
              </a:ext>
            </a:extLst>
          </p:cNvPr>
          <p:cNvPicPr>
            <a:picLocks noChangeAspect="1"/>
          </p:cNvPicPr>
          <p:nvPr userDrawn="1"/>
        </p:nvPicPr>
        <p:blipFill>
          <a:blip r:embed="rId3"/>
          <a:stretch>
            <a:fillRect/>
          </a:stretch>
        </p:blipFill>
        <p:spPr>
          <a:xfrm>
            <a:off x="6452667" y="2087241"/>
            <a:ext cx="952500" cy="952500"/>
          </a:xfrm>
          <a:prstGeom prst="rect">
            <a:avLst/>
          </a:prstGeom>
        </p:spPr>
      </p:pic>
      <p:pic>
        <p:nvPicPr>
          <p:cNvPr id="23" name="Grafik 22" descr="Ein Bild, das Text, Schild enthält.&#10;&#10;Automatisch generierte Beschreibung">
            <a:extLst>
              <a:ext uri="{FF2B5EF4-FFF2-40B4-BE49-F238E27FC236}">
                <a16:creationId xmlns:a16="http://schemas.microsoft.com/office/drawing/2014/main" id="{1635C456-D919-334E-93DA-AA9D852D3EDE}"/>
              </a:ext>
            </a:extLst>
          </p:cNvPr>
          <p:cNvPicPr>
            <a:picLocks noChangeAspect="1"/>
          </p:cNvPicPr>
          <p:nvPr userDrawn="1"/>
        </p:nvPicPr>
        <p:blipFill>
          <a:blip r:embed="rId4"/>
          <a:stretch>
            <a:fillRect/>
          </a:stretch>
        </p:blipFill>
        <p:spPr>
          <a:xfrm>
            <a:off x="6452667" y="5562644"/>
            <a:ext cx="952500" cy="952500"/>
          </a:xfrm>
          <a:prstGeom prst="rect">
            <a:avLst/>
          </a:prstGeom>
        </p:spPr>
      </p:pic>
      <p:sp>
        <p:nvSpPr>
          <p:cNvPr id="24" name="Textplatzhalter 8">
            <a:extLst>
              <a:ext uri="{FF2B5EF4-FFF2-40B4-BE49-F238E27FC236}">
                <a16:creationId xmlns:a16="http://schemas.microsoft.com/office/drawing/2014/main" id="{793EB34B-909A-994B-9FCB-A464ABD6DFFA}"/>
              </a:ext>
            </a:extLst>
          </p:cNvPr>
          <p:cNvSpPr>
            <a:spLocks noGrp="1"/>
          </p:cNvSpPr>
          <p:nvPr>
            <p:ph type="body" sz="quarter" idx="13"/>
          </p:nvPr>
        </p:nvSpPr>
        <p:spPr>
          <a:xfrm>
            <a:off x="7668222" y="655110"/>
            <a:ext cx="3430588" cy="525463"/>
          </a:xfrm>
        </p:spPr>
        <p:txBody>
          <a:bodyPr>
            <a:normAutofit/>
          </a:bodyPr>
          <a:lstStyle>
            <a:lvl1pPr marL="0" indent="0">
              <a:buNone/>
              <a:defRPr sz="2400" b="0" i="0">
                <a:solidFill>
                  <a:schemeClr val="bg2"/>
                </a:solidFill>
                <a:latin typeface="Roboto Medium" panose="02000000000000000000" pitchFamily="2" charset="0"/>
                <a:ea typeface="Roboto Medium" panose="02000000000000000000" pitchFamily="2"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de-DE"/>
              <a:t>Mastertextformat bearbeiten</a:t>
            </a:r>
          </a:p>
        </p:txBody>
      </p:sp>
      <p:sp>
        <p:nvSpPr>
          <p:cNvPr id="25" name="Textplatzhalter 8">
            <a:extLst>
              <a:ext uri="{FF2B5EF4-FFF2-40B4-BE49-F238E27FC236}">
                <a16:creationId xmlns:a16="http://schemas.microsoft.com/office/drawing/2014/main" id="{CEE7F54B-7315-D54C-8F5C-3A5807926785}"/>
              </a:ext>
            </a:extLst>
          </p:cNvPr>
          <p:cNvSpPr>
            <a:spLocks noGrp="1"/>
          </p:cNvSpPr>
          <p:nvPr>
            <p:ph type="body" sz="quarter" idx="14"/>
          </p:nvPr>
        </p:nvSpPr>
        <p:spPr>
          <a:xfrm>
            <a:off x="7668222" y="2373759"/>
            <a:ext cx="3430588" cy="525463"/>
          </a:xfrm>
        </p:spPr>
        <p:txBody>
          <a:bodyPr>
            <a:normAutofit/>
          </a:bodyPr>
          <a:lstStyle>
            <a:lvl1pPr marL="0" indent="0">
              <a:buNone/>
              <a:defRPr sz="2400" b="0" i="0">
                <a:solidFill>
                  <a:schemeClr val="bg2"/>
                </a:solidFill>
                <a:latin typeface="Roboto Medium" panose="02000000000000000000" pitchFamily="2" charset="0"/>
                <a:ea typeface="Roboto Medium" panose="02000000000000000000" pitchFamily="2"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de-DE"/>
              <a:t>Mastertextformat bearbeiten</a:t>
            </a:r>
          </a:p>
        </p:txBody>
      </p:sp>
      <p:sp>
        <p:nvSpPr>
          <p:cNvPr id="26" name="Textplatzhalter 8">
            <a:extLst>
              <a:ext uri="{FF2B5EF4-FFF2-40B4-BE49-F238E27FC236}">
                <a16:creationId xmlns:a16="http://schemas.microsoft.com/office/drawing/2014/main" id="{FB8DFE63-F4A5-A941-A568-990E11B1C644}"/>
              </a:ext>
            </a:extLst>
          </p:cNvPr>
          <p:cNvSpPr>
            <a:spLocks noGrp="1"/>
          </p:cNvSpPr>
          <p:nvPr>
            <p:ph type="body" sz="quarter" idx="15"/>
          </p:nvPr>
        </p:nvSpPr>
        <p:spPr>
          <a:xfrm>
            <a:off x="7668222" y="4138833"/>
            <a:ext cx="3430588" cy="525463"/>
          </a:xfrm>
        </p:spPr>
        <p:txBody>
          <a:bodyPr>
            <a:normAutofit/>
          </a:bodyPr>
          <a:lstStyle>
            <a:lvl1pPr marL="0" indent="0">
              <a:buNone/>
              <a:defRPr sz="2400" b="0" i="0">
                <a:solidFill>
                  <a:schemeClr val="bg2"/>
                </a:solidFill>
                <a:latin typeface="Roboto Medium" panose="02000000000000000000" pitchFamily="2" charset="0"/>
                <a:ea typeface="Roboto Medium" panose="02000000000000000000" pitchFamily="2"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de-DE"/>
              <a:t>Mastertextformat bearbeiten</a:t>
            </a:r>
          </a:p>
        </p:txBody>
      </p:sp>
      <p:sp>
        <p:nvSpPr>
          <p:cNvPr id="27" name="Textplatzhalter 8">
            <a:extLst>
              <a:ext uri="{FF2B5EF4-FFF2-40B4-BE49-F238E27FC236}">
                <a16:creationId xmlns:a16="http://schemas.microsoft.com/office/drawing/2014/main" id="{F262E73A-AC9C-0747-9F31-C616377F4FEA}"/>
              </a:ext>
            </a:extLst>
          </p:cNvPr>
          <p:cNvSpPr>
            <a:spLocks noGrp="1"/>
          </p:cNvSpPr>
          <p:nvPr>
            <p:ph type="body" sz="quarter" idx="16"/>
          </p:nvPr>
        </p:nvSpPr>
        <p:spPr>
          <a:xfrm>
            <a:off x="7668222" y="5856420"/>
            <a:ext cx="3430588" cy="525463"/>
          </a:xfrm>
        </p:spPr>
        <p:txBody>
          <a:bodyPr>
            <a:normAutofit/>
          </a:bodyPr>
          <a:lstStyle>
            <a:lvl1pPr marL="0" indent="0">
              <a:buNone/>
              <a:defRPr sz="2400" b="0" i="0">
                <a:solidFill>
                  <a:schemeClr val="bg2"/>
                </a:solidFill>
                <a:latin typeface="Roboto Medium" panose="02000000000000000000" pitchFamily="2" charset="0"/>
                <a:ea typeface="Roboto Medium" panose="02000000000000000000" pitchFamily="2"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de-DE"/>
              <a:t>Mastertextformat bearbeiten</a:t>
            </a:r>
          </a:p>
        </p:txBody>
      </p:sp>
      <p:sp>
        <p:nvSpPr>
          <p:cNvPr id="28" name="Textfeld 27">
            <a:extLst>
              <a:ext uri="{FF2B5EF4-FFF2-40B4-BE49-F238E27FC236}">
                <a16:creationId xmlns:a16="http://schemas.microsoft.com/office/drawing/2014/main" id="{EB775310-D272-B348-9579-B299A3811730}"/>
              </a:ext>
            </a:extLst>
          </p:cNvPr>
          <p:cNvSpPr txBox="1"/>
          <p:nvPr userDrawn="1"/>
        </p:nvSpPr>
        <p:spPr>
          <a:xfrm>
            <a:off x="11235351" y="6334780"/>
            <a:ext cx="778597" cy="523220"/>
          </a:xfrm>
          <a:prstGeom prst="rect">
            <a:avLst/>
          </a:prstGeom>
          <a:noFill/>
        </p:spPr>
        <p:txBody>
          <a:bodyPr wrap="square" rtlCol="0">
            <a:spAutoFit/>
          </a:bodyPr>
          <a:lstStyle/>
          <a:p>
            <a:fld id="{18574F37-D01C-2946-8A1A-3C7F7FC1D29A}" type="slidenum">
              <a:rPr lang="de-DE" sz="2800" smtClean="0">
                <a:solidFill>
                  <a:schemeClr val="bg2"/>
                </a:solidFill>
                <a:latin typeface="Better Times" pitchFamily="2" charset="0"/>
              </a:rPr>
              <a:t>‹Nr.›</a:t>
            </a:fld>
            <a:endParaRPr lang="de-DE" sz="2800" dirty="0">
              <a:solidFill>
                <a:schemeClr val="bg2"/>
              </a:solidFill>
              <a:latin typeface="Better Times" pitchFamily="2" charset="0"/>
            </a:endParaRPr>
          </a:p>
        </p:txBody>
      </p:sp>
      <p:pic>
        <p:nvPicPr>
          <p:cNvPr id="29" name="Grafik 28">
            <a:extLst>
              <a:ext uri="{FF2B5EF4-FFF2-40B4-BE49-F238E27FC236}">
                <a16:creationId xmlns:a16="http://schemas.microsoft.com/office/drawing/2014/main" id="{377340DB-155A-4748-A689-0224146B0737}"/>
              </a:ext>
            </a:extLst>
          </p:cNvPr>
          <p:cNvPicPr>
            <a:picLocks noChangeAspect="1"/>
          </p:cNvPicPr>
          <p:nvPr userDrawn="1"/>
        </p:nvPicPr>
        <p:blipFill>
          <a:blip r:embed="rId5">
            <a:extLst>
              <a:ext uri="{96DAC541-7B7A-43D3-8B79-37D633B846F1}">
                <asvg:svgBlip xmlns:asvg="http://schemas.microsoft.com/office/drawing/2016/SVG/main" r:embed="rId6"/>
              </a:ext>
            </a:extLst>
          </a:blip>
          <a:stretch>
            <a:fillRect/>
          </a:stretch>
        </p:blipFill>
        <p:spPr>
          <a:xfrm>
            <a:off x="6326931" y="225502"/>
            <a:ext cx="1203972" cy="1203972"/>
          </a:xfrm>
          <a:prstGeom prst="rect">
            <a:avLst/>
          </a:prstGeom>
        </p:spPr>
      </p:pic>
      <p:pic>
        <p:nvPicPr>
          <p:cNvPr id="18" name="Grafik 17">
            <a:extLst>
              <a:ext uri="{FF2B5EF4-FFF2-40B4-BE49-F238E27FC236}">
                <a16:creationId xmlns:a16="http://schemas.microsoft.com/office/drawing/2014/main" id="{9344E295-4910-0847-B321-0C02B0B22F94}"/>
              </a:ext>
            </a:extLst>
          </p:cNvPr>
          <p:cNvPicPr>
            <a:picLocks noChangeAspect="1"/>
          </p:cNvPicPr>
          <p:nvPr userDrawn="1"/>
        </p:nvPicPr>
        <p:blipFill>
          <a:blip r:embed="rId7">
            <a:extLst>
              <a:ext uri="{96DAC541-7B7A-43D3-8B79-37D633B846F1}">
                <asvg:svgBlip xmlns:asvg="http://schemas.microsoft.com/office/drawing/2016/SVG/main" r:embed="rId8"/>
              </a:ext>
            </a:extLst>
          </a:blip>
          <a:stretch>
            <a:fillRect/>
          </a:stretch>
        </p:blipFill>
        <p:spPr>
          <a:xfrm>
            <a:off x="6328503" y="3709613"/>
            <a:ext cx="1202400" cy="1202400"/>
          </a:xfrm>
          <a:prstGeom prst="rect">
            <a:avLst/>
          </a:prstGeom>
        </p:spPr>
      </p:pic>
    </p:spTree>
    <p:extLst>
      <p:ext uri="{BB962C8B-B14F-4D97-AF65-F5344CB8AC3E}">
        <p14:creationId xmlns:p14="http://schemas.microsoft.com/office/powerpoint/2010/main" val="26820515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ext_Icons_Platzhalter">
    <p:spTree>
      <p:nvGrpSpPr>
        <p:cNvPr id="1" name=""/>
        <p:cNvGrpSpPr/>
        <p:nvPr/>
      </p:nvGrpSpPr>
      <p:grpSpPr>
        <a:xfrm>
          <a:off x="0" y="0"/>
          <a:ext cx="0" cy="0"/>
          <a:chOff x="0" y="0"/>
          <a:chExt cx="0" cy="0"/>
        </a:xfrm>
      </p:grpSpPr>
      <p:sp>
        <p:nvSpPr>
          <p:cNvPr id="2" name="Textplatzhalter 7">
            <a:extLst>
              <a:ext uri="{FF2B5EF4-FFF2-40B4-BE49-F238E27FC236}">
                <a16:creationId xmlns:a16="http://schemas.microsoft.com/office/drawing/2014/main" id="{A23D310C-95FD-2E4A-9DBB-318167E97278}"/>
              </a:ext>
            </a:extLst>
          </p:cNvPr>
          <p:cNvSpPr>
            <a:spLocks noGrp="1"/>
          </p:cNvSpPr>
          <p:nvPr>
            <p:ph type="body" sz="quarter" idx="11" hasCustomPrompt="1"/>
          </p:nvPr>
        </p:nvSpPr>
        <p:spPr>
          <a:xfrm>
            <a:off x="773379" y="796407"/>
            <a:ext cx="4387096" cy="117724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400" b="0" i="0">
                <a:solidFill>
                  <a:schemeClr val="bg2"/>
                </a:solidFill>
                <a:latin typeface="Roboto" panose="02000000000000000000" pitchFamily="2" charset="0"/>
                <a:ea typeface="Roboto" panose="02000000000000000000"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4400"/>
              <a:t>Hier steht eine Headline</a:t>
            </a:r>
            <a:endParaRPr lang="de-DE"/>
          </a:p>
          <a:p>
            <a:pPr lvl="0"/>
            <a:endParaRPr lang="de-DE"/>
          </a:p>
        </p:txBody>
      </p:sp>
      <p:sp>
        <p:nvSpPr>
          <p:cNvPr id="4" name="Textplatzhalter 7">
            <a:extLst>
              <a:ext uri="{FF2B5EF4-FFF2-40B4-BE49-F238E27FC236}">
                <a16:creationId xmlns:a16="http://schemas.microsoft.com/office/drawing/2014/main" id="{D3979500-8E76-4440-96BA-9A3D9F78E3AD}"/>
              </a:ext>
            </a:extLst>
          </p:cNvPr>
          <p:cNvSpPr>
            <a:spLocks noGrp="1"/>
          </p:cNvSpPr>
          <p:nvPr>
            <p:ph type="body" sz="quarter" idx="12"/>
          </p:nvPr>
        </p:nvSpPr>
        <p:spPr>
          <a:xfrm>
            <a:off x="773379" y="2804767"/>
            <a:ext cx="4387096" cy="2726900"/>
          </a:xfr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Tx/>
              <a:buBlip>
                <a:blip r:embed="rId2"/>
              </a:buBlip>
              <a:tabLst/>
              <a:defRPr sz="2000" b="0" i="0">
                <a:solidFill>
                  <a:schemeClr val="bg2"/>
                </a:solidFill>
                <a:latin typeface="Roboto Medium" panose="02000000000000000000" pitchFamily="2" charset="0"/>
                <a:ea typeface="Roboto Medium" panose="02000000000000000000" pitchFamily="2" charset="0"/>
              </a:defRPr>
            </a:lvl1pPr>
            <a:lvl2pPr marL="457200" indent="0">
              <a:buNone/>
              <a:defRPr/>
            </a:lvl2pPr>
          </a:lstStyle>
          <a:p>
            <a:pPr lvl="0"/>
            <a:r>
              <a:rPr lang="de-DE"/>
              <a:t>Mastertextformat bearbeiten</a:t>
            </a:r>
          </a:p>
        </p:txBody>
      </p:sp>
      <p:sp>
        <p:nvSpPr>
          <p:cNvPr id="8" name="Rechteck 7">
            <a:extLst>
              <a:ext uri="{FF2B5EF4-FFF2-40B4-BE49-F238E27FC236}">
                <a16:creationId xmlns:a16="http://schemas.microsoft.com/office/drawing/2014/main" id="{1D26A958-9F61-A946-9A49-539E33B3ADCE}"/>
              </a:ext>
            </a:extLst>
          </p:cNvPr>
          <p:cNvSpPr/>
          <p:nvPr userDrawn="1"/>
        </p:nvSpPr>
        <p:spPr>
          <a:xfrm>
            <a:off x="6096000" y="-10861"/>
            <a:ext cx="6096000" cy="1676699"/>
          </a:xfrm>
          <a:prstGeom prst="rect">
            <a:avLst/>
          </a:prstGeom>
          <a:solidFill>
            <a:srgbClr val="DEEC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9" name="Rechteck 8">
            <a:extLst>
              <a:ext uri="{FF2B5EF4-FFF2-40B4-BE49-F238E27FC236}">
                <a16:creationId xmlns:a16="http://schemas.microsoft.com/office/drawing/2014/main" id="{17B69011-20D6-8640-9DA6-5F39FE4BF568}"/>
              </a:ext>
            </a:extLst>
          </p:cNvPr>
          <p:cNvSpPr/>
          <p:nvPr userDrawn="1"/>
        </p:nvSpPr>
        <p:spPr>
          <a:xfrm>
            <a:off x="6096000" y="1725142"/>
            <a:ext cx="6096000" cy="1676699"/>
          </a:xfrm>
          <a:prstGeom prst="rect">
            <a:avLst/>
          </a:prstGeom>
          <a:solidFill>
            <a:srgbClr val="DEEC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Rechteck 9">
            <a:extLst>
              <a:ext uri="{FF2B5EF4-FFF2-40B4-BE49-F238E27FC236}">
                <a16:creationId xmlns:a16="http://schemas.microsoft.com/office/drawing/2014/main" id="{D0265F66-62BB-9147-8CC2-82ED9621D3EA}"/>
              </a:ext>
            </a:extLst>
          </p:cNvPr>
          <p:cNvSpPr/>
          <p:nvPr userDrawn="1"/>
        </p:nvSpPr>
        <p:spPr>
          <a:xfrm>
            <a:off x="6096000" y="3472464"/>
            <a:ext cx="6096000" cy="1676699"/>
          </a:xfrm>
          <a:prstGeom prst="rect">
            <a:avLst/>
          </a:prstGeom>
          <a:solidFill>
            <a:srgbClr val="DEEC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Rechteck 10">
            <a:extLst>
              <a:ext uri="{FF2B5EF4-FFF2-40B4-BE49-F238E27FC236}">
                <a16:creationId xmlns:a16="http://schemas.microsoft.com/office/drawing/2014/main" id="{099A3DC0-6F2E-9745-8518-361CCB860567}"/>
              </a:ext>
            </a:extLst>
          </p:cNvPr>
          <p:cNvSpPr/>
          <p:nvPr userDrawn="1"/>
        </p:nvSpPr>
        <p:spPr>
          <a:xfrm>
            <a:off x="6096000" y="5219787"/>
            <a:ext cx="6096000" cy="1638214"/>
          </a:xfrm>
          <a:prstGeom prst="rect">
            <a:avLst/>
          </a:prstGeom>
          <a:solidFill>
            <a:srgbClr val="DEEC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0" name="Grafik 19" descr="Ein Bild, das Text, Schild, draußen enthält.&#10;&#10;Automatisch generierte Beschreibung" hidden="1">
            <a:extLst>
              <a:ext uri="{FF2B5EF4-FFF2-40B4-BE49-F238E27FC236}">
                <a16:creationId xmlns:a16="http://schemas.microsoft.com/office/drawing/2014/main" id="{7B78FC98-2230-A141-AD8F-FE1D82C12390}"/>
              </a:ext>
            </a:extLst>
          </p:cNvPr>
          <p:cNvPicPr>
            <a:picLocks noChangeAspect="1"/>
          </p:cNvPicPr>
          <p:nvPr userDrawn="1"/>
        </p:nvPicPr>
        <p:blipFill>
          <a:blip r:embed="rId3"/>
          <a:stretch>
            <a:fillRect/>
          </a:stretch>
        </p:blipFill>
        <p:spPr>
          <a:xfrm>
            <a:off x="6452667" y="351238"/>
            <a:ext cx="952500" cy="952500"/>
          </a:xfrm>
          <a:prstGeom prst="rect">
            <a:avLst/>
          </a:prstGeom>
        </p:spPr>
      </p:pic>
      <p:pic>
        <p:nvPicPr>
          <p:cNvPr id="21" name="Grafik 20" hidden="1">
            <a:extLst>
              <a:ext uri="{FF2B5EF4-FFF2-40B4-BE49-F238E27FC236}">
                <a16:creationId xmlns:a16="http://schemas.microsoft.com/office/drawing/2014/main" id="{8A9B86B2-0DD7-A746-8DEE-B3447475A70E}"/>
              </a:ext>
            </a:extLst>
          </p:cNvPr>
          <p:cNvPicPr>
            <a:picLocks noChangeAspect="1"/>
          </p:cNvPicPr>
          <p:nvPr userDrawn="1"/>
        </p:nvPicPr>
        <p:blipFill>
          <a:blip r:embed="rId4"/>
          <a:stretch>
            <a:fillRect/>
          </a:stretch>
        </p:blipFill>
        <p:spPr>
          <a:xfrm>
            <a:off x="6452667" y="2087241"/>
            <a:ext cx="952500" cy="952500"/>
          </a:xfrm>
          <a:prstGeom prst="rect">
            <a:avLst/>
          </a:prstGeom>
        </p:spPr>
      </p:pic>
      <p:pic>
        <p:nvPicPr>
          <p:cNvPr id="22" name="Grafik 21" hidden="1">
            <a:extLst>
              <a:ext uri="{FF2B5EF4-FFF2-40B4-BE49-F238E27FC236}">
                <a16:creationId xmlns:a16="http://schemas.microsoft.com/office/drawing/2014/main" id="{6481A321-65C7-274C-873C-815615366F4A}"/>
              </a:ext>
            </a:extLst>
          </p:cNvPr>
          <p:cNvPicPr>
            <a:picLocks noChangeAspect="1"/>
          </p:cNvPicPr>
          <p:nvPr userDrawn="1"/>
        </p:nvPicPr>
        <p:blipFill>
          <a:blip r:embed="rId5"/>
          <a:stretch>
            <a:fillRect/>
          </a:stretch>
        </p:blipFill>
        <p:spPr>
          <a:xfrm>
            <a:off x="6452667" y="3834563"/>
            <a:ext cx="952500" cy="952500"/>
          </a:xfrm>
          <a:prstGeom prst="rect">
            <a:avLst/>
          </a:prstGeom>
        </p:spPr>
      </p:pic>
      <p:pic>
        <p:nvPicPr>
          <p:cNvPr id="23" name="Grafik 22" descr="Ein Bild, das Text, Schild enthält.&#10;&#10;Automatisch generierte Beschreibung" hidden="1">
            <a:extLst>
              <a:ext uri="{FF2B5EF4-FFF2-40B4-BE49-F238E27FC236}">
                <a16:creationId xmlns:a16="http://schemas.microsoft.com/office/drawing/2014/main" id="{1635C456-D919-334E-93DA-AA9D852D3EDE}"/>
              </a:ext>
            </a:extLst>
          </p:cNvPr>
          <p:cNvPicPr>
            <a:picLocks noChangeAspect="1"/>
          </p:cNvPicPr>
          <p:nvPr userDrawn="1"/>
        </p:nvPicPr>
        <p:blipFill>
          <a:blip r:embed="rId6"/>
          <a:stretch>
            <a:fillRect/>
          </a:stretch>
        </p:blipFill>
        <p:spPr>
          <a:xfrm>
            <a:off x="6452667" y="5562644"/>
            <a:ext cx="952500" cy="952500"/>
          </a:xfrm>
          <a:prstGeom prst="rect">
            <a:avLst/>
          </a:prstGeom>
        </p:spPr>
      </p:pic>
      <p:sp>
        <p:nvSpPr>
          <p:cNvPr id="24" name="Textplatzhalter 8">
            <a:extLst>
              <a:ext uri="{FF2B5EF4-FFF2-40B4-BE49-F238E27FC236}">
                <a16:creationId xmlns:a16="http://schemas.microsoft.com/office/drawing/2014/main" id="{793EB34B-909A-994B-9FCB-A464ABD6DFFA}"/>
              </a:ext>
            </a:extLst>
          </p:cNvPr>
          <p:cNvSpPr>
            <a:spLocks noGrp="1"/>
          </p:cNvSpPr>
          <p:nvPr>
            <p:ph type="body" sz="quarter" idx="13"/>
          </p:nvPr>
        </p:nvSpPr>
        <p:spPr>
          <a:xfrm>
            <a:off x="7668222" y="655110"/>
            <a:ext cx="3430588" cy="525463"/>
          </a:xfrm>
        </p:spPr>
        <p:txBody>
          <a:bodyPr>
            <a:normAutofit/>
          </a:bodyPr>
          <a:lstStyle>
            <a:lvl1pPr marL="0" indent="0">
              <a:buNone/>
              <a:defRPr sz="2400" b="0" i="0">
                <a:solidFill>
                  <a:schemeClr val="bg2"/>
                </a:solidFill>
                <a:latin typeface="Roboto Medium" panose="02000000000000000000" pitchFamily="2" charset="0"/>
                <a:ea typeface="Roboto Medium" panose="02000000000000000000" pitchFamily="2"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de-DE"/>
              <a:t>Mastertextformat bearbeiten</a:t>
            </a:r>
          </a:p>
        </p:txBody>
      </p:sp>
      <p:sp>
        <p:nvSpPr>
          <p:cNvPr id="25" name="Textplatzhalter 8">
            <a:extLst>
              <a:ext uri="{FF2B5EF4-FFF2-40B4-BE49-F238E27FC236}">
                <a16:creationId xmlns:a16="http://schemas.microsoft.com/office/drawing/2014/main" id="{CEE7F54B-7315-D54C-8F5C-3A5807926785}"/>
              </a:ext>
            </a:extLst>
          </p:cNvPr>
          <p:cNvSpPr>
            <a:spLocks noGrp="1"/>
          </p:cNvSpPr>
          <p:nvPr>
            <p:ph type="body" sz="quarter" idx="14"/>
          </p:nvPr>
        </p:nvSpPr>
        <p:spPr>
          <a:xfrm>
            <a:off x="7668222" y="2373759"/>
            <a:ext cx="3430588" cy="525463"/>
          </a:xfrm>
        </p:spPr>
        <p:txBody>
          <a:bodyPr>
            <a:normAutofit/>
          </a:bodyPr>
          <a:lstStyle>
            <a:lvl1pPr marL="0" indent="0">
              <a:buNone/>
              <a:defRPr sz="2400" b="0" i="0">
                <a:solidFill>
                  <a:schemeClr val="bg2"/>
                </a:solidFill>
                <a:latin typeface="Roboto Medium" panose="02000000000000000000" pitchFamily="2" charset="0"/>
                <a:ea typeface="Roboto Medium" panose="02000000000000000000" pitchFamily="2"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de-DE"/>
              <a:t>Mastertextformat bearbeiten</a:t>
            </a:r>
          </a:p>
        </p:txBody>
      </p:sp>
      <p:sp>
        <p:nvSpPr>
          <p:cNvPr id="26" name="Textplatzhalter 8">
            <a:extLst>
              <a:ext uri="{FF2B5EF4-FFF2-40B4-BE49-F238E27FC236}">
                <a16:creationId xmlns:a16="http://schemas.microsoft.com/office/drawing/2014/main" id="{FB8DFE63-F4A5-A941-A568-990E11B1C644}"/>
              </a:ext>
            </a:extLst>
          </p:cNvPr>
          <p:cNvSpPr>
            <a:spLocks noGrp="1"/>
          </p:cNvSpPr>
          <p:nvPr>
            <p:ph type="body" sz="quarter" idx="15"/>
          </p:nvPr>
        </p:nvSpPr>
        <p:spPr>
          <a:xfrm>
            <a:off x="7668222" y="4138833"/>
            <a:ext cx="3430588" cy="525463"/>
          </a:xfrm>
        </p:spPr>
        <p:txBody>
          <a:bodyPr>
            <a:normAutofit/>
          </a:bodyPr>
          <a:lstStyle>
            <a:lvl1pPr marL="0" indent="0">
              <a:buNone/>
              <a:defRPr sz="2400" b="0" i="0">
                <a:solidFill>
                  <a:schemeClr val="bg2"/>
                </a:solidFill>
                <a:latin typeface="Roboto Medium" panose="02000000000000000000" pitchFamily="2" charset="0"/>
                <a:ea typeface="Roboto Medium" panose="02000000000000000000" pitchFamily="2"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de-DE"/>
              <a:t>Mastertextformat bearbeiten</a:t>
            </a:r>
          </a:p>
        </p:txBody>
      </p:sp>
      <p:sp>
        <p:nvSpPr>
          <p:cNvPr id="27" name="Textplatzhalter 8">
            <a:extLst>
              <a:ext uri="{FF2B5EF4-FFF2-40B4-BE49-F238E27FC236}">
                <a16:creationId xmlns:a16="http://schemas.microsoft.com/office/drawing/2014/main" id="{F262E73A-AC9C-0747-9F31-C616377F4FEA}"/>
              </a:ext>
            </a:extLst>
          </p:cNvPr>
          <p:cNvSpPr>
            <a:spLocks noGrp="1"/>
          </p:cNvSpPr>
          <p:nvPr>
            <p:ph type="body" sz="quarter" idx="16"/>
          </p:nvPr>
        </p:nvSpPr>
        <p:spPr>
          <a:xfrm>
            <a:off x="7668222" y="5856420"/>
            <a:ext cx="3430588" cy="525463"/>
          </a:xfrm>
        </p:spPr>
        <p:txBody>
          <a:bodyPr>
            <a:normAutofit/>
          </a:bodyPr>
          <a:lstStyle>
            <a:lvl1pPr marL="0" indent="0">
              <a:buNone/>
              <a:defRPr sz="2400" b="0" i="0">
                <a:solidFill>
                  <a:schemeClr val="bg2"/>
                </a:solidFill>
                <a:latin typeface="Roboto Medium" panose="02000000000000000000" pitchFamily="2" charset="0"/>
                <a:ea typeface="Roboto Medium" panose="02000000000000000000" pitchFamily="2"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de-DE"/>
              <a:t>Mastertextformat bearbeiten</a:t>
            </a:r>
          </a:p>
        </p:txBody>
      </p:sp>
      <p:sp>
        <p:nvSpPr>
          <p:cNvPr id="28" name="Textfeld 27">
            <a:extLst>
              <a:ext uri="{FF2B5EF4-FFF2-40B4-BE49-F238E27FC236}">
                <a16:creationId xmlns:a16="http://schemas.microsoft.com/office/drawing/2014/main" id="{EB775310-D272-B348-9579-B299A3811730}"/>
              </a:ext>
            </a:extLst>
          </p:cNvPr>
          <p:cNvSpPr txBox="1"/>
          <p:nvPr userDrawn="1"/>
        </p:nvSpPr>
        <p:spPr>
          <a:xfrm>
            <a:off x="11235351" y="6334780"/>
            <a:ext cx="778597" cy="523220"/>
          </a:xfrm>
          <a:prstGeom prst="rect">
            <a:avLst/>
          </a:prstGeom>
          <a:noFill/>
        </p:spPr>
        <p:txBody>
          <a:bodyPr wrap="square" rtlCol="0">
            <a:spAutoFit/>
          </a:bodyPr>
          <a:lstStyle/>
          <a:p>
            <a:fld id="{18574F37-D01C-2946-8A1A-3C7F7FC1D29A}" type="slidenum">
              <a:rPr lang="de-DE" sz="2800" smtClean="0">
                <a:solidFill>
                  <a:schemeClr val="bg2"/>
                </a:solidFill>
                <a:latin typeface="Better Times" pitchFamily="2" charset="0"/>
              </a:rPr>
              <a:t>‹Nr.›</a:t>
            </a:fld>
            <a:endParaRPr lang="de-DE" sz="2800" dirty="0">
              <a:solidFill>
                <a:schemeClr val="bg2"/>
              </a:solidFill>
              <a:latin typeface="Better Times" pitchFamily="2" charset="0"/>
            </a:endParaRPr>
          </a:p>
        </p:txBody>
      </p:sp>
      <p:sp>
        <p:nvSpPr>
          <p:cNvPr id="5" name="Bildplatzhalter 4">
            <a:extLst>
              <a:ext uri="{FF2B5EF4-FFF2-40B4-BE49-F238E27FC236}">
                <a16:creationId xmlns:a16="http://schemas.microsoft.com/office/drawing/2014/main" id="{7953D8E7-CD92-4447-B5A1-8D278C52E63B}"/>
              </a:ext>
            </a:extLst>
          </p:cNvPr>
          <p:cNvSpPr>
            <a:spLocks noGrp="1"/>
          </p:cNvSpPr>
          <p:nvPr>
            <p:ph type="pic" sz="quarter" idx="17" hasCustomPrompt="1"/>
          </p:nvPr>
        </p:nvSpPr>
        <p:spPr>
          <a:xfrm>
            <a:off x="6452667" y="338789"/>
            <a:ext cx="952500" cy="952501"/>
          </a:xfrm>
        </p:spPr>
        <p:txBody>
          <a:bodyPr/>
          <a:lstStyle>
            <a:lvl1pPr marL="0" indent="0">
              <a:buNone/>
              <a:defRPr/>
            </a:lvl1pPr>
          </a:lstStyle>
          <a:p>
            <a:r>
              <a:rPr lang="de-DE" dirty="0"/>
              <a:t>Icon</a:t>
            </a:r>
          </a:p>
        </p:txBody>
      </p:sp>
      <p:sp>
        <p:nvSpPr>
          <p:cNvPr id="19" name="Bildplatzhalter 4">
            <a:extLst>
              <a:ext uri="{FF2B5EF4-FFF2-40B4-BE49-F238E27FC236}">
                <a16:creationId xmlns:a16="http://schemas.microsoft.com/office/drawing/2014/main" id="{6F56DF83-1C6A-EC48-B5BF-C122917EB7E5}"/>
              </a:ext>
            </a:extLst>
          </p:cNvPr>
          <p:cNvSpPr>
            <a:spLocks noGrp="1"/>
          </p:cNvSpPr>
          <p:nvPr>
            <p:ph type="pic" sz="quarter" idx="18" hasCustomPrompt="1"/>
          </p:nvPr>
        </p:nvSpPr>
        <p:spPr>
          <a:xfrm>
            <a:off x="6452667" y="2076607"/>
            <a:ext cx="952500" cy="952501"/>
          </a:xfrm>
        </p:spPr>
        <p:txBody>
          <a:bodyPr/>
          <a:lstStyle>
            <a:lvl1pPr marL="0" indent="0">
              <a:buNone/>
              <a:defRPr/>
            </a:lvl1pPr>
          </a:lstStyle>
          <a:p>
            <a:r>
              <a:rPr lang="de-DE" dirty="0"/>
              <a:t>Icon</a:t>
            </a:r>
          </a:p>
        </p:txBody>
      </p:sp>
      <p:sp>
        <p:nvSpPr>
          <p:cNvPr id="29" name="Bildplatzhalter 4">
            <a:extLst>
              <a:ext uri="{FF2B5EF4-FFF2-40B4-BE49-F238E27FC236}">
                <a16:creationId xmlns:a16="http://schemas.microsoft.com/office/drawing/2014/main" id="{82212A6A-DEB2-104B-A88F-447645AD59F1}"/>
              </a:ext>
            </a:extLst>
          </p:cNvPr>
          <p:cNvSpPr>
            <a:spLocks noGrp="1"/>
          </p:cNvSpPr>
          <p:nvPr>
            <p:ph type="pic" sz="quarter" idx="19" hasCustomPrompt="1"/>
          </p:nvPr>
        </p:nvSpPr>
        <p:spPr>
          <a:xfrm>
            <a:off x="6452667" y="3832690"/>
            <a:ext cx="952500" cy="952501"/>
          </a:xfrm>
        </p:spPr>
        <p:txBody>
          <a:bodyPr/>
          <a:lstStyle>
            <a:lvl1pPr marL="0" indent="0">
              <a:buNone/>
              <a:defRPr/>
            </a:lvl1pPr>
          </a:lstStyle>
          <a:p>
            <a:r>
              <a:rPr lang="de-DE" dirty="0"/>
              <a:t>Icon</a:t>
            </a:r>
          </a:p>
        </p:txBody>
      </p:sp>
      <p:sp>
        <p:nvSpPr>
          <p:cNvPr id="30" name="Bildplatzhalter 4">
            <a:extLst>
              <a:ext uri="{FF2B5EF4-FFF2-40B4-BE49-F238E27FC236}">
                <a16:creationId xmlns:a16="http://schemas.microsoft.com/office/drawing/2014/main" id="{49A8AF21-B6CA-FD40-8958-72F6E17A058C}"/>
              </a:ext>
            </a:extLst>
          </p:cNvPr>
          <p:cNvSpPr>
            <a:spLocks noGrp="1"/>
          </p:cNvSpPr>
          <p:nvPr>
            <p:ph type="pic" sz="quarter" idx="20" hasCustomPrompt="1"/>
          </p:nvPr>
        </p:nvSpPr>
        <p:spPr>
          <a:xfrm>
            <a:off x="6452667" y="5562643"/>
            <a:ext cx="952500" cy="952501"/>
          </a:xfrm>
        </p:spPr>
        <p:txBody>
          <a:bodyPr/>
          <a:lstStyle>
            <a:lvl1pPr marL="0" indent="0">
              <a:buNone/>
              <a:defRPr/>
            </a:lvl1pPr>
          </a:lstStyle>
          <a:p>
            <a:r>
              <a:rPr lang="de-DE" dirty="0"/>
              <a:t>Icon</a:t>
            </a:r>
          </a:p>
        </p:txBody>
      </p:sp>
    </p:spTree>
    <p:extLst>
      <p:ext uri="{BB962C8B-B14F-4D97-AF65-F5344CB8AC3E}">
        <p14:creationId xmlns:p14="http://schemas.microsoft.com/office/powerpoint/2010/main" val="289813298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1_Text_Icons_Platzhalter">
    <p:spTree>
      <p:nvGrpSpPr>
        <p:cNvPr id="1" name=""/>
        <p:cNvGrpSpPr/>
        <p:nvPr/>
      </p:nvGrpSpPr>
      <p:grpSpPr>
        <a:xfrm>
          <a:off x="0" y="0"/>
          <a:ext cx="0" cy="0"/>
          <a:chOff x="0" y="0"/>
          <a:chExt cx="0" cy="0"/>
        </a:xfrm>
      </p:grpSpPr>
      <p:sp>
        <p:nvSpPr>
          <p:cNvPr id="2" name="Textplatzhalter 7">
            <a:extLst>
              <a:ext uri="{FF2B5EF4-FFF2-40B4-BE49-F238E27FC236}">
                <a16:creationId xmlns:a16="http://schemas.microsoft.com/office/drawing/2014/main" id="{A23D310C-95FD-2E4A-9DBB-318167E97278}"/>
              </a:ext>
            </a:extLst>
          </p:cNvPr>
          <p:cNvSpPr>
            <a:spLocks noGrp="1"/>
          </p:cNvSpPr>
          <p:nvPr>
            <p:ph type="body" sz="quarter" idx="11" hasCustomPrompt="1"/>
          </p:nvPr>
        </p:nvSpPr>
        <p:spPr>
          <a:xfrm>
            <a:off x="773379" y="796407"/>
            <a:ext cx="4387096" cy="117724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400" b="0" i="0">
                <a:solidFill>
                  <a:schemeClr val="bg2"/>
                </a:solidFill>
                <a:latin typeface="Roboto" panose="02000000000000000000" pitchFamily="2" charset="0"/>
                <a:ea typeface="Roboto" panose="02000000000000000000"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4400"/>
              <a:t>Hier steht eine Headline</a:t>
            </a:r>
            <a:endParaRPr lang="de-DE"/>
          </a:p>
          <a:p>
            <a:pPr lvl="0"/>
            <a:endParaRPr lang="de-DE"/>
          </a:p>
        </p:txBody>
      </p:sp>
      <p:sp>
        <p:nvSpPr>
          <p:cNvPr id="4" name="Textplatzhalter 7">
            <a:extLst>
              <a:ext uri="{FF2B5EF4-FFF2-40B4-BE49-F238E27FC236}">
                <a16:creationId xmlns:a16="http://schemas.microsoft.com/office/drawing/2014/main" id="{D3979500-8E76-4440-96BA-9A3D9F78E3AD}"/>
              </a:ext>
            </a:extLst>
          </p:cNvPr>
          <p:cNvSpPr>
            <a:spLocks noGrp="1"/>
          </p:cNvSpPr>
          <p:nvPr>
            <p:ph type="body" sz="quarter" idx="12"/>
          </p:nvPr>
        </p:nvSpPr>
        <p:spPr>
          <a:xfrm>
            <a:off x="773379" y="2804767"/>
            <a:ext cx="4387096" cy="2726900"/>
          </a:xfr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Tx/>
              <a:buBlip>
                <a:blip r:embed="rId2"/>
              </a:buBlip>
              <a:tabLst/>
              <a:defRPr sz="2000" b="0" i="0">
                <a:solidFill>
                  <a:schemeClr val="bg2"/>
                </a:solidFill>
                <a:latin typeface="Roboto Medium" panose="02000000000000000000" pitchFamily="2" charset="0"/>
                <a:ea typeface="Roboto Medium" panose="02000000000000000000" pitchFamily="2" charset="0"/>
              </a:defRPr>
            </a:lvl1pPr>
            <a:lvl2pPr marL="457200" indent="0">
              <a:buNone/>
              <a:defRPr/>
            </a:lvl2pPr>
          </a:lstStyle>
          <a:p>
            <a:pPr lvl="0"/>
            <a:r>
              <a:rPr lang="de-DE"/>
              <a:t>Mastertextformat bearbeiten</a:t>
            </a:r>
          </a:p>
        </p:txBody>
      </p:sp>
      <p:sp>
        <p:nvSpPr>
          <p:cNvPr id="9" name="Rechteck 8">
            <a:extLst>
              <a:ext uri="{FF2B5EF4-FFF2-40B4-BE49-F238E27FC236}">
                <a16:creationId xmlns:a16="http://schemas.microsoft.com/office/drawing/2014/main" id="{17B69011-20D6-8640-9DA6-5F39FE4BF568}"/>
              </a:ext>
            </a:extLst>
          </p:cNvPr>
          <p:cNvSpPr/>
          <p:nvPr userDrawn="1"/>
        </p:nvSpPr>
        <p:spPr>
          <a:xfrm>
            <a:off x="6096000" y="1725142"/>
            <a:ext cx="6096000" cy="1676699"/>
          </a:xfrm>
          <a:prstGeom prst="rect">
            <a:avLst/>
          </a:prstGeom>
          <a:solidFill>
            <a:srgbClr val="DEEC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0" name="Rechteck 9">
            <a:extLst>
              <a:ext uri="{FF2B5EF4-FFF2-40B4-BE49-F238E27FC236}">
                <a16:creationId xmlns:a16="http://schemas.microsoft.com/office/drawing/2014/main" id="{D0265F66-62BB-9147-8CC2-82ED9621D3EA}"/>
              </a:ext>
            </a:extLst>
          </p:cNvPr>
          <p:cNvSpPr/>
          <p:nvPr userDrawn="1"/>
        </p:nvSpPr>
        <p:spPr>
          <a:xfrm>
            <a:off x="6096000" y="3472464"/>
            <a:ext cx="6096000" cy="1676699"/>
          </a:xfrm>
          <a:prstGeom prst="rect">
            <a:avLst/>
          </a:prstGeom>
          <a:solidFill>
            <a:srgbClr val="DEEC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Rechteck 10">
            <a:extLst>
              <a:ext uri="{FF2B5EF4-FFF2-40B4-BE49-F238E27FC236}">
                <a16:creationId xmlns:a16="http://schemas.microsoft.com/office/drawing/2014/main" id="{099A3DC0-6F2E-9745-8518-361CCB860567}"/>
              </a:ext>
            </a:extLst>
          </p:cNvPr>
          <p:cNvSpPr/>
          <p:nvPr userDrawn="1"/>
        </p:nvSpPr>
        <p:spPr>
          <a:xfrm>
            <a:off x="6096000" y="5219787"/>
            <a:ext cx="6096000" cy="1638214"/>
          </a:xfrm>
          <a:prstGeom prst="rect">
            <a:avLst/>
          </a:prstGeom>
          <a:solidFill>
            <a:srgbClr val="DEECF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pic>
        <p:nvPicPr>
          <p:cNvPr id="20" name="Grafik 19" descr="Ein Bild, das Text, Schild, draußen enthält.&#10;&#10;Automatisch generierte Beschreibung" hidden="1">
            <a:extLst>
              <a:ext uri="{FF2B5EF4-FFF2-40B4-BE49-F238E27FC236}">
                <a16:creationId xmlns:a16="http://schemas.microsoft.com/office/drawing/2014/main" id="{7B78FC98-2230-A141-AD8F-FE1D82C12390}"/>
              </a:ext>
            </a:extLst>
          </p:cNvPr>
          <p:cNvPicPr>
            <a:picLocks noChangeAspect="1"/>
          </p:cNvPicPr>
          <p:nvPr userDrawn="1"/>
        </p:nvPicPr>
        <p:blipFill>
          <a:blip r:embed="rId3"/>
          <a:stretch>
            <a:fillRect/>
          </a:stretch>
        </p:blipFill>
        <p:spPr>
          <a:xfrm>
            <a:off x="6452667" y="351238"/>
            <a:ext cx="952500" cy="952500"/>
          </a:xfrm>
          <a:prstGeom prst="rect">
            <a:avLst/>
          </a:prstGeom>
        </p:spPr>
      </p:pic>
      <p:pic>
        <p:nvPicPr>
          <p:cNvPr id="21" name="Grafik 20" hidden="1">
            <a:extLst>
              <a:ext uri="{FF2B5EF4-FFF2-40B4-BE49-F238E27FC236}">
                <a16:creationId xmlns:a16="http://schemas.microsoft.com/office/drawing/2014/main" id="{8A9B86B2-0DD7-A746-8DEE-B3447475A70E}"/>
              </a:ext>
            </a:extLst>
          </p:cNvPr>
          <p:cNvPicPr>
            <a:picLocks noChangeAspect="1"/>
          </p:cNvPicPr>
          <p:nvPr userDrawn="1"/>
        </p:nvPicPr>
        <p:blipFill>
          <a:blip r:embed="rId4"/>
          <a:stretch>
            <a:fillRect/>
          </a:stretch>
        </p:blipFill>
        <p:spPr>
          <a:xfrm>
            <a:off x="6452667" y="2087241"/>
            <a:ext cx="952500" cy="952500"/>
          </a:xfrm>
          <a:prstGeom prst="rect">
            <a:avLst/>
          </a:prstGeom>
        </p:spPr>
      </p:pic>
      <p:pic>
        <p:nvPicPr>
          <p:cNvPr id="22" name="Grafik 21" hidden="1">
            <a:extLst>
              <a:ext uri="{FF2B5EF4-FFF2-40B4-BE49-F238E27FC236}">
                <a16:creationId xmlns:a16="http://schemas.microsoft.com/office/drawing/2014/main" id="{6481A321-65C7-274C-873C-815615366F4A}"/>
              </a:ext>
            </a:extLst>
          </p:cNvPr>
          <p:cNvPicPr>
            <a:picLocks noChangeAspect="1"/>
          </p:cNvPicPr>
          <p:nvPr userDrawn="1"/>
        </p:nvPicPr>
        <p:blipFill>
          <a:blip r:embed="rId5"/>
          <a:stretch>
            <a:fillRect/>
          </a:stretch>
        </p:blipFill>
        <p:spPr>
          <a:xfrm>
            <a:off x="6452667" y="3834563"/>
            <a:ext cx="952500" cy="952500"/>
          </a:xfrm>
          <a:prstGeom prst="rect">
            <a:avLst/>
          </a:prstGeom>
        </p:spPr>
      </p:pic>
      <p:pic>
        <p:nvPicPr>
          <p:cNvPr id="23" name="Grafik 22" descr="Ein Bild, das Text, Schild enthält.&#10;&#10;Automatisch generierte Beschreibung" hidden="1">
            <a:extLst>
              <a:ext uri="{FF2B5EF4-FFF2-40B4-BE49-F238E27FC236}">
                <a16:creationId xmlns:a16="http://schemas.microsoft.com/office/drawing/2014/main" id="{1635C456-D919-334E-93DA-AA9D852D3EDE}"/>
              </a:ext>
            </a:extLst>
          </p:cNvPr>
          <p:cNvPicPr>
            <a:picLocks noChangeAspect="1"/>
          </p:cNvPicPr>
          <p:nvPr userDrawn="1"/>
        </p:nvPicPr>
        <p:blipFill>
          <a:blip r:embed="rId6"/>
          <a:stretch>
            <a:fillRect/>
          </a:stretch>
        </p:blipFill>
        <p:spPr>
          <a:xfrm>
            <a:off x="6452667" y="5562644"/>
            <a:ext cx="952500" cy="952500"/>
          </a:xfrm>
          <a:prstGeom prst="rect">
            <a:avLst/>
          </a:prstGeom>
        </p:spPr>
      </p:pic>
      <p:sp>
        <p:nvSpPr>
          <p:cNvPr id="25" name="Textplatzhalter 8">
            <a:extLst>
              <a:ext uri="{FF2B5EF4-FFF2-40B4-BE49-F238E27FC236}">
                <a16:creationId xmlns:a16="http://schemas.microsoft.com/office/drawing/2014/main" id="{CEE7F54B-7315-D54C-8F5C-3A5807926785}"/>
              </a:ext>
            </a:extLst>
          </p:cNvPr>
          <p:cNvSpPr>
            <a:spLocks noGrp="1"/>
          </p:cNvSpPr>
          <p:nvPr>
            <p:ph type="body" sz="quarter" idx="14"/>
          </p:nvPr>
        </p:nvSpPr>
        <p:spPr>
          <a:xfrm>
            <a:off x="7668222" y="2373759"/>
            <a:ext cx="3430588" cy="525463"/>
          </a:xfrm>
        </p:spPr>
        <p:txBody>
          <a:bodyPr>
            <a:normAutofit/>
          </a:bodyPr>
          <a:lstStyle>
            <a:lvl1pPr marL="0" indent="0">
              <a:buNone/>
              <a:defRPr sz="2400" b="0" i="0">
                <a:solidFill>
                  <a:schemeClr val="bg2"/>
                </a:solidFill>
                <a:latin typeface="Roboto Medium" panose="02000000000000000000" pitchFamily="2" charset="0"/>
                <a:ea typeface="Roboto Medium" panose="02000000000000000000" pitchFamily="2"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de-DE"/>
              <a:t>Mastertextformat bearbeiten</a:t>
            </a:r>
          </a:p>
        </p:txBody>
      </p:sp>
      <p:sp>
        <p:nvSpPr>
          <p:cNvPr id="26" name="Textplatzhalter 8">
            <a:extLst>
              <a:ext uri="{FF2B5EF4-FFF2-40B4-BE49-F238E27FC236}">
                <a16:creationId xmlns:a16="http://schemas.microsoft.com/office/drawing/2014/main" id="{FB8DFE63-F4A5-A941-A568-990E11B1C644}"/>
              </a:ext>
            </a:extLst>
          </p:cNvPr>
          <p:cNvSpPr>
            <a:spLocks noGrp="1"/>
          </p:cNvSpPr>
          <p:nvPr>
            <p:ph type="body" sz="quarter" idx="15"/>
          </p:nvPr>
        </p:nvSpPr>
        <p:spPr>
          <a:xfrm>
            <a:off x="7668222" y="4138833"/>
            <a:ext cx="3430588" cy="525463"/>
          </a:xfrm>
        </p:spPr>
        <p:txBody>
          <a:bodyPr>
            <a:normAutofit/>
          </a:bodyPr>
          <a:lstStyle>
            <a:lvl1pPr marL="0" indent="0">
              <a:buNone/>
              <a:defRPr sz="2400" b="0" i="0">
                <a:solidFill>
                  <a:schemeClr val="bg2"/>
                </a:solidFill>
                <a:latin typeface="Roboto Medium" panose="02000000000000000000" pitchFamily="2" charset="0"/>
                <a:ea typeface="Roboto Medium" panose="02000000000000000000" pitchFamily="2"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de-DE"/>
              <a:t>Mastertextformat bearbeiten</a:t>
            </a:r>
          </a:p>
        </p:txBody>
      </p:sp>
      <p:sp>
        <p:nvSpPr>
          <p:cNvPr id="27" name="Textplatzhalter 8">
            <a:extLst>
              <a:ext uri="{FF2B5EF4-FFF2-40B4-BE49-F238E27FC236}">
                <a16:creationId xmlns:a16="http://schemas.microsoft.com/office/drawing/2014/main" id="{F262E73A-AC9C-0747-9F31-C616377F4FEA}"/>
              </a:ext>
            </a:extLst>
          </p:cNvPr>
          <p:cNvSpPr>
            <a:spLocks noGrp="1"/>
          </p:cNvSpPr>
          <p:nvPr>
            <p:ph type="body" sz="quarter" idx="16"/>
          </p:nvPr>
        </p:nvSpPr>
        <p:spPr>
          <a:xfrm>
            <a:off x="7668222" y="5856420"/>
            <a:ext cx="3430588" cy="525463"/>
          </a:xfrm>
        </p:spPr>
        <p:txBody>
          <a:bodyPr>
            <a:normAutofit/>
          </a:bodyPr>
          <a:lstStyle>
            <a:lvl1pPr marL="0" indent="0">
              <a:buNone/>
              <a:defRPr sz="2400" b="0" i="0">
                <a:solidFill>
                  <a:schemeClr val="bg2"/>
                </a:solidFill>
                <a:latin typeface="Roboto Medium" panose="02000000000000000000" pitchFamily="2" charset="0"/>
                <a:ea typeface="Roboto Medium" panose="02000000000000000000" pitchFamily="2" charset="0"/>
              </a:defRPr>
            </a:lvl1pPr>
            <a:lvl2pPr>
              <a:defRPr>
                <a:solidFill>
                  <a:schemeClr val="bg2"/>
                </a:solidFill>
              </a:defRPr>
            </a:lvl2pPr>
            <a:lvl3pPr>
              <a:defRPr>
                <a:solidFill>
                  <a:schemeClr val="bg2"/>
                </a:solidFill>
              </a:defRPr>
            </a:lvl3pPr>
            <a:lvl4pPr>
              <a:defRPr>
                <a:solidFill>
                  <a:schemeClr val="bg2"/>
                </a:solidFill>
              </a:defRPr>
            </a:lvl4pPr>
            <a:lvl5pPr>
              <a:defRPr>
                <a:solidFill>
                  <a:schemeClr val="bg2"/>
                </a:solidFill>
              </a:defRPr>
            </a:lvl5pPr>
          </a:lstStyle>
          <a:p>
            <a:pPr lvl="0"/>
            <a:r>
              <a:rPr lang="de-DE"/>
              <a:t>Mastertextformat bearbeiten</a:t>
            </a:r>
          </a:p>
        </p:txBody>
      </p:sp>
      <p:sp>
        <p:nvSpPr>
          <p:cNvPr id="28" name="Textfeld 27">
            <a:extLst>
              <a:ext uri="{FF2B5EF4-FFF2-40B4-BE49-F238E27FC236}">
                <a16:creationId xmlns:a16="http://schemas.microsoft.com/office/drawing/2014/main" id="{EB775310-D272-B348-9579-B299A3811730}"/>
              </a:ext>
            </a:extLst>
          </p:cNvPr>
          <p:cNvSpPr txBox="1"/>
          <p:nvPr userDrawn="1"/>
        </p:nvSpPr>
        <p:spPr>
          <a:xfrm>
            <a:off x="11235351" y="6334780"/>
            <a:ext cx="778597" cy="523220"/>
          </a:xfrm>
          <a:prstGeom prst="rect">
            <a:avLst/>
          </a:prstGeom>
          <a:noFill/>
        </p:spPr>
        <p:txBody>
          <a:bodyPr wrap="square" rtlCol="0">
            <a:spAutoFit/>
          </a:bodyPr>
          <a:lstStyle/>
          <a:p>
            <a:fld id="{18574F37-D01C-2946-8A1A-3C7F7FC1D29A}" type="slidenum">
              <a:rPr lang="de-DE" sz="2800" smtClean="0">
                <a:solidFill>
                  <a:schemeClr val="bg2"/>
                </a:solidFill>
                <a:latin typeface="Better Times" pitchFamily="2" charset="0"/>
              </a:rPr>
              <a:t>‹Nr.›</a:t>
            </a:fld>
            <a:endParaRPr lang="de-DE" sz="2800" dirty="0">
              <a:solidFill>
                <a:schemeClr val="bg2"/>
              </a:solidFill>
              <a:latin typeface="Better Times" pitchFamily="2" charset="0"/>
            </a:endParaRPr>
          </a:p>
        </p:txBody>
      </p:sp>
      <p:sp>
        <p:nvSpPr>
          <p:cNvPr id="19" name="Bildplatzhalter 4">
            <a:extLst>
              <a:ext uri="{FF2B5EF4-FFF2-40B4-BE49-F238E27FC236}">
                <a16:creationId xmlns:a16="http://schemas.microsoft.com/office/drawing/2014/main" id="{6F56DF83-1C6A-EC48-B5BF-C122917EB7E5}"/>
              </a:ext>
            </a:extLst>
          </p:cNvPr>
          <p:cNvSpPr>
            <a:spLocks noGrp="1"/>
          </p:cNvSpPr>
          <p:nvPr>
            <p:ph type="pic" sz="quarter" idx="18" hasCustomPrompt="1"/>
          </p:nvPr>
        </p:nvSpPr>
        <p:spPr>
          <a:xfrm>
            <a:off x="6452667" y="2076607"/>
            <a:ext cx="952500" cy="952501"/>
          </a:xfrm>
        </p:spPr>
        <p:txBody>
          <a:bodyPr/>
          <a:lstStyle>
            <a:lvl1pPr marL="0" indent="0">
              <a:buNone/>
              <a:defRPr/>
            </a:lvl1pPr>
          </a:lstStyle>
          <a:p>
            <a:r>
              <a:rPr lang="de-DE" dirty="0"/>
              <a:t>Icon</a:t>
            </a:r>
          </a:p>
        </p:txBody>
      </p:sp>
      <p:sp>
        <p:nvSpPr>
          <p:cNvPr id="29" name="Bildplatzhalter 4">
            <a:extLst>
              <a:ext uri="{FF2B5EF4-FFF2-40B4-BE49-F238E27FC236}">
                <a16:creationId xmlns:a16="http://schemas.microsoft.com/office/drawing/2014/main" id="{82212A6A-DEB2-104B-A88F-447645AD59F1}"/>
              </a:ext>
            </a:extLst>
          </p:cNvPr>
          <p:cNvSpPr>
            <a:spLocks noGrp="1"/>
          </p:cNvSpPr>
          <p:nvPr>
            <p:ph type="pic" sz="quarter" idx="19" hasCustomPrompt="1"/>
          </p:nvPr>
        </p:nvSpPr>
        <p:spPr>
          <a:xfrm>
            <a:off x="6452667" y="3832690"/>
            <a:ext cx="952500" cy="952501"/>
          </a:xfrm>
        </p:spPr>
        <p:txBody>
          <a:bodyPr/>
          <a:lstStyle>
            <a:lvl1pPr marL="0" indent="0">
              <a:buNone/>
              <a:defRPr/>
            </a:lvl1pPr>
          </a:lstStyle>
          <a:p>
            <a:r>
              <a:rPr lang="de-DE" dirty="0"/>
              <a:t>Icon</a:t>
            </a:r>
          </a:p>
        </p:txBody>
      </p:sp>
      <p:sp>
        <p:nvSpPr>
          <p:cNvPr id="30" name="Bildplatzhalter 4">
            <a:extLst>
              <a:ext uri="{FF2B5EF4-FFF2-40B4-BE49-F238E27FC236}">
                <a16:creationId xmlns:a16="http://schemas.microsoft.com/office/drawing/2014/main" id="{49A8AF21-B6CA-FD40-8958-72F6E17A058C}"/>
              </a:ext>
            </a:extLst>
          </p:cNvPr>
          <p:cNvSpPr>
            <a:spLocks noGrp="1"/>
          </p:cNvSpPr>
          <p:nvPr>
            <p:ph type="pic" sz="quarter" idx="20" hasCustomPrompt="1"/>
          </p:nvPr>
        </p:nvSpPr>
        <p:spPr>
          <a:xfrm>
            <a:off x="6452667" y="5562643"/>
            <a:ext cx="952500" cy="952501"/>
          </a:xfrm>
        </p:spPr>
        <p:txBody>
          <a:bodyPr/>
          <a:lstStyle>
            <a:lvl1pPr marL="0" indent="0">
              <a:buNone/>
              <a:defRPr/>
            </a:lvl1pPr>
          </a:lstStyle>
          <a:p>
            <a:r>
              <a:rPr lang="de-DE" dirty="0"/>
              <a:t>Icon</a:t>
            </a:r>
          </a:p>
        </p:txBody>
      </p:sp>
    </p:spTree>
    <p:extLst>
      <p:ext uri="{BB962C8B-B14F-4D97-AF65-F5344CB8AC3E}">
        <p14:creationId xmlns:p14="http://schemas.microsoft.com/office/powerpoint/2010/main" val="971514125"/>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Übergangsfolie">
    <p:bg>
      <p:bgPr>
        <a:solidFill>
          <a:srgbClr val="A0D4F4"/>
        </a:solidFill>
        <a:effectLst/>
      </p:bgPr>
    </p:bg>
    <p:spTree>
      <p:nvGrpSpPr>
        <p:cNvPr id="1" name=""/>
        <p:cNvGrpSpPr/>
        <p:nvPr/>
      </p:nvGrpSpPr>
      <p:grpSpPr>
        <a:xfrm>
          <a:off x="0" y="0"/>
          <a:ext cx="0" cy="0"/>
          <a:chOff x="0" y="0"/>
          <a:chExt cx="0" cy="0"/>
        </a:xfrm>
      </p:grpSpPr>
      <p:sp>
        <p:nvSpPr>
          <p:cNvPr id="2" name="Textplatzhalter 2">
            <a:extLst>
              <a:ext uri="{FF2B5EF4-FFF2-40B4-BE49-F238E27FC236}">
                <a16:creationId xmlns:a16="http://schemas.microsoft.com/office/drawing/2014/main" id="{DCAE95AE-A274-6344-92C7-F309FF6CE5ED}"/>
              </a:ext>
            </a:extLst>
          </p:cNvPr>
          <p:cNvSpPr>
            <a:spLocks noGrp="1"/>
          </p:cNvSpPr>
          <p:nvPr>
            <p:ph type="body" sz="quarter" idx="10" hasCustomPrompt="1"/>
          </p:nvPr>
        </p:nvSpPr>
        <p:spPr>
          <a:xfrm>
            <a:off x="3648954" y="2354310"/>
            <a:ext cx="3231680" cy="1973245"/>
          </a:xfrm>
        </p:spPr>
        <p:txBody>
          <a:bodyPr>
            <a:noAutofit/>
          </a:bodyPr>
          <a:lstStyle>
            <a:lvl1pPr marL="0" indent="0">
              <a:buNone/>
              <a:defRPr sz="6000" b="0" i="0">
                <a:solidFill>
                  <a:schemeClr val="bg1"/>
                </a:solidFill>
                <a:latin typeface="Roboto" panose="02000000000000000000" pitchFamily="2" charset="0"/>
                <a:ea typeface="Roboto" panose="02000000000000000000" pitchFamily="2" charset="0"/>
              </a:defRPr>
            </a:lvl1pPr>
          </a:lstStyle>
          <a:p>
            <a:pPr lvl="0"/>
            <a:r>
              <a:rPr lang="de-DE"/>
              <a:t>Headline</a:t>
            </a:r>
            <a:br>
              <a:rPr lang="de-DE"/>
            </a:br>
            <a:r>
              <a:rPr lang="de-DE"/>
              <a:t>neues</a:t>
            </a:r>
          </a:p>
        </p:txBody>
      </p:sp>
      <p:sp>
        <p:nvSpPr>
          <p:cNvPr id="5" name="Textplatzhalter 3">
            <a:extLst>
              <a:ext uri="{FF2B5EF4-FFF2-40B4-BE49-F238E27FC236}">
                <a16:creationId xmlns:a16="http://schemas.microsoft.com/office/drawing/2014/main" id="{CF3F7766-6D83-2A4A-BD13-DCEF7B94A86B}"/>
              </a:ext>
            </a:extLst>
          </p:cNvPr>
          <p:cNvSpPr>
            <a:spLocks noGrp="1"/>
          </p:cNvSpPr>
          <p:nvPr>
            <p:ph type="body" sz="quarter" idx="11" hasCustomPrompt="1"/>
          </p:nvPr>
        </p:nvSpPr>
        <p:spPr>
          <a:xfrm rot="21320506">
            <a:off x="5974663" y="2942124"/>
            <a:ext cx="2564930" cy="1168400"/>
          </a:xfrm>
        </p:spPr>
        <p:txBody>
          <a:bodyPr>
            <a:noAutofit/>
          </a:bodyPr>
          <a:lstStyle>
            <a:lvl1pPr marL="0" indent="0">
              <a:buNone/>
              <a:defRPr sz="9000">
                <a:solidFill>
                  <a:schemeClr val="bg2"/>
                </a:solidFill>
                <a:latin typeface="Better Times" pitchFamily="2" charset="0"/>
              </a:defRPr>
            </a:lvl1pPr>
          </a:lstStyle>
          <a:p>
            <a:pPr lvl="0"/>
            <a:r>
              <a:rPr lang="de-DE"/>
              <a:t>Thema</a:t>
            </a:r>
          </a:p>
        </p:txBody>
      </p:sp>
    </p:spTree>
    <p:extLst>
      <p:ext uri="{BB962C8B-B14F-4D97-AF65-F5344CB8AC3E}">
        <p14:creationId xmlns:p14="http://schemas.microsoft.com/office/powerpoint/2010/main" val="1127263598"/>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ext_Bild rechts">
    <p:spTree>
      <p:nvGrpSpPr>
        <p:cNvPr id="1" name=""/>
        <p:cNvGrpSpPr/>
        <p:nvPr/>
      </p:nvGrpSpPr>
      <p:grpSpPr>
        <a:xfrm>
          <a:off x="0" y="0"/>
          <a:ext cx="0" cy="0"/>
          <a:chOff x="0" y="0"/>
          <a:chExt cx="0" cy="0"/>
        </a:xfrm>
      </p:grpSpPr>
      <p:sp>
        <p:nvSpPr>
          <p:cNvPr id="2" name="Textplatzhalter 7">
            <a:extLst>
              <a:ext uri="{FF2B5EF4-FFF2-40B4-BE49-F238E27FC236}">
                <a16:creationId xmlns:a16="http://schemas.microsoft.com/office/drawing/2014/main" id="{5EBAF54D-97D3-6249-BFD9-0EFF4F581318}"/>
              </a:ext>
            </a:extLst>
          </p:cNvPr>
          <p:cNvSpPr>
            <a:spLocks noGrp="1"/>
          </p:cNvSpPr>
          <p:nvPr>
            <p:ph type="body" sz="quarter" idx="11" hasCustomPrompt="1"/>
          </p:nvPr>
        </p:nvSpPr>
        <p:spPr>
          <a:xfrm>
            <a:off x="773378" y="796407"/>
            <a:ext cx="4450469" cy="117724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400" b="0" i="0">
                <a:solidFill>
                  <a:schemeClr val="bg2"/>
                </a:solidFill>
                <a:latin typeface="Roboto" panose="02000000000000000000" pitchFamily="2" charset="0"/>
                <a:ea typeface="Roboto" panose="02000000000000000000"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4400"/>
              <a:t>Hier steht eine Headline</a:t>
            </a:r>
            <a:endParaRPr lang="de-DE"/>
          </a:p>
          <a:p>
            <a:pPr lvl="0"/>
            <a:endParaRPr lang="de-DE"/>
          </a:p>
        </p:txBody>
      </p:sp>
      <p:sp>
        <p:nvSpPr>
          <p:cNvPr id="4" name="Textplatzhalter 7">
            <a:extLst>
              <a:ext uri="{FF2B5EF4-FFF2-40B4-BE49-F238E27FC236}">
                <a16:creationId xmlns:a16="http://schemas.microsoft.com/office/drawing/2014/main" id="{D035157D-52C6-F24D-B062-CDCE2D383F9E}"/>
              </a:ext>
            </a:extLst>
          </p:cNvPr>
          <p:cNvSpPr>
            <a:spLocks noGrp="1"/>
          </p:cNvSpPr>
          <p:nvPr>
            <p:ph type="body" sz="quarter" idx="12"/>
          </p:nvPr>
        </p:nvSpPr>
        <p:spPr>
          <a:xfrm>
            <a:off x="773380" y="2804767"/>
            <a:ext cx="4450470" cy="2429963"/>
          </a:xfr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Tx/>
              <a:buBlip>
                <a:blip r:embed="rId2"/>
              </a:buBlip>
              <a:tabLst/>
              <a:defRPr sz="2000" b="0" i="0">
                <a:solidFill>
                  <a:schemeClr val="bg2"/>
                </a:solidFill>
                <a:latin typeface="Roboto Medium" panose="02000000000000000000" pitchFamily="2" charset="0"/>
                <a:ea typeface="Roboto Medium" panose="02000000000000000000" pitchFamily="2" charset="0"/>
              </a:defRPr>
            </a:lvl1pPr>
            <a:lvl2pPr marL="457200" indent="0">
              <a:buNone/>
              <a:defRPr/>
            </a:lvl2pPr>
          </a:lstStyle>
          <a:p>
            <a:pPr lvl="0"/>
            <a:r>
              <a:rPr lang="de-DE"/>
              <a:t>Mastertextformat bearbeiten</a:t>
            </a:r>
          </a:p>
        </p:txBody>
      </p:sp>
      <p:sp>
        <p:nvSpPr>
          <p:cNvPr id="11" name="Bildplatzhalter 10">
            <a:extLst>
              <a:ext uri="{FF2B5EF4-FFF2-40B4-BE49-F238E27FC236}">
                <a16:creationId xmlns:a16="http://schemas.microsoft.com/office/drawing/2014/main" id="{9C841442-F378-DE43-AC9E-09331FFC7BFD}"/>
              </a:ext>
            </a:extLst>
          </p:cNvPr>
          <p:cNvSpPr>
            <a:spLocks noGrp="1"/>
          </p:cNvSpPr>
          <p:nvPr>
            <p:ph type="pic" sz="quarter" idx="15"/>
          </p:nvPr>
        </p:nvSpPr>
        <p:spPr>
          <a:xfrm>
            <a:off x="6096000" y="-63374"/>
            <a:ext cx="6162392" cy="6998328"/>
          </a:xfrm>
        </p:spPr>
        <p:txBody>
          <a:bodyPr/>
          <a:lstStyle>
            <a:lvl1pPr marL="0" indent="0">
              <a:buNone/>
              <a:defRPr/>
            </a:lvl1pPr>
          </a:lstStyle>
          <a:p>
            <a:r>
              <a:rPr lang="de-DE" dirty="0"/>
              <a:t>Bild durch Klicken auf Symbol hinzufügen</a:t>
            </a:r>
          </a:p>
        </p:txBody>
      </p:sp>
    </p:spTree>
    <p:extLst>
      <p:ext uri="{BB962C8B-B14F-4D97-AF65-F5344CB8AC3E}">
        <p14:creationId xmlns:p14="http://schemas.microsoft.com/office/powerpoint/2010/main" val="27244668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5_Titelfolie-streng-vertraulich">
    <p:spTree>
      <p:nvGrpSpPr>
        <p:cNvPr id="1" name=""/>
        <p:cNvGrpSpPr/>
        <p:nvPr/>
      </p:nvGrpSpPr>
      <p:grpSpPr>
        <a:xfrm>
          <a:off x="0" y="0"/>
          <a:ext cx="0" cy="0"/>
          <a:chOff x="0" y="0"/>
          <a:chExt cx="0" cy="0"/>
        </a:xfrm>
      </p:grpSpPr>
      <p:pic>
        <p:nvPicPr>
          <p:cNvPr id="5" name="Grafik 4" descr="Ein Bild, das Screenshot, weiß, Design enthält.&#10;&#10;KI-generierte Inhalte können fehlerhaft sein.">
            <a:extLst>
              <a:ext uri="{FF2B5EF4-FFF2-40B4-BE49-F238E27FC236}">
                <a16:creationId xmlns:a16="http://schemas.microsoft.com/office/drawing/2014/main" id="{5819F48D-EFC1-E8E4-051F-B54F83DEC2C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538C700-9AF6-4D7A-B378-3FFD2557471F}"/>
              </a:ext>
            </a:extLst>
          </p:cNvPr>
          <p:cNvSpPr>
            <a:spLocks noGrp="1"/>
          </p:cNvSpPr>
          <p:nvPr>
            <p:ph type="ctrTitle" hasCustomPrompt="1"/>
          </p:nvPr>
        </p:nvSpPr>
        <p:spPr bwMode="gray">
          <a:xfrm>
            <a:off x="1488000" y="1197000"/>
            <a:ext cx="7920000" cy="1656000"/>
          </a:xfrm>
        </p:spPr>
        <p:txBody>
          <a:bodyPr anchor="b">
            <a:noAutofit/>
          </a:bodyPr>
          <a:lstStyle>
            <a:lvl1pPr algn="l">
              <a:defRPr sz="4800" b="0" i="0">
                <a:solidFill>
                  <a:srgbClr val="070045"/>
                </a:solidFill>
                <a:latin typeface="Roboto Medium" panose="02000000000000000000" pitchFamily="2" charset="0"/>
                <a:ea typeface="Roboto Medium" panose="02000000000000000000" pitchFamily="2" charset="0"/>
              </a:defRPr>
            </a:lvl1pPr>
          </a:lstStyle>
          <a:p>
            <a:r>
              <a:rPr lang="de-DE"/>
              <a:t>Titel der Präsentation</a:t>
            </a:r>
            <a:br>
              <a:rPr lang="de-DE"/>
            </a:br>
            <a:r>
              <a:rPr lang="de-DE"/>
              <a:t>48 </a:t>
            </a:r>
            <a:r>
              <a:rPr lang="de-DE" err="1"/>
              <a:t>pt</a:t>
            </a:r>
            <a:r>
              <a:rPr lang="de-DE"/>
              <a:t> </a:t>
            </a:r>
            <a:r>
              <a:rPr lang="de-DE" err="1"/>
              <a:t>Roboto</a:t>
            </a:r>
            <a:r>
              <a:rPr lang="de-DE"/>
              <a:t> Medium</a:t>
            </a:r>
          </a:p>
        </p:txBody>
      </p:sp>
      <p:sp>
        <p:nvSpPr>
          <p:cNvPr id="57" name="Textplatzhalter 56">
            <a:extLst>
              <a:ext uri="{FF2B5EF4-FFF2-40B4-BE49-F238E27FC236}">
                <a16:creationId xmlns:a16="http://schemas.microsoft.com/office/drawing/2014/main" id="{B757EDE1-4EC6-437C-AFBF-5B61342368FD}"/>
              </a:ext>
            </a:extLst>
          </p:cNvPr>
          <p:cNvSpPr>
            <a:spLocks noGrp="1"/>
          </p:cNvSpPr>
          <p:nvPr>
            <p:ph type="body" sz="quarter" idx="13" hasCustomPrompt="1"/>
          </p:nvPr>
        </p:nvSpPr>
        <p:spPr bwMode="gray">
          <a:xfrm>
            <a:off x="1488000" y="4005000"/>
            <a:ext cx="5040000" cy="432000"/>
          </a:xfrm>
        </p:spPr>
        <p:txBody>
          <a:bodyPr>
            <a:noAutofit/>
          </a:bodyPr>
          <a:lstStyle>
            <a:lvl1pPr marL="0" indent="0">
              <a:lnSpc>
                <a:spcPct val="120000"/>
              </a:lnSpc>
              <a:spcBef>
                <a:spcPts val="0"/>
              </a:spcBef>
              <a:buNone/>
              <a:defRPr sz="1200" b="0" i="0">
                <a:solidFill>
                  <a:srgbClr val="070045"/>
                </a:solidFill>
                <a:latin typeface="Roboto" panose="02000000000000000000" pitchFamily="2" charset="0"/>
                <a:ea typeface="Roboto" panose="02000000000000000000" pitchFamily="2" charset="0"/>
              </a:defRPr>
            </a:lvl1pPr>
            <a:lvl2pPr>
              <a:lnSpc>
                <a:spcPct val="120000"/>
              </a:lnSpc>
              <a:spcBef>
                <a:spcPts val="0"/>
              </a:spcBef>
              <a:defRPr sz="1200">
                <a:latin typeface="+mn-lt"/>
              </a:defRPr>
            </a:lvl2pPr>
            <a:lvl3pPr marL="0" indent="0">
              <a:lnSpc>
                <a:spcPct val="120000"/>
              </a:lnSpc>
              <a:spcBef>
                <a:spcPts val="0"/>
              </a:spcBef>
              <a:buFontTx/>
              <a:buNone/>
              <a:defRPr sz="1200">
                <a:latin typeface="+mn-lt"/>
              </a:defRPr>
            </a:lvl3pPr>
            <a:lvl4pPr marL="0" indent="0">
              <a:lnSpc>
                <a:spcPct val="120000"/>
              </a:lnSpc>
              <a:spcBef>
                <a:spcPts val="0"/>
              </a:spcBef>
              <a:buFontTx/>
              <a:buNone/>
              <a:defRPr sz="1200">
                <a:latin typeface="+mn-lt"/>
              </a:defRPr>
            </a:lvl4pPr>
            <a:lvl5pPr marL="0" indent="0">
              <a:lnSpc>
                <a:spcPct val="120000"/>
              </a:lnSpc>
              <a:spcBef>
                <a:spcPts val="0"/>
              </a:spcBef>
              <a:buFontTx/>
              <a:buNone/>
              <a:defRPr sz="1200">
                <a:latin typeface="+mn-lt"/>
              </a:defRPr>
            </a:lvl5pPr>
            <a:lvl6pPr marL="0" indent="0">
              <a:lnSpc>
                <a:spcPct val="120000"/>
              </a:lnSpc>
              <a:spcBef>
                <a:spcPts val="0"/>
              </a:spcBef>
              <a:buFontTx/>
              <a:buNone/>
              <a:defRPr sz="1200">
                <a:latin typeface="+mn-lt"/>
              </a:defRPr>
            </a:lvl6pPr>
            <a:lvl7pPr marL="0" indent="0">
              <a:lnSpc>
                <a:spcPct val="120000"/>
              </a:lnSpc>
              <a:spcBef>
                <a:spcPts val="0"/>
              </a:spcBef>
              <a:buFontTx/>
              <a:buNone/>
              <a:defRPr sz="1200">
                <a:latin typeface="+mn-lt"/>
              </a:defRPr>
            </a:lvl7pPr>
            <a:lvl8pPr marL="0" indent="0">
              <a:lnSpc>
                <a:spcPct val="120000"/>
              </a:lnSpc>
              <a:spcBef>
                <a:spcPts val="0"/>
              </a:spcBef>
              <a:buFontTx/>
              <a:buNone/>
              <a:defRPr sz="1200">
                <a:latin typeface="+mn-lt"/>
              </a:defRPr>
            </a:lvl8pPr>
            <a:lvl9pPr marL="0" indent="0">
              <a:lnSpc>
                <a:spcPct val="120000"/>
              </a:lnSpc>
              <a:spcBef>
                <a:spcPts val="0"/>
              </a:spcBef>
              <a:buFontTx/>
              <a:buNone/>
              <a:defRPr sz="1200">
                <a:latin typeface="+mn-lt"/>
              </a:defRPr>
            </a:lvl9pPr>
          </a:lstStyle>
          <a:p>
            <a:pPr lvl="0"/>
            <a:r>
              <a:rPr lang="de-DE"/>
              <a:t>Datum einfügen | Mitwirkende</a:t>
            </a:r>
          </a:p>
        </p:txBody>
      </p:sp>
      <p:sp>
        <p:nvSpPr>
          <p:cNvPr id="11" name="Textplatzhalter 10">
            <a:extLst>
              <a:ext uri="{FF2B5EF4-FFF2-40B4-BE49-F238E27FC236}">
                <a16:creationId xmlns:a16="http://schemas.microsoft.com/office/drawing/2014/main" id="{9F43C6CF-A3FB-593B-2C2D-899D3023D91E}"/>
              </a:ext>
            </a:extLst>
          </p:cNvPr>
          <p:cNvSpPr>
            <a:spLocks noGrp="1"/>
          </p:cNvSpPr>
          <p:nvPr>
            <p:ph type="body" sz="quarter" idx="14" hasCustomPrompt="1"/>
          </p:nvPr>
        </p:nvSpPr>
        <p:spPr bwMode="gray">
          <a:xfrm rot="-240000">
            <a:off x="7643794" y="1762392"/>
            <a:ext cx="3600000" cy="1152000"/>
          </a:xfrm>
        </p:spPr>
        <p:txBody>
          <a:bodyPr wrap="none"/>
          <a:lstStyle>
            <a:lvl1pPr marL="0" indent="0">
              <a:lnSpc>
                <a:spcPct val="100000"/>
              </a:lnSpc>
              <a:spcBef>
                <a:spcPts val="0"/>
              </a:spcBef>
              <a:buFontTx/>
              <a:buNone/>
              <a:defRPr sz="8000" spc="-150" baseline="0">
                <a:solidFill>
                  <a:srgbClr val="F56B00"/>
                </a:solidFill>
                <a:latin typeface="Better Times" pitchFamily="2" charset="0"/>
              </a:defRPr>
            </a:lvl1pPr>
            <a:lvl2pPr>
              <a:lnSpc>
                <a:spcPct val="100000"/>
              </a:lnSpc>
              <a:spcBef>
                <a:spcPts val="0"/>
              </a:spcBef>
              <a:defRPr sz="8000" spc="-150" baseline="0">
                <a:solidFill>
                  <a:schemeClr val="accent5"/>
                </a:solidFill>
                <a:latin typeface="Better Times" pitchFamily="2" charset="0"/>
              </a:defRPr>
            </a:lvl2pPr>
            <a:lvl3pPr marL="0" indent="0">
              <a:lnSpc>
                <a:spcPct val="100000"/>
              </a:lnSpc>
              <a:spcBef>
                <a:spcPts val="0"/>
              </a:spcBef>
              <a:buFontTx/>
              <a:buNone/>
              <a:defRPr sz="8000" spc="-150" baseline="0">
                <a:solidFill>
                  <a:schemeClr val="accent5"/>
                </a:solidFill>
                <a:latin typeface="Better Times" pitchFamily="2" charset="0"/>
              </a:defRPr>
            </a:lvl3pPr>
            <a:lvl4pPr marL="0" indent="0">
              <a:lnSpc>
                <a:spcPct val="100000"/>
              </a:lnSpc>
              <a:spcBef>
                <a:spcPts val="0"/>
              </a:spcBef>
              <a:buFontTx/>
              <a:buNone/>
              <a:defRPr sz="8000" spc="-150" baseline="0">
                <a:solidFill>
                  <a:schemeClr val="accent5"/>
                </a:solidFill>
                <a:latin typeface="Better Times" pitchFamily="2" charset="0"/>
              </a:defRPr>
            </a:lvl4pPr>
            <a:lvl5pPr marL="0" indent="0">
              <a:lnSpc>
                <a:spcPct val="100000"/>
              </a:lnSpc>
              <a:spcBef>
                <a:spcPts val="0"/>
              </a:spcBef>
              <a:buFontTx/>
              <a:buNone/>
              <a:defRPr sz="8000" spc="-150" baseline="0">
                <a:solidFill>
                  <a:schemeClr val="accent5"/>
                </a:solidFill>
                <a:latin typeface="Better Times" pitchFamily="2" charset="0"/>
              </a:defRPr>
            </a:lvl5pPr>
            <a:lvl6pPr marL="0" indent="0">
              <a:lnSpc>
                <a:spcPct val="100000"/>
              </a:lnSpc>
              <a:spcBef>
                <a:spcPts val="0"/>
              </a:spcBef>
              <a:buFontTx/>
              <a:buNone/>
              <a:defRPr sz="8000" spc="-150" baseline="0">
                <a:solidFill>
                  <a:schemeClr val="accent5"/>
                </a:solidFill>
                <a:latin typeface="Better Times" pitchFamily="2" charset="0"/>
              </a:defRPr>
            </a:lvl6pPr>
            <a:lvl7pPr marL="0" indent="0">
              <a:lnSpc>
                <a:spcPct val="100000"/>
              </a:lnSpc>
              <a:spcBef>
                <a:spcPts val="0"/>
              </a:spcBef>
              <a:buFontTx/>
              <a:buNone/>
              <a:defRPr sz="8000" spc="-150" baseline="0">
                <a:solidFill>
                  <a:schemeClr val="accent5"/>
                </a:solidFill>
                <a:latin typeface="Better Times" pitchFamily="2" charset="0"/>
              </a:defRPr>
            </a:lvl7pPr>
            <a:lvl8pPr marL="0" indent="0">
              <a:lnSpc>
                <a:spcPct val="100000"/>
              </a:lnSpc>
              <a:spcBef>
                <a:spcPts val="0"/>
              </a:spcBef>
              <a:buFontTx/>
              <a:buNone/>
              <a:defRPr sz="8000" spc="-150" baseline="0">
                <a:solidFill>
                  <a:schemeClr val="accent5"/>
                </a:solidFill>
                <a:latin typeface="Better Times" pitchFamily="2" charset="0"/>
              </a:defRPr>
            </a:lvl8pPr>
            <a:lvl9pPr marL="0" indent="0">
              <a:lnSpc>
                <a:spcPct val="100000"/>
              </a:lnSpc>
              <a:spcBef>
                <a:spcPts val="0"/>
              </a:spcBef>
              <a:buFontTx/>
              <a:buNone/>
              <a:defRPr sz="8000" spc="-150" baseline="0">
                <a:solidFill>
                  <a:schemeClr val="accent5"/>
                </a:solidFill>
                <a:latin typeface="Better Times" pitchFamily="2" charset="0"/>
              </a:defRPr>
            </a:lvl9pPr>
          </a:lstStyle>
          <a:p>
            <a:pPr lvl="0"/>
            <a:r>
              <a:rPr lang="de-DE"/>
              <a:t>Hervorhebung</a:t>
            </a:r>
          </a:p>
        </p:txBody>
      </p:sp>
      <p:pic>
        <p:nvPicPr>
          <p:cNvPr id="13" name="Grafik 12">
            <a:extLst>
              <a:ext uri="{FF2B5EF4-FFF2-40B4-BE49-F238E27FC236}">
                <a16:creationId xmlns:a16="http://schemas.microsoft.com/office/drawing/2014/main" id="{9D6B50A4-2B1D-4D97-8849-251AA2075CBC}"/>
              </a:ext>
            </a:extLst>
          </p:cNvPr>
          <p:cNvPicPr>
            <a:picLocks noChangeAspect="1"/>
          </p:cNvPicPr>
          <p:nvPr userDrawn="1"/>
        </p:nvPicPr>
        <p:blipFill>
          <a:blip r:embed="rId3">
            <a:extLst>
              <a:ext uri="{BEBA8EAE-BF5A-486C-A8C5-ECC9F3942E4B}">
                <a14:imgProps xmlns:a14="http://schemas.microsoft.com/office/drawing/2010/main">
                  <a14:imgLayer r:embed="rId4">
                    <a14:imgEffect>
                      <a14:colorTemperature colorTemp="5500"/>
                    </a14:imgEffect>
                  </a14:imgLayer>
                </a14:imgProps>
              </a:ext>
            </a:extLst>
          </a:blip>
          <a:srcRect/>
          <a:stretch/>
        </p:blipFill>
        <p:spPr>
          <a:xfrm>
            <a:off x="11151378" y="136800"/>
            <a:ext cx="673020" cy="698400"/>
          </a:xfrm>
          <a:prstGeom prst="rect">
            <a:avLst/>
          </a:prstGeom>
        </p:spPr>
      </p:pic>
      <p:sp>
        <p:nvSpPr>
          <p:cNvPr id="4" name="Untertitel 2">
            <a:extLst>
              <a:ext uri="{FF2B5EF4-FFF2-40B4-BE49-F238E27FC236}">
                <a16:creationId xmlns:a16="http://schemas.microsoft.com/office/drawing/2014/main" id="{C9227484-F71C-772F-2B23-97ADC9072B78}"/>
              </a:ext>
            </a:extLst>
          </p:cNvPr>
          <p:cNvSpPr>
            <a:spLocks noGrp="1"/>
          </p:cNvSpPr>
          <p:nvPr>
            <p:ph type="subTitle" idx="1" hasCustomPrompt="1"/>
          </p:nvPr>
        </p:nvSpPr>
        <p:spPr bwMode="gray">
          <a:xfrm>
            <a:off x="1488000" y="3141000"/>
            <a:ext cx="7920000" cy="720000"/>
          </a:xfrm>
        </p:spPr>
        <p:txBody>
          <a:bodyPr>
            <a:noAutofit/>
          </a:bodyPr>
          <a:lstStyle>
            <a:lvl1pPr marL="0" indent="0" algn="l">
              <a:spcBef>
                <a:spcPts val="0"/>
              </a:spcBef>
              <a:buNone/>
              <a:defRPr sz="2000"/>
            </a:lvl1pPr>
            <a:lvl2pPr marL="0" indent="0" algn="l">
              <a:spcBef>
                <a:spcPts val="0"/>
              </a:spcBef>
              <a:buNone/>
              <a:defRPr sz="2000"/>
            </a:lvl2pPr>
            <a:lvl3pPr marL="0" indent="0" algn="l">
              <a:spcBef>
                <a:spcPts val="0"/>
              </a:spcBef>
              <a:buNone/>
              <a:defRPr sz="2000"/>
            </a:lvl3pPr>
            <a:lvl4pPr marL="0" indent="0" algn="l">
              <a:spcBef>
                <a:spcPts val="0"/>
              </a:spcBef>
              <a:buNone/>
              <a:defRPr sz="2000"/>
            </a:lvl4pPr>
            <a:lvl5pPr marL="0" indent="0" algn="l">
              <a:spcBef>
                <a:spcPts val="0"/>
              </a:spcBef>
              <a:buNone/>
              <a:defRPr sz="2000"/>
            </a:lvl5pPr>
            <a:lvl6pPr marL="0" indent="0" algn="l">
              <a:spcBef>
                <a:spcPts val="0"/>
              </a:spcBef>
              <a:buNone/>
              <a:defRPr sz="2000"/>
            </a:lvl6pPr>
            <a:lvl7pPr marL="0" indent="0" algn="l">
              <a:spcBef>
                <a:spcPts val="0"/>
              </a:spcBef>
              <a:buNone/>
              <a:defRPr sz="2000"/>
            </a:lvl7pPr>
            <a:lvl8pPr marL="0" indent="0" algn="l">
              <a:spcBef>
                <a:spcPts val="0"/>
              </a:spcBef>
              <a:buNone/>
              <a:defRPr sz="2000"/>
            </a:lvl8pPr>
            <a:lvl9pPr marL="0" indent="0" algn="l">
              <a:spcBef>
                <a:spcPts val="0"/>
              </a:spcBef>
              <a:buNone/>
              <a:defRPr sz="2000"/>
            </a:lvl9pPr>
          </a:lstStyle>
          <a:p>
            <a:r>
              <a:rPr lang="de-DE"/>
              <a:t>Längerer Untertitel 20 </a:t>
            </a:r>
            <a:r>
              <a:rPr lang="de-DE" err="1"/>
              <a:t>pt</a:t>
            </a:r>
            <a:r>
              <a:rPr lang="de-DE"/>
              <a:t> </a:t>
            </a:r>
            <a:r>
              <a:rPr lang="de-DE" err="1"/>
              <a:t>Roboto</a:t>
            </a:r>
            <a:r>
              <a:rPr lang="de-DE"/>
              <a:t> Regular</a:t>
            </a:r>
            <a:br>
              <a:rPr lang="de-DE"/>
            </a:br>
            <a:r>
              <a:rPr lang="de-DE"/>
              <a:t>Mehr Zeilen möglich</a:t>
            </a:r>
          </a:p>
        </p:txBody>
      </p:sp>
    </p:spTree>
    <p:extLst>
      <p:ext uri="{BB962C8B-B14F-4D97-AF65-F5344CB8AC3E}">
        <p14:creationId xmlns:p14="http://schemas.microsoft.com/office/powerpoint/2010/main" val="988339092"/>
      </p:ext>
    </p:extLst>
  </p:cSld>
  <p:clrMapOvr>
    <a:masterClrMapping/>
  </p:clrMapOvr>
  <p:extLst>
    <p:ext uri="{DCECCB84-F9BA-43D5-87BE-67443E8EF086}">
      <p15:sldGuideLst xmlns:p15="http://schemas.microsoft.com/office/powerpoint/2012/main">
        <p15:guide id="1" pos="937">
          <p15:clr>
            <a:srgbClr val="FBAE40"/>
          </p15:clr>
        </p15:guide>
        <p15:guide id="2" pos="5926">
          <p15:clr>
            <a:srgbClr val="FBAE4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Text_Bild unten">
    <p:spTree>
      <p:nvGrpSpPr>
        <p:cNvPr id="1" name=""/>
        <p:cNvGrpSpPr/>
        <p:nvPr/>
      </p:nvGrpSpPr>
      <p:grpSpPr>
        <a:xfrm>
          <a:off x="0" y="0"/>
          <a:ext cx="0" cy="0"/>
          <a:chOff x="0" y="0"/>
          <a:chExt cx="0" cy="0"/>
        </a:xfrm>
      </p:grpSpPr>
      <p:sp>
        <p:nvSpPr>
          <p:cNvPr id="2" name="Textplatzhalter 7">
            <a:extLst>
              <a:ext uri="{FF2B5EF4-FFF2-40B4-BE49-F238E27FC236}">
                <a16:creationId xmlns:a16="http://schemas.microsoft.com/office/drawing/2014/main" id="{5EBAF54D-97D3-6249-BFD9-0EFF4F581318}"/>
              </a:ext>
            </a:extLst>
          </p:cNvPr>
          <p:cNvSpPr>
            <a:spLocks noGrp="1"/>
          </p:cNvSpPr>
          <p:nvPr>
            <p:ph type="body" sz="quarter" idx="11" hasCustomPrompt="1"/>
          </p:nvPr>
        </p:nvSpPr>
        <p:spPr>
          <a:xfrm>
            <a:off x="773378" y="796407"/>
            <a:ext cx="4450469" cy="117724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400" b="0" i="0">
                <a:solidFill>
                  <a:schemeClr val="bg2"/>
                </a:solidFill>
                <a:latin typeface="Roboto" panose="02000000000000000000" pitchFamily="2" charset="0"/>
                <a:ea typeface="Roboto" panose="02000000000000000000"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4400"/>
              <a:t>Hier steht eine Headline</a:t>
            </a:r>
            <a:endParaRPr lang="de-DE"/>
          </a:p>
          <a:p>
            <a:pPr lvl="0"/>
            <a:endParaRPr lang="de-DE"/>
          </a:p>
        </p:txBody>
      </p:sp>
      <p:sp>
        <p:nvSpPr>
          <p:cNvPr id="4" name="Textplatzhalter 7">
            <a:extLst>
              <a:ext uri="{FF2B5EF4-FFF2-40B4-BE49-F238E27FC236}">
                <a16:creationId xmlns:a16="http://schemas.microsoft.com/office/drawing/2014/main" id="{D035157D-52C6-F24D-B062-CDCE2D383F9E}"/>
              </a:ext>
            </a:extLst>
          </p:cNvPr>
          <p:cNvSpPr>
            <a:spLocks noGrp="1"/>
          </p:cNvSpPr>
          <p:nvPr>
            <p:ph type="body" sz="quarter" idx="12"/>
          </p:nvPr>
        </p:nvSpPr>
        <p:spPr>
          <a:xfrm>
            <a:off x="6968152" y="796407"/>
            <a:ext cx="4450470" cy="2429963"/>
          </a:xfr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Tx/>
              <a:buBlip>
                <a:blip r:embed="rId2"/>
              </a:buBlip>
              <a:tabLst/>
              <a:defRPr sz="2000" b="0" i="0">
                <a:solidFill>
                  <a:schemeClr val="bg2"/>
                </a:solidFill>
                <a:latin typeface="Roboto Medium" panose="02000000000000000000" pitchFamily="2" charset="0"/>
                <a:ea typeface="Roboto Medium" panose="02000000000000000000" pitchFamily="2" charset="0"/>
              </a:defRPr>
            </a:lvl1pPr>
            <a:lvl2pPr marL="457200" indent="0">
              <a:buNone/>
              <a:defRPr/>
            </a:lvl2pPr>
          </a:lstStyle>
          <a:p>
            <a:pPr lvl="0"/>
            <a:r>
              <a:rPr lang="de-DE"/>
              <a:t>Mastertextformat bearbeiten</a:t>
            </a:r>
          </a:p>
        </p:txBody>
      </p:sp>
      <p:sp>
        <p:nvSpPr>
          <p:cNvPr id="11" name="Bildplatzhalter 10">
            <a:extLst>
              <a:ext uri="{FF2B5EF4-FFF2-40B4-BE49-F238E27FC236}">
                <a16:creationId xmlns:a16="http://schemas.microsoft.com/office/drawing/2014/main" id="{9C841442-F378-DE43-AC9E-09331FFC7BFD}"/>
              </a:ext>
            </a:extLst>
          </p:cNvPr>
          <p:cNvSpPr>
            <a:spLocks noGrp="1"/>
          </p:cNvSpPr>
          <p:nvPr>
            <p:ph type="pic" sz="quarter" idx="15"/>
          </p:nvPr>
        </p:nvSpPr>
        <p:spPr>
          <a:xfrm>
            <a:off x="-40769" y="3429000"/>
            <a:ext cx="12277421" cy="3472682"/>
          </a:xfrm>
        </p:spPr>
        <p:txBody>
          <a:bodyPr/>
          <a:lstStyle>
            <a:lvl1pPr marL="0" indent="0">
              <a:buNone/>
              <a:defRPr/>
            </a:lvl1pPr>
          </a:lstStyle>
          <a:p>
            <a:r>
              <a:rPr lang="de-DE" dirty="0"/>
              <a:t>Bild durch Klicken auf Symbol hinzufügen</a:t>
            </a:r>
          </a:p>
        </p:txBody>
      </p:sp>
    </p:spTree>
    <p:extLst>
      <p:ext uri="{BB962C8B-B14F-4D97-AF65-F5344CB8AC3E}">
        <p14:creationId xmlns:p14="http://schemas.microsoft.com/office/powerpoint/2010/main" val="2871510207"/>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Text_Bild oben">
    <p:spTree>
      <p:nvGrpSpPr>
        <p:cNvPr id="1" name=""/>
        <p:cNvGrpSpPr/>
        <p:nvPr/>
      </p:nvGrpSpPr>
      <p:grpSpPr>
        <a:xfrm>
          <a:off x="0" y="0"/>
          <a:ext cx="0" cy="0"/>
          <a:chOff x="0" y="0"/>
          <a:chExt cx="0" cy="0"/>
        </a:xfrm>
      </p:grpSpPr>
      <p:sp>
        <p:nvSpPr>
          <p:cNvPr id="4" name="Textplatzhalter 7">
            <a:extLst>
              <a:ext uri="{FF2B5EF4-FFF2-40B4-BE49-F238E27FC236}">
                <a16:creationId xmlns:a16="http://schemas.microsoft.com/office/drawing/2014/main" id="{D035157D-52C6-F24D-B062-CDCE2D383F9E}"/>
              </a:ext>
            </a:extLst>
          </p:cNvPr>
          <p:cNvSpPr>
            <a:spLocks noGrp="1"/>
          </p:cNvSpPr>
          <p:nvPr>
            <p:ph type="body" sz="quarter" idx="12"/>
          </p:nvPr>
        </p:nvSpPr>
        <p:spPr>
          <a:xfrm>
            <a:off x="0" y="3787033"/>
            <a:ext cx="12191999" cy="2429963"/>
          </a:xfr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Tx/>
              <a:buBlip>
                <a:blip r:embed="rId2"/>
              </a:buBlip>
              <a:tabLst/>
              <a:defRPr sz="2000" b="0" i="0">
                <a:solidFill>
                  <a:schemeClr val="bg2"/>
                </a:solidFill>
                <a:latin typeface="Roboto Medium" panose="02000000000000000000" pitchFamily="2" charset="0"/>
                <a:ea typeface="Roboto Medium" panose="02000000000000000000" pitchFamily="2" charset="0"/>
              </a:defRPr>
            </a:lvl1pPr>
            <a:lvl2pPr marL="457200" indent="0">
              <a:buNone/>
              <a:defRPr/>
            </a:lvl2pPr>
          </a:lstStyle>
          <a:p>
            <a:pPr lvl="0"/>
            <a:r>
              <a:rPr lang="de-DE"/>
              <a:t>Mastertextformat bearbeiten</a:t>
            </a:r>
          </a:p>
        </p:txBody>
      </p:sp>
      <p:sp>
        <p:nvSpPr>
          <p:cNvPr id="11" name="Bildplatzhalter 10">
            <a:extLst>
              <a:ext uri="{FF2B5EF4-FFF2-40B4-BE49-F238E27FC236}">
                <a16:creationId xmlns:a16="http://schemas.microsoft.com/office/drawing/2014/main" id="{9C841442-F378-DE43-AC9E-09331FFC7BFD}"/>
              </a:ext>
            </a:extLst>
          </p:cNvPr>
          <p:cNvSpPr>
            <a:spLocks noGrp="1"/>
          </p:cNvSpPr>
          <p:nvPr>
            <p:ph type="pic" sz="quarter" idx="15"/>
          </p:nvPr>
        </p:nvSpPr>
        <p:spPr>
          <a:xfrm>
            <a:off x="-42711" y="-43682"/>
            <a:ext cx="12277421" cy="3472682"/>
          </a:xfrm>
        </p:spPr>
        <p:txBody>
          <a:bodyPr/>
          <a:lstStyle>
            <a:lvl1pPr marL="0" indent="0">
              <a:buNone/>
              <a:defRPr/>
            </a:lvl1pPr>
          </a:lstStyle>
          <a:p>
            <a:r>
              <a:rPr lang="de-DE" dirty="0"/>
              <a:t>Bild durch Klicken auf Symbol hinzufügen</a:t>
            </a:r>
          </a:p>
        </p:txBody>
      </p:sp>
      <p:sp>
        <p:nvSpPr>
          <p:cNvPr id="5" name="Textfeld 4">
            <a:extLst>
              <a:ext uri="{FF2B5EF4-FFF2-40B4-BE49-F238E27FC236}">
                <a16:creationId xmlns:a16="http://schemas.microsoft.com/office/drawing/2014/main" id="{A5017827-0549-754C-B16D-BA9F9B6E98E9}"/>
              </a:ext>
            </a:extLst>
          </p:cNvPr>
          <p:cNvSpPr txBox="1"/>
          <p:nvPr userDrawn="1"/>
        </p:nvSpPr>
        <p:spPr>
          <a:xfrm>
            <a:off x="11235351" y="6334780"/>
            <a:ext cx="778597" cy="523220"/>
          </a:xfrm>
          <a:prstGeom prst="rect">
            <a:avLst/>
          </a:prstGeom>
          <a:noFill/>
        </p:spPr>
        <p:txBody>
          <a:bodyPr wrap="square" rtlCol="0">
            <a:spAutoFit/>
          </a:bodyPr>
          <a:lstStyle/>
          <a:p>
            <a:fld id="{18574F37-D01C-2946-8A1A-3C7F7FC1D29A}" type="slidenum">
              <a:rPr lang="de-DE" sz="2800" smtClean="0">
                <a:solidFill>
                  <a:schemeClr val="bg2"/>
                </a:solidFill>
                <a:latin typeface="Better Times" pitchFamily="2" charset="0"/>
              </a:rPr>
              <a:t>‹Nr.›</a:t>
            </a:fld>
            <a:endParaRPr lang="de-DE" sz="2800" dirty="0">
              <a:solidFill>
                <a:schemeClr val="bg2"/>
              </a:solidFill>
              <a:latin typeface="Better Times" pitchFamily="2" charset="0"/>
            </a:endParaRPr>
          </a:p>
        </p:txBody>
      </p:sp>
    </p:spTree>
    <p:extLst>
      <p:ext uri="{BB962C8B-B14F-4D97-AF65-F5344CB8AC3E}">
        <p14:creationId xmlns:p14="http://schemas.microsoft.com/office/powerpoint/2010/main" val="30105754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ext_Bild links">
    <p:spTree>
      <p:nvGrpSpPr>
        <p:cNvPr id="1" name=""/>
        <p:cNvGrpSpPr/>
        <p:nvPr/>
      </p:nvGrpSpPr>
      <p:grpSpPr>
        <a:xfrm>
          <a:off x="0" y="0"/>
          <a:ext cx="0" cy="0"/>
          <a:chOff x="0" y="0"/>
          <a:chExt cx="0" cy="0"/>
        </a:xfrm>
      </p:grpSpPr>
      <p:sp>
        <p:nvSpPr>
          <p:cNvPr id="2" name="Textplatzhalter 7">
            <a:extLst>
              <a:ext uri="{FF2B5EF4-FFF2-40B4-BE49-F238E27FC236}">
                <a16:creationId xmlns:a16="http://schemas.microsoft.com/office/drawing/2014/main" id="{8EA83024-77D3-C241-BD59-F75C6A05BB12}"/>
              </a:ext>
            </a:extLst>
          </p:cNvPr>
          <p:cNvSpPr>
            <a:spLocks noGrp="1"/>
          </p:cNvSpPr>
          <p:nvPr>
            <p:ph type="body" sz="quarter" idx="11" hasCustomPrompt="1"/>
          </p:nvPr>
        </p:nvSpPr>
        <p:spPr>
          <a:xfrm>
            <a:off x="6875415" y="787353"/>
            <a:ext cx="4450470" cy="1177248"/>
          </a:xfrm>
        </p:spPr>
        <p:txBody>
          <a:bodyPr>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4400" b="0" i="0">
                <a:solidFill>
                  <a:schemeClr val="bg2"/>
                </a:solidFill>
                <a:latin typeface="Roboto" panose="02000000000000000000" pitchFamily="2" charset="0"/>
                <a:ea typeface="Roboto" panose="02000000000000000000" pitchFamily="2" charset="0"/>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de-DE" sz="4400"/>
              <a:t>Hier steht eine Headline</a:t>
            </a:r>
            <a:endParaRPr lang="de-DE"/>
          </a:p>
          <a:p>
            <a:pPr lvl="0"/>
            <a:endParaRPr lang="de-DE"/>
          </a:p>
        </p:txBody>
      </p:sp>
      <p:sp>
        <p:nvSpPr>
          <p:cNvPr id="3" name="Textplatzhalter 7">
            <a:extLst>
              <a:ext uri="{FF2B5EF4-FFF2-40B4-BE49-F238E27FC236}">
                <a16:creationId xmlns:a16="http://schemas.microsoft.com/office/drawing/2014/main" id="{6D19DAB3-78F1-5F43-8701-B846460C3089}"/>
              </a:ext>
            </a:extLst>
          </p:cNvPr>
          <p:cNvSpPr>
            <a:spLocks noGrp="1"/>
          </p:cNvSpPr>
          <p:nvPr>
            <p:ph type="body" sz="quarter" idx="12"/>
          </p:nvPr>
        </p:nvSpPr>
        <p:spPr>
          <a:xfrm>
            <a:off x="6875416" y="2795713"/>
            <a:ext cx="4450470" cy="2447406"/>
          </a:xfrm>
        </p:spPr>
        <p:txBody>
          <a:bodyPr>
            <a:noAutofit/>
          </a:bodyPr>
          <a:lstStyle>
            <a:lvl1pPr marL="342900" marR="0" indent="-342900" algn="l" defTabSz="914400" rtl="0" eaLnBrk="1" fontAlgn="auto" latinLnBrk="0" hangingPunct="1">
              <a:lnSpc>
                <a:spcPct val="90000"/>
              </a:lnSpc>
              <a:spcBef>
                <a:spcPts val="1000"/>
              </a:spcBef>
              <a:spcAft>
                <a:spcPts val="0"/>
              </a:spcAft>
              <a:buClrTx/>
              <a:buSzTx/>
              <a:buFontTx/>
              <a:buBlip>
                <a:blip r:embed="rId2"/>
              </a:buBlip>
              <a:tabLst/>
              <a:defRPr sz="2000" b="0" i="0">
                <a:solidFill>
                  <a:schemeClr val="bg2"/>
                </a:solidFill>
                <a:latin typeface="Roboto Medium" panose="02000000000000000000" pitchFamily="2" charset="0"/>
                <a:ea typeface="Roboto Medium" panose="02000000000000000000" pitchFamily="2" charset="0"/>
              </a:defRPr>
            </a:lvl1pPr>
          </a:lstStyle>
          <a:p>
            <a:pPr lvl="0"/>
            <a:r>
              <a:rPr lang="de-DE"/>
              <a:t>Mastertextformat bearbeiten</a:t>
            </a:r>
          </a:p>
        </p:txBody>
      </p:sp>
      <p:sp>
        <p:nvSpPr>
          <p:cNvPr id="9" name="Textfeld 8">
            <a:extLst>
              <a:ext uri="{FF2B5EF4-FFF2-40B4-BE49-F238E27FC236}">
                <a16:creationId xmlns:a16="http://schemas.microsoft.com/office/drawing/2014/main" id="{586F82D2-3AEA-8045-B633-949CE5DC89DA}"/>
              </a:ext>
            </a:extLst>
          </p:cNvPr>
          <p:cNvSpPr txBox="1"/>
          <p:nvPr userDrawn="1"/>
        </p:nvSpPr>
        <p:spPr>
          <a:xfrm>
            <a:off x="11235351" y="6334780"/>
            <a:ext cx="778597" cy="523220"/>
          </a:xfrm>
          <a:prstGeom prst="rect">
            <a:avLst/>
          </a:prstGeom>
          <a:noFill/>
        </p:spPr>
        <p:txBody>
          <a:bodyPr wrap="square" rtlCol="0">
            <a:spAutoFit/>
          </a:bodyPr>
          <a:lstStyle/>
          <a:p>
            <a:fld id="{18574F37-D01C-2946-8A1A-3C7F7FC1D29A}" type="slidenum">
              <a:rPr lang="de-DE" sz="2800" smtClean="0">
                <a:solidFill>
                  <a:schemeClr val="bg2"/>
                </a:solidFill>
                <a:latin typeface="Better Times" pitchFamily="2" charset="0"/>
              </a:rPr>
              <a:t>‹Nr.›</a:t>
            </a:fld>
            <a:endParaRPr lang="de-DE" sz="2800" dirty="0">
              <a:solidFill>
                <a:schemeClr val="bg2"/>
              </a:solidFill>
              <a:latin typeface="Better Times" pitchFamily="2" charset="0"/>
            </a:endParaRPr>
          </a:p>
        </p:txBody>
      </p:sp>
      <p:sp>
        <p:nvSpPr>
          <p:cNvPr id="10" name="Bildplatzhalter 10">
            <a:extLst>
              <a:ext uri="{FF2B5EF4-FFF2-40B4-BE49-F238E27FC236}">
                <a16:creationId xmlns:a16="http://schemas.microsoft.com/office/drawing/2014/main" id="{EC000A4A-7478-C249-8601-09C74D186055}"/>
              </a:ext>
            </a:extLst>
          </p:cNvPr>
          <p:cNvSpPr>
            <a:spLocks noGrp="1"/>
          </p:cNvSpPr>
          <p:nvPr>
            <p:ph type="pic" sz="quarter" idx="15"/>
          </p:nvPr>
        </p:nvSpPr>
        <p:spPr>
          <a:xfrm>
            <a:off x="-63374" y="-70164"/>
            <a:ext cx="6159374" cy="6998328"/>
          </a:xfrm>
        </p:spPr>
        <p:txBody>
          <a:bodyPr/>
          <a:lstStyle>
            <a:lvl1pPr marL="0" indent="0">
              <a:buNone/>
              <a:defRPr/>
            </a:lvl1pPr>
          </a:lstStyle>
          <a:p>
            <a:r>
              <a:rPr lang="de-DE" dirty="0"/>
              <a:t>Bild durch Klicken auf Symbol hinzufügen</a:t>
            </a:r>
          </a:p>
        </p:txBody>
      </p:sp>
    </p:spTree>
    <p:extLst>
      <p:ext uri="{BB962C8B-B14F-4D97-AF65-F5344CB8AC3E}">
        <p14:creationId xmlns:p14="http://schemas.microsoft.com/office/powerpoint/2010/main" val="119873478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Vielen D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10" name="Grafik 9" descr="Ein Bild, das Text, ClipArt enthält.&#10;&#10;Automatisch generierte Beschreibung">
            <a:extLst>
              <a:ext uri="{FF2B5EF4-FFF2-40B4-BE49-F238E27FC236}">
                <a16:creationId xmlns:a16="http://schemas.microsoft.com/office/drawing/2014/main" id="{A0C79976-3B63-BF45-8092-C1E700E0BE38}"/>
              </a:ext>
            </a:extLst>
          </p:cNvPr>
          <p:cNvPicPr>
            <a:picLocks noChangeAspect="1"/>
          </p:cNvPicPr>
          <p:nvPr userDrawn="1"/>
        </p:nvPicPr>
        <p:blipFill>
          <a:blip r:embed="rId3"/>
          <a:stretch>
            <a:fillRect/>
          </a:stretch>
        </p:blipFill>
        <p:spPr>
          <a:xfrm>
            <a:off x="5304201" y="3314200"/>
            <a:ext cx="1828800" cy="355600"/>
          </a:xfrm>
          <a:prstGeom prst="rect">
            <a:avLst/>
          </a:prstGeom>
        </p:spPr>
      </p:pic>
      <p:sp>
        <p:nvSpPr>
          <p:cNvPr id="11" name="Textfeld 10">
            <a:extLst>
              <a:ext uri="{FF2B5EF4-FFF2-40B4-BE49-F238E27FC236}">
                <a16:creationId xmlns:a16="http://schemas.microsoft.com/office/drawing/2014/main" id="{BB275CE7-FF28-D94B-83BE-0355F1156494}"/>
              </a:ext>
            </a:extLst>
          </p:cNvPr>
          <p:cNvSpPr txBox="1"/>
          <p:nvPr userDrawn="1"/>
        </p:nvSpPr>
        <p:spPr>
          <a:xfrm>
            <a:off x="4218801" y="1833868"/>
            <a:ext cx="3231680" cy="1015663"/>
          </a:xfrm>
          <a:prstGeom prst="rect">
            <a:avLst/>
          </a:prstGeom>
          <a:noFill/>
        </p:spPr>
        <p:txBody>
          <a:bodyPr wrap="square" rtlCol="0">
            <a:spAutoFit/>
          </a:bodyPr>
          <a:lstStyle/>
          <a:p>
            <a:r>
              <a:rPr lang="de-DE" sz="6000" b="0" i="0" dirty="0">
                <a:solidFill>
                  <a:schemeClr val="bg1"/>
                </a:solidFill>
                <a:latin typeface="Roboto Medium" panose="02000000000000000000" pitchFamily="2" charset="0"/>
                <a:ea typeface="Roboto Medium" panose="02000000000000000000" pitchFamily="2" charset="0"/>
              </a:rPr>
              <a:t>Vielen</a:t>
            </a:r>
          </a:p>
        </p:txBody>
      </p:sp>
      <p:sp>
        <p:nvSpPr>
          <p:cNvPr id="13" name="Textfeld 12">
            <a:extLst>
              <a:ext uri="{FF2B5EF4-FFF2-40B4-BE49-F238E27FC236}">
                <a16:creationId xmlns:a16="http://schemas.microsoft.com/office/drawing/2014/main" id="{34EA5B61-2059-924F-9467-8A688A52F752}"/>
              </a:ext>
            </a:extLst>
          </p:cNvPr>
          <p:cNvSpPr txBox="1"/>
          <p:nvPr userDrawn="1"/>
        </p:nvSpPr>
        <p:spPr>
          <a:xfrm rot="21360000">
            <a:off x="5247811" y="2298738"/>
            <a:ext cx="2152692" cy="1508105"/>
          </a:xfrm>
          <a:prstGeom prst="rect">
            <a:avLst/>
          </a:prstGeom>
          <a:noFill/>
        </p:spPr>
        <p:txBody>
          <a:bodyPr wrap="square" rtlCol="0">
            <a:spAutoFit/>
          </a:bodyPr>
          <a:lstStyle/>
          <a:p>
            <a:r>
              <a:rPr lang="de-DE" sz="9200" dirty="0">
                <a:solidFill>
                  <a:schemeClr val="bg1"/>
                </a:solidFill>
                <a:latin typeface="Better Times" pitchFamily="2" charset="0"/>
                <a:ea typeface="Roboto" panose="02000000000000000000" pitchFamily="2" charset="0"/>
              </a:rPr>
              <a:t>Dank!</a:t>
            </a:r>
          </a:p>
        </p:txBody>
      </p:sp>
      <p:sp>
        <p:nvSpPr>
          <p:cNvPr id="8" name="Textfeld 7">
            <a:extLst>
              <a:ext uri="{FF2B5EF4-FFF2-40B4-BE49-F238E27FC236}">
                <a16:creationId xmlns:a16="http://schemas.microsoft.com/office/drawing/2014/main" id="{590BF5E5-7871-B643-8B58-5751536C1DFA}"/>
              </a:ext>
            </a:extLst>
          </p:cNvPr>
          <p:cNvSpPr txBox="1"/>
          <p:nvPr userDrawn="1"/>
        </p:nvSpPr>
        <p:spPr>
          <a:xfrm>
            <a:off x="348793" y="5194170"/>
            <a:ext cx="1697510" cy="292388"/>
          </a:xfrm>
          <a:prstGeom prst="rect">
            <a:avLst/>
          </a:prstGeom>
          <a:noFill/>
        </p:spPr>
        <p:txBody>
          <a:bodyPr wrap="square" rtlCol="0">
            <a:spAutoFit/>
          </a:bodyPr>
          <a:lstStyle/>
          <a:p>
            <a:fld id="{1D290C97-2875-8E4C-BB83-37C142D8AA5C}" type="datetime4">
              <a:rPr lang="de-DE" sz="1300" smtClean="0">
                <a:solidFill>
                  <a:schemeClr val="bg1"/>
                </a:solidFill>
                <a:latin typeface="Roboto" panose="02000000000000000000" pitchFamily="2" charset="0"/>
                <a:ea typeface="Roboto" panose="02000000000000000000" pitchFamily="2" charset="0"/>
              </a:rPr>
              <a:t>18. November 2025</a:t>
            </a:fld>
            <a:endParaRPr lang="de-DE" sz="1300" dirty="0">
              <a:solidFill>
                <a:schemeClr val="bg1"/>
              </a:solidFill>
              <a:latin typeface="Roboto" panose="02000000000000000000" pitchFamily="2" charset="0"/>
              <a:ea typeface="Roboto" panose="02000000000000000000" pitchFamily="2" charset="0"/>
            </a:endParaRPr>
          </a:p>
        </p:txBody>
      </p:sp>
      <p:pic>
        <p:nvPicPr>
          <p:cNvPr id="9" name="Grafik 8">
            <a:extLst>
              <a:ext uri="{FF2B5EF4-FFF2-40B4-BE49-F238E27FC236}">
                <a16:creationId xmlns:a16="http://schemas.microsoft.com/office/drawing/2014/main" id="{292C35EB-5403-2345-9CF3-80B3414FBCC3}"/>
              </a:ext>
            </a:extLst>
          </p:cNvPr>
          <p:cNvPicPr>
            <a:picLocks noChangeAspect="1"/>
          </p:cNvPicPr>
          <p:nvPr userDrawn="1"/>
        </p:nvPicPr>
        <p:blipFill>
          <a:blip r:embed="rId4"/>
          <a:stretch>
            <a:fillRect/>
          </a:stretch>
        </p:blipFill>
        <p:spPr>
          <a:xfrm>
            <a:off x="1947084" y="5194170"/>
            <a:ext cx="123007" cy="246013"/>
          </a:xfrm>
          <a:prstGeom prst="rect">
            <a:avLst/>
          </a:prstGeom>
        </p:spPr>
      </p:pic>
      <p:sp>
        <p:nvSpPr>
          <p:cNvPr id="12" name="Textplatzhalter 6">
            <a:extLst>
              <a:ext uri="{FF2B5EF4-FFF2-40B4-BE49-F238E27FC236}">
                <a16:creationId xmlns:a16="http://schemas.microsoft.com/office/drawing/2014/main" id="{C85DD2DA-5BA7-4B4E-A3DB-A227BCB91D42}"/>
              </a:ext>
            </a:extLst>
          </p:cNvPr>
          <p:cNvSpPr>
            <a:spLocks noGrp="1"/>
          </p:cNvSpPr>
          <p:nvPr>
            <p:ph type="body" sz="quarter" idx="10" hasCustomPrompt="1"/>
          </p:nvPr>
        </p:nvSpPr>
        <p:spPr>
          <a:xfrm>
            <a:off x="2008587" y="5217307"/>
            <a:ext cx="2294559" cy="246063"/>
          </a:xfrm>
        </p:spPr>
        <p:txBody>
          <a:bodyPr>
            <a:noAutofit/>
          </a:bodyPr>
          <a:lstStyle>
            <a:lvl1pPr marL="0" indent="0">
              <a:buNone/>
              <a:defRPr sz="1300">
                <a:solidFill>
                  <a:schemeClr val="bg1"/>
                </a:solidFill>
              </a:defRPr>
            </a:lvl1pPr>
          </a:lstStyle>
          <a:p>
            <a:pPr lvl="0"/>
            <a:r>
              <a:rPr lang="de-DE"/>
              <a:t>Mitwirkende</a:t>
            </a:r>
          </a:p>
        </p:txBody>
      </p:sp>
    </p:spTree>
    <p:extLst>
      <p:ext uri="{BB962C8B-B14F-4D97-AF65-F5344CB8AC3E}">
        <p14:creationId xmlns:p14="http://schemas.microsoft.com/office/powerpoint/2010/main" val="409910874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1_Vielen Dan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platzhalter 5">
            <a:extLst>
              <a:ext uri="{FF2B5EF4-FFF2-40B4-BE49-F238E27FC236}">
                <a16:creationId xmlns:a16="http://schemas.microsoft.com/office/drawing/2014/main" id="{1B082304-1BF6-AD41-981F-CB18D717A3E5}"/>
              </a:ext>
            </a:extLst>
          </p:cNvPr>
          <p:cNvSpPr>
            <a:spLocks noGrp="1"/>
          </p:cNvSpPr>
          <p:nvPr>
            <p:ph type="body" sz="quarter" idx="11" hasCustomPrompt="1"/>
          </p:nvPr>
        </p:nvSpPr>
        <p:spPr>
          <a:xfrm>
            <a:off x="4218801" y="1927101"/>
            <a:ext cx="2919907" cy="801688"/>
          </a:xfrm>
        </p:spPr>
        <p:txBody>
          <a:bodyPr anchor="ctr"/>
          <a:lstStyle>
            <a:lvl1pPr marL="0" indent="0">
              <a:buNone/>
              <a:defRPr sz="6000" b="0" i="0">
                <a:solidFill>
                  <a:schemeClr val="bg1"/>
                </a:solidFill>
                <a:latin typeface="Roboto Medium" panose="02000000000000000000" pitchFamily="2" charset="0"/>
                <a:ea typeface="Roboto Medium" panose="02000000000000000000" pitchFamily="2" charset="0"/>
              </a:defRPr>
            </a:lvl1pPr>
          </a:lstStyle>
          <a:p>
            <a:pPr lvl="0"/>
            <a:r>
              <a:rPr lang="de-DE"/>
              <a:t>Vielen</a:t>
            </a:r>
          </a:p>
        </p:txBody>
      </p:sp>
      <p:sp>
        <p:nvSpPr>
          <p:cNvPr id="9" name="Textplatzhalter 7">
            <a:extLst>
              <a:ext uri="{FF2B5EF4-FFF2-40B4-BE49-F238E27FC236}">
                <a16:creationId xmlns:a16="http://schemas.microsoft.com/office/drawing/2014/main" id="{C1A4FDF3-34EB-9644-80BF-153E188AE86E}"/>
              </a:ext>
            </a:extLst>
          </p:cNvPr>
          <p:cNvSpPr>
            <a:spLocks noGrp="1"/>
          </p:cNvSpPr>
          <p:nvPr>
            <p:ph type="body" sz="quarter" idx="12" hasCustomPrompt="1"/>
          </p:nvPr>
        </p:nvSpPr>
        <p:spPr>
          <a:xfrm rot="21360000">
            <a:off x="5223979" y="2453344"/>
            <a:ext cx="3011735" cy="1082675"/>
          </a:xfrm>
        </p:spPr>
        <p:txBody>
          <a:bodyPr anchor="ctr">
            <a:noAutofit/>
          </a:bodyPr>
          <a:lstStyle>
            <a:lvl1pPr marL="0" indent="0">
              <a:buNone/>
              <a:defRPr sz="9200">
                <a:solidFill>
                  <a:schemeClr val="bg1"/>
                </a:solidFill>
                <a:latin typeface="Better Times" pitchFamily="2" charset="0"/>
              </a:defRPr>
            </a:lvl1pPr>
          </a:lstStyle>
          <a:p>
            <a:pPr lvl="0"/>
            <a:r>
              <a:rPr lang="de-DE"/>
              <a:t>Dank!</a:t>
            </a:r>
          </a:p>
        </p:txBody>
      </p:sp>
      <p:sp>
        <p:nvSpPr>
          <p:cNvPr id="7" name="Textfeld 6">
            <a:extLst>
              <a:ext uri="{FF2B5EF4-FFF2-40B4-BE49-F238E27FC236}">
                <a16:creationId xmlns:a16="http://schemas.microsoft.com/office/drawing/2014/main" id="{3A0048CD-7F75-5745-A03C-907404D1987B}"/>
              </a:ext>
            </a:extLst>
          </p:cNvPr>
          <p:cNvSpPr txBox="1"/>
          <p:nvPr userDrawn="1"/>
        </p:nvSpPr>
        <p:spPr>
          <a:xfrm>
            <a:off x="348793" y="5194170"/>
            <a:ext cx="1697510" cy="292388"/>
          </a:xfrm>
          <a:prstGeom prst="rect">
            <a:avLst/>
          </a:prstGeom>
          <a:noFill/>
        </p:spPr>
        <p:txBody>
          <a:bodyPr wrap="square" rtlCol="0">
            <a:spAutoFit/>
          </a:bodyPr>
          <a:lstStyle/>
          <a:p>
            <a:fld id="{1D290C97-2875-8E4C-BB83-37C142D8AA5C}" type="datetime4">
              <a:rPr lang="de-DE" sz="1300" smtClean="0">
                <a:solidFill>
                  <a:schemeClr val="bg1"/>
                </a:solidFill>
                <a:latin typeface="Roboto" panose="02000000000000000000" pitchFamily="2" charset="0"/>
                <a:ea typeface="Roboto" panose="02000000000000000000" pitchFamily="2" charset="0"/>
              </a:rPr>
              <a:t>18. November 2025</a:t>
            </a:fld>
            <a:endParaRPr lang="de-DE" sz="1300" dirty="0">
              <a:solidFill>
                <a:schemeClr val="bg1"/>
              </a:solidFill>
              <a:latin typeface="Roboto" panose="02000000000000000000" pitchFamily="2" charset="0"/>
              <a:ea typeface="Roboto" panose="02000000000000000000" pitchFamily="2" charset="0"/>
            </a:endParaRPr>
          </a:p>
        </p:txBody>
      </p:sp>
      <p:pic>
        <p:nvPicPr>
          <p:cNvPr id="10" name="Grafik 9">
            <a:extLst>
              <a:ext uri="{FF2B5EF4-FFF2-40B4-BE49-F238E27FC236}">
                <a16:creationId xmlns:a16="http://schemas.microsoft.com/office/drawing/2014/main" id="{F71FEAEF-C24A-134A-84B3-942C95D4AC09}"/>
              </a:ext>
            </a:extLst>
          </p:cNvPr>
          <p:cNvPicPr>
            <a:picLocks noChangeAspect="1"/>
          </p:cNvPicPr>
          <p:nvPr userDrawn="1"/>
        </p:nvPicPr>
        <p:blipFill>
          <a:blip r:embed="rId3"/>
          <a:stretch>
            <a:fillRect/>
          </a:stretch>
        </p:blipFill>
        <p:spPr>
          <a:xfrm>
            <a:off x="1947084" y="5194170"/>
            <a:ext cx="123007" cy="246013"/>
          </a:xfrm>
          <a:prstGeom prst="rect">
            <a:avLst/>
          </a:prstGeom>
        </p:spPr>
      </p:pic>
      <p:sp>
        <p:nvSpPr>
          <p:cNvPr id="11" name="Textplatzhalter 6">
            <a:extLst>
              <a:ext uri="{FF2B5EF4-FFF2-40B4-BE49-F238E27FC236}">
                <a16:creationId xmlns:a16="http://schemas.microsoft.com/office/drawing/2014/main" id="{24D51855-3B21-D54C-81DF-99705AA05A56}"/>
              </a:ext>
            </a:extLst>
          </p:cNvPr>
          <p:cNvSpPr>
            <a:spLocks noGrp="1"/>
          </p:cNvSpPr>
          <p:nvPr>
            <p:ph type="body" sz="quarter" idx="10" hasCustomPrompt="1"/>
          </p:nvPr>
        </p:nvSpPr>
        <p:spPr>
          <a:xfrm>
            <a:off x="2008587" y="5217307"/>
            <a:ext cx="2294559" cy="246063"/>
          </a:xfrm>
        </p:spPr>
        <p:txBody>
          <a:bodyPr>
            <a:noAutofit/>
          </a:bodyPr>
          <a:lstStyle>
            <a:lvl1pPr marL="0" indent="0">
              <a:buNone/>
              <a:defRPr sz="1300">
                <a:solidFill>
                  <a:schemeClr val="bg1"/>
                </a:solidFill>
              </a:defRPr>
            </a:lvl1pPr>
          </a:lstStyle>
          <a:p>
            <a:pPr lvl="0"/>
            <a:r>
              <a:rPr lang="de-DE"/>
              <a:t>Mitwirkende</a:t>
            </a:r>
          </a:p>
        </p:txBody>
      </p:sp>
    </p:spTree>
    <p:extLst>
      <p:ext uri="{BB962C8B-B14F-4D97-AF65-F5344CB8AC3E}">
        <p14:creationId xmlns:p14="http://schemas.microsoft.com/office/powerpoint/2010/main" val="2769655228"/>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Icon_1">
    <p:spTree>
      <p:nvGrpSpPr>
        <p:cNvPr id="1" name=""/>
        <p:cNvGrpSpPr/>
        <p:nvPr/>
      </p:nvGrpSpPr>
      <p:grpSpPr>
        <a:xfrm>
          <a:off x="0" y="0"/>
          <a:ext cx="0" cy="0"/>
          <a:chOff x="0" y="0"/>
          <a:chExt cx="0" cy="0"/>
        </a:xfrm>
      </p:grpSpPr>
    </p:spTree>
    <p:extLst>
      <p:ext uri="{BB962C8B-B14F-4D97-AF65-F5344CB8AC3E}">
        <p14:creationId xmlns:p14="http://schemas.microsoft.com/office/powerpoint/2010/main" val="32387016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Icons 2">
    <p:spTree>
      <p:nvGrpSpPr>
        <p:cNvPr id="1" name=""/>
        <p:cNvGrpSpPr/>
        <p:nvPr/>
      </p:nvGrpSpPr>
      <p:grpSpPr>
        <a:xfrm>
          <a:off x="0" y="0"/>
          <a:ext cx="0" cy="0"/>
          <a:chOff x="0" y="0"/>
          <a:chExt cx="0" cy="0"/>
        </a:xfrm>
      </p:grpSpPr>
    </p:spTree>
    <p:extLst>
      <p:ext uri="{BB962C8B-B14F-4D97-AF65-F5344CB8AC3E}">
        <p14:creationId xmlns:p14="http://schemas.microsoft.com/office/powerpoint/2010/main" val="557316176"/>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blank" preserve="1">
  <p:cSld name="Intro | Outro">
    <p:spTree>
      <p:nvGrpSpPr>
        <p:cNvPr id="1" name=""/>
        <p:cNvGrpSpPr/>
        <p:nvPr/>
      </p:nvGrpSpPr>
      <p:grpSpPr>
        <a:xfrm>
          <a:off x="0" y="0"/>
          <a:ext cx="0" cy="0"/>
          <a:chOff x="0" y="0"/>
          <a:chExt cx="0" cy="0"/>
        </a:xfrm>
      </p:grpSpPr>
      <p:pic>
        <p:nvPicPr>
          <p:cNvPr id="6" name="Grafik 5">
            <a:extLst>
              <a:ext uri="{FF2B5EF4-FFF2-40B4-BE49-F238E27FC236}">
                <a16:creationId xmlns:a16="http://schemas.microsoft.com/office/drawing/2014/main" id="{E0C77148-5CE2-50A8-581A-2242E2E2A247}"/>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gray">
          <a:xfrm>
            <a:off x="3468000" y="2981095"/>
            <a:ext cx="5256000" cy="895810"/>
          </a:xfrm>
          <a:prstGeom prst="rect">
            <a:avLst/>
          </a:prstGeom>
        </p:spPr>
      </p:pic>
    </p:spTree>
    <p:extLst>
      <p:ext uri="{BB962C8B-B14F-4D97-AF65-F5344CB8AC3E}">
        <p14:creationId xmlns:p14="http://schemas.microsoft.com/office/powerpoint/2010/main" val="11299220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preserve="1" userDrawn="1">
  <p:cSld name="1_Titelfolie-blanko">
    <p:spTree>
      <p:nvGrpSpPr>
        <p:cNvPr id="1" name=""/>
        <p:cNvGrpSpPr/>
        <p:nvPr/>
      </p:nvGrpSpPr>
      <p:grpSpPr>
        <a:xfrm>
          <a:off x="0" y="0"/>
          <a:ext cx="0" cy="0"/>
          <a:chOff x="0" y="0"/>
          <a:chExt cx="0" cy="0"/>
        </a:xfrm>
      </p:grpSpPr>
      <p:pic>
        <p:nvPicPr>
          <p:cNvPr id="13" name="Grafik 12" descr="Ein Bild, das Screenshot, weiß, Design enthält.&#10;&#10;KI-generierte Inhalte können fehlerhaft sein.">
            <a:extLst>
              <a:ext uri="{FF2B5EF4-FFF2-40B4-BE49-F238E27FC236}">
                <a16:creationId xmlns:a16="http://schemas.microsoft.com/office/drawing/2014/main" id="{E8CEC0B0-3B6D-5F93-6595-868DB98995E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538C700-9AF6-4D7A-B378-3FFD2557471F}"/>
              </a:ext>
            </a:extLst>
          </p:cNvPr>
          <p:cNvSpPr>
            <a:spLocks noGrp="1"/>
          </p:cNvSpPr>
          <p:nvPr>
            <p:ph type="ctrTitle" hasCustomPrompt="1"/>
          </p:nvPr>
        </p:nvSpPr>
        <p:spPr bwMode="gray">
          <a:xfrm>
            <a:off x="1488000" y="1197000"/>
            <a:ext cx="7920000" cy="1656000"/>
          </a:xfrm>
        </p:spPr>
        <p:txBody>
          <a:bodyPr anchor="b">
            <a:noAutofit/>
          </a:bodyPr>
          <a:lstStyle>
            <a:lvl1pPr algn="l">
              <a:defRPr sz="4800"/>
            </a:lvl1pPr>
          </a:lstStyle>
          <a:p>
            <a:r>
              <a:rPr lang="de-DE" dirty="0"/>
              <a:t>Titel der Präsentation</a:t>
            </a:r>
            <a:br>
              <a:rPr lang="de-DE" dirty="0"/>
            </a:br>
            <a:r>
              <a:rPr lang="de-DE" dirty="0"/>
              <a:t>48 </a:t>
            </a:r>
            <a:r>
              <a:rPr lang="de-DE" dirty="0" err="1"/>
              <a:t>pt</a:t>
            </a:r>
            <a:r>
              <a:rPr lang="de-DE" dirty="0"/>
              <a:t> </a:t>
            </a:r>
            <a:r>
              <a:rPr lang="de-DE" dirty="0" err="1"/>
              <a:t>Roboto</a:t>
            </a:r>
            <a:r>
              <a:rPr lang="de-DE" dirty="0"/>
              <a:t> Medium</a:t>
            </a:r>
          </a:p>
        </p:txBody>
      </p:sp>
      <p:sp>
        <p:nvSpPr>
          <p:cNvPr id="57" name="Textplatzhalter 56">
            <a:extLst>
              <a:ext uri="{FF2B5EF4-FFF2-40B4-BE49-F238E27FC236}">
                <a16:creationId xmlns:a16="http://schemas.microsoft.com/office/drawing/2014/main" id="{B757EDE1-4EC6-437C-AFBF-5B61342368FD}"/>
              </a:ext>
            </a:extLst>
          </p:cNvPr>
          <p:cNvSpPr>
            <a:spLocks noGrp="1"/>
          </p:cNvSpPr>
          <p:nvPr>
            <p:ph type="body" sz="quarter" idx="13" hasCustomPrompt="1"/>
          </p:nvPr>
        </p:nvSpPr>
        <p:spPr bwMode="gray">
          <a:xfrm>
            <a:off x="1488000" y="4005000"/>
            <a:ext cx="5040000" cy="432000"/>
          </a:xfrm>
        </p:spPr>
        <p:txBody>
          <a:bodyPr>
            <a:noAutofit/>
          </a:bodyPr>
          <a:lstStyle>
            <a:lvl1pPr marL="0" indent="0">
              <a:lnSpc>
                <a:spcPct val="120000"/>
              </a:lnSpc>
              <a:spcBef>
                <a:spcPts val="0"/>
              </a:spcBef>
              <a:buNone/>
              <a:defRPr sz="1200">
                <a:latin typeface="+mn-lt"/>
              </a:defRPr>
            </a:lvl1pPr>
            <a:lvl2pPr>
              <a:lnSpc>
                <a:spcPct val="120000"/>
              </a:lnSpc>
              <a:spcBef>
                <a:spcPts val="0"/>
              </a:spcBef>
              <a:defRPr sz="1200">
                <a:latin typeface="+mn-lt"/>
              </a:defRPr>
            </a:lvl2pPr>
            <a:lvl3pPr marL="0" indent="0">
              <a:lnSpc>
                <a:spcPct val="120000"/>
              </a:lnSpc>
              <a:spcBef>
                <a:spcPts val="0"/>
              </a:spcBef>
              <a:buFontTx/>
              <a:buNone/>
              <a:defRPr sz="1200">
                <a:latin typeface="+mn-lt"/>
              </a:defRPr>
            </a:lvl3pPr>
            <a:lvl4pPr marL="0" indent="0">
              <a:lnSpc>
                <a:spcPct val="120000"/>
              </a:lnSpc>
              <a:spcBef>
                <a:spcPts val="0"/>
              </a:spcBef>
              <a:buFontTx/>
              <a:buNone/>
              <a:defRPr sz="1200">
                <a:latin typeface="+mn-lt"/>
              </a:defRPr>
            </a:lvl4pPr>
            <a:lvl5pPr marL="0" indent="0">
              <a:lnSpc>
                <a:spcPct val="120000"/>
              </a:lnSpc>
              <a:spcBef>
                <a:spcPts val="0"/>
              </a:spcBef>
              <a:buFontTx/>
              <a:buNone/>
              <a:defRPr sz="1200">
                <a:latin typeface="+mn-lt"/>
              </a:defRPr>
            </a:lvl5pPr>
            <a:lvl6pPr marL="0" indent="0">
              <a:lnSpc>
                <a:spcPct val="120000"/>
              </a:lnSpc>
              <a:spcBef>
                <a:spcPts val="0"/>
              </a:spcBef>
              <a:buFontTx/>
              <a:buNone/>
              <a:defRPr sz="1200">
                <a:latin typeface="+mn-lt"/>
              </a:defRPr>
            </a:lvl6pPr>
            <a:lvl7pPr marL="0" indent="0">
              <a:lnSpc>
                <a:spcPct val="120000"/>
              </a:lnSpc>
              <a:spcBef>
                <a:spcPts val="0"/>
              </a:spcBef>
              <a:buFontTx/>
              <a:buNone/>
              <a:defRPr sz="1200">
                <a:latin typeface="+mn-lt"/>
              </a:defRPr>
            </a:lvl7pPr>
            <a:lvl8pPr marL="0" indent="0">
              <a:lnSpc>
                <a:spcPct val="120000"/>
              </a:lnSpc>
              <a:spcBef>
                <a:spcPts val="0"/>
              </a:spcBef>
              <a:buFontTx/>
              <a:buNone/>
              <a:defRPr sz="1200">
                <a:latin typeface="+mn-lt"/>
              </a:defRPr>
            </a:lvl8pPr>
            <a:lvl9pPr marL="0" indent="0">
              <a:lnSpc>
                <a:spcPct val="120000"/>
              </a:lnSpc>
              <a:spcBef>
                <a:spcPts val="0"/>
              </a:spcBef>
              <a:buFontTx/>
              <a:buNone/>
              <a:defRPr sz="1200">
                <a:latin typeface="+mn-lt"/>
              </a:defRPr>
            </a:lvl9pPr>
          </a:lstStyle>
          <a:p>
            <a:pPr lvl="0"/>
            <a:r>
              <a:rPr lang="de-DE" dirty="0"/>
              <a:t>Datum einfügen | Mitwirkende</a:t>
            </a:r>
          </a:p>
          <a:p>
            <a:pPr lvl="0"/>
            <a:endParaRPr lang="de-DE" dirty="0"/>
          </a:p>
          <a:p>
            <a:pPr lvl="0"/>
            <a:endParaRPr lang="de-DE" dirty="0"/>
          </a:p>
          <a:p>
            <a:pPr lvl="0"/>
            <a:endParaRPr lang="de-DE" dirty="0"/>
          </a:p>
        </p:txBody>
      </p:sp>
      <p:sp>
        <p:nvSpPr>
          <p:cNvPr id="11" name="Textplatzhalter 10">
            <a:extLst>
              <a:ext uri="{FF2B5EF4-FFF2-40B4-BE49-F238E27FC236}">
                <a16:creationId xmlns:a16="http://schemas.microsoft.com/office/drawing/2014/main" id="{9F43C6CF-A3FB-593B-2C2D-899D3023D91E}"/>
              </a:ext>
            </a:extLst>
          </p:cNvPr>
          <p:cNvSpPr>
            <a:spLocks noGrp="1"/>
          </p:cNvSpPr>
          <p:nvPr>
            <p:ph type="body" sz="quarter" idx="14" hasCustomPrompt="1"/>
          </p:nvPr>
        </p:nvSpPr>
        <p:spPr bwMode="gray">
          <a:xfrm rot="-240000">
            <a:off x="7643794" y="1762392"/>
            <a:ext cx="3600000" cy="1152000"/>
          </a:xfrm>
        </p:spPr>
        <p:txBody>
          <a:bodyPr wrap="none"/>
          <a:lstStyle>
            <a:lvl1pPr marL="0" indent="0">
              <a:lnSpc>
                <a:spcPct val="100000"/>
              </a:lnSpc>
              <a:spcBef>
                <a:spcPts val="0"/>
              </a:spcBef>
              <a:buFontTx/>
              <a:buNone/>
              <a:defRPr sz="8000" spc="-150" baseline="0">
                <a:solidFill>
                  <a:schemeClr val="accent5"/>
                </a:solidFill>
                <a:latin typeface="Better Times" pitchFamily="2" charset="0"/>
              </a:defRPr>
            </a:lvl1pPr>
            <a:lvl2pPr>
              <a:lnSpc>
                <a:spcPct val="100000"/>
              </a:lnSpc>
              <a:spcBef>
                <a:spcPts val="0"/>
              </a:spcBef>
              <a:defRPr sz="8000" spc="-150" baseline="0">
                <a:solidFill>
                  <a:schemeClr val="accent5"/>
                </a:solidFill>
                <a:latin typeface="Better Times" pitchFamily="2" charset="0"/>
              </a:defRPr>
            </a:lvl2pPr>
            <a:lvl3pPr marL="0" indent="0">
              <a:lnSpc>
                <a:spcPct val="100000"/>
              </a:lnSpc>
              <a:spcBef>
                <a:spcPts val="0"/>
              </a:spcBef>
              <a:buFontTx/>
              <a:buNone/>
              <a:defRPr sz="8000" spc="-150" baseline="0">
                <a:solidFill>
                  <a:schemeClr val="accent5"/>
                </a:solidFill>
                <a:latin typeface="Better Times" pitchFamily="2" charset="0"/>
              </a:defRPr>
            </a:lvl3pPr>
            <a:lvl4pPr marL="0" indent="0">
              <a:lnSpc>
                <a:spcPct val="100000"/>
              </a:lnSpc>
              <a:spcBef>
                <a:spcPts val="0"/>
              </a:spcBef>
              <a:buFontTx/>
              <a:buNone/>
              <a:defRPr sz="8000" spc="-150" baseline="0">
                <a:solidFill>
                  <a:schemeClr val="accent5"/>
                </a:solidFill>
                <a:latin typeface="Better Times" pitchFamily="2" charset="0"/>
              </a:defRPr>
            </a:lvl4pPr>
            <a:lvl5pPr marL="0" indent="0">
              <a:lnSpc>
                <a:spcPct val="100000"/>
              </a:lnSpc>
              <a:spcBef>
                <a:spcPts val="0"/>
              </a:spcBef>
              <a:buFontTx/>
              <a:buNone/>
              <a:defRPr sz="8000" spc="-150" baseline="0">
                <a:solidFill>
                  <a:schemeClr val="accent5"/>
                </a:solidFill>
                <a:latin typeface="Better Times" pitchFamily="2" charset="0"/>
              </a:defRPr>
            </a:lvl5pPr>
            <a:lvl6pPr marL="0" indent="0">
              <a:lnSpc>
                <a:spcPct val="100000"/>
              </a:lnSpc>
              <a:spcBef>
                <a:spcPts val="0"/>
              </a:spcBef>
              <a:buFontTx/>
              <a:buNone/>
              <a:defRPr sz="8000" spc="-150" baseline="0">
                <a:solidFill>
                  <a:schemeClr val="accent5"/>
                </a:solidFill>
                <a:latin typeface="Better Times" pitchFamily="2" charset="0"/>
              </a:defRPr>
            </a:lvl6pPr>
            <a:lvl7pPr marL="0" indent="0">
              <a:lnSpc>
                <a:spcPct val="100000"/>
              </a:lnSpc>
              <a:spcBef>
                <a:spcPts val="0"/>
              </a:spcBef>
              <a:buFontTx/>
              <a:buNone/>
              <a:defRPr sz="8000" spc="-150" baseline="0">
                <a:solidFill>
                  <a:schemeClr val="accent5"/>
                </a:solidFill>
                <a:latin typeface="Better Times" pitchFamily="2" charset="0"/>
              </a:defRPr>
            </a:lvl7pPr>
            <a:lvl8pPr marL="0" indent="0">
              <a:lnSpc>
                <a:spcPct val="100000"/>
              </a:lnSpc>
              <a:spcBef>
                <a:spcPts val="0"/>
              </a:spcBef>
              <a:buFontTx/>
              <a:buNone/>
              <a:defRPr sz="8000" spc="-150" baseline="0">
                <a:solidFill>
                  <a:schemeClr val="accent5"/>
                </a:solidFill>
                <a:latin typeface="Better Times" pitchFamily="2" charset="0"/>
              </a:defRPr>
            </a:lvl8pPr>
            <a:lvl9pPr marL="0" indent="0">
              <a:lnSpc>
                <a:spcPct val="100000"/>
              </a:lnSpc>
              <a:spcBef>
                <a:spcPts val="0"/>
              </a:spcBef>
              <a:buFontTx/>
              <a:buNone/>
              <a:defRPr sz="8000" spc="-150" baseline="0">
                <a:solidFill>
                  <a:schemeClr val="accent5"/>
                </a:solidFill>
                <a:latin typeface="Better Times" pitchFamily="2" charset="0"/>
              </a:defRPr>
            </a:lvl9pPr>
          </a:lstStyle>
          <a:p>
            <a:pPr lvl="0"/>
            <a:r>
              <a:rPr lang="de-DE" dirty="0"/>
              <a:t>Hervorhebung</a:t>
            </a:r>
          </a:p>
        </p:txBody>
      </p:sp>
      <p:sp>
        <p:nvSpPr>
          <p:cNvPr id="3" name="Untertitel 2">
            <a:extLst>
              <a:ext uri="{FF2B5EF4-FFF2-40B4-BE49-F238E27FC236}">
                <a16:creationId xmlns:a16="http://schemas.microsoft.com/office/drawing/2014/main" id="{092D69D8-CF43-41F3-B257-EBD26A8B8543}"/>
              </a:ext>
            </a:extLst>
          </p:cNvPr>
          <p:cNvSpPr>
            <a:spLocks noGrp="1"/>
          </p:cNvSpPr>
          <p:nvPr>
            <p:ph type="subTitle" idx="1" hasCustomPrompt="1"/>
          </p:nvPr>
        </p:nvSpPr>
        <p:spPr bwMode="gray">
          <a:xfrm>
            <a:off x="1488000" y="3141000"/>
            <a:ext cx="7920000" cy="720000"/>
          </a:xfrm>
        </p:spPr>
        <p:txBody>
          <a:bodyPr>
            <a:noAutofit/>
          </a:bodyPr>
          <a:lstStyle>
            <a:lvl1pPr marL="0" indent="0" algn="l">
              <a:spcBef>
                <a:spcPts val="0"/>
              </a:spcBef>
              <a:buNone/>
              <a:defRPr sz="2000"/>
            </a:lvl1pPr>
            <a:lvl2pPr marL="0" indent="0" algn="l">
              <a:spcBef>
                <a:spcPts val="0"/>
              </a:spcBef>
              <a:buNone/>
              <a:defRPr sz="2000"/>
            </a:lvl2pPr>
            <a:lvl3pPr marL="0" indent="0" algn="l">
              <a:spcBef>
                <a:spcPts val="0"/>
              </a:spcBef>
              <a:buNone/>
              <a:defRPr sz="2000"/>
            </a:lvl3pPr>
            <a:lvl4pPr marL="0" indent="0" algn="l">
              <a:spcBef>
                <a:spcPts val="0"/>
              </a:spcBef>
              <a:buNone/>
              <a:defRPr sz="2000"/>
            </a:lvl4pPr>
            <a:lvl5pPr marL="0" indent="0" algn="l">
              <a:spcBef>
                <a:spcPts val="0"/>
              </a:spcBef>
              <a:buNone/>
              <a:defRPr sz="2000"/>
            </a:lvl5pPr>
            <a:lvl6pPr marL="0" indent="0" algn="l">
              <a:spcBef>
                <a:spcPts val="0"/>
              </a:spcBef>
              <a:buNone/>
              <a:defRPr sz="2000"/>
            </a:lvl6pPr>
            <a:lvl7pPr marL="0" indent="0" algn="l">
              <a:spcBef>
                <a:spcPts val="0"/>
              </a:spcBef>
              <a:buNone/>
              <a:defRPr sz="2000"/>
            </a:lvl7pPr>
            <a:lvl8pPr marL="0" indent="0" algn="l">
              <a:spcBef>
                <a:spcPts val="0"/>
              </a:spcBef>
              <a:buNone/>
              <a:defRPr sz="2000"/>
            </a:lvl8pPr>
            <a:lvl9pPr marL="0" indent="0" algn="l">
              <a:spcBef>
                <a:spcPts val="0"/>
              </a:spcBef>
              <a:buNone/>
              <a:defRPr sz="2000"/>
            </a:lvl9pPr>
          </a:lstStyle>
          <a:p>
            <a:r>
              <a:rPr lang="de-DE" dirty="0"/>
              <a:t>Längerer Untertitel 20 </a:t>
            </a:r>
            <a:r>
              <a:rPr lang="de-DE" dirty="0" err="1"/>
              <a:t>pt</a:t>
            </a:r>
            <a:r>
              <a:rPr lang="de-DE" dirty="0"/>
              <a:t> </a:t>
            </a:r>
            <a:r>
              <a:rPr lang="de-DE" dirty="0" err="1"/>
              <a:t>Roboto</a:t>
            </a:r>
            <a:r>
              <a:rPr lang="de-DE" dirty="0"/>
              <a:t> Regular</a:t>
            </a:r>
            <a:br>
              <a:rPr lang="de-DE" dirty="0"/>
            </a:br>
            <a:r>
              <a:rPr lang="de-DE" dirty="0"/>
              <a:t>Mehr Zeilen möglich</a:t>
            </a:r>
          </a:p>
          <a:p>
            <a:endParaRPr lang="de-DE" dirty="0"/>
          </a:p>
        </p:txBody>
      </p:sp>
      <p:sp>
        <p:nvSpPr>
          <p:cNvPr id="6" name="Titel 1">
            <a:extLst>
              <a:ext uri="{FF2B5EF4-FFF2-40B4-BE49-F238E27FC236}">
                <a16:creationId xmlns:a16="http://schemas.microsoft.com/office/drawing/2014/main" id="{148DA271-4FD4-39C1-0F61-5C0894D4B273}"/>
              </a:ext>
            </a:extLst>
          </p:cNvPr>
          <p:cNvSpPr txBox="1">
            <a:spLocks/>
          </p:cNvSpPr>
          <p:nvPr userDrawn="1"/>
        </p:nvSpPr>
        <p:spPr bwMode="gray">
          <a:xfrm>
            <a:off x="1488000" y="1197000"/>
            <a:ext cx="7920000" cy="1656000"/>
          </a:xfrm>
          <a:prstGeom prst="rect">
            <a:avLst/>
          </a:prstGeom>
        </p:spPr>
        <p:txBody>
          <a:bodyPr vert="horz" lIns="0" tIns="0" rIns="0" bIns="0" rtlCol="0" anchor="b" anchorCtr="0">
            <a:noAutofit/>
          </a:bodyPr>
          <a:lstStyle>
            <a:lvl1pPr algn="l" defTabSz="914400" rtl="0" eaLnBrk="1" latinLnBrk="0" hangingPunct="1">
              <a:lnSpc>
                <a:spcPct val="100000"/>
              </a:lnSpc>
              <a:spcBef>
                <a:spcPct val="0"/>
              </a:spcBef>
              <a:buNone/>
              <a:defRPr sz="4800" b="0" i="0" kern="1200">
                <a:solidFill>
                  <a:srgbClr val="070045"/>
                </a:solidFill>
                <a:latin typeface="Roboto Medium" panose="02000000000000000000" pitchFamily="2" charset="0"/>
                <a:ea typeface="Roboto Medium" panose="02000000000000000000" pitchFamily="2" charset="0"/>
                <a:cs typeface="+mj-cs"/>
              </a:defRPr>
            </a:lvl1pPr>
          </a:lstStyle>
          <a:p>
            <a:endParaRPr lang="de-DE" dirty="0"/>
          </a:p>
        </p:txBody>
      </p:sp>
    </p:spTree>
    <p:extLst>
      <p:ext uri="{BB962C8B-B14F-4D97-AF65-F5344CB8AC3E}">
        <p14:creationId xmlns:p14="http://schemas.microsoft.com/office/powerpoint/2010/main" val="400025411"/>
      </p:ext>
    </p:extLst>
  </p:cSld>
  <p:clrMapOvr>
    <a:masterClrMapping/>
  </p:clrMapOvr>
  <p:extLst>
    <p:ext uri="{DCECCB84-F9BA-43D5-87BE-67443E8EF086}">
      <p15:sldGuideLst xmlns:p15="http://schemas.microsoft.com/office/powerpoint/2012/main">
        <p15:guide id="1" pos="937">
          <p15:clr>
            <a:srgbClr val="FBAE40"/>
          </p15:clr>
        </p15:guide>
        <p15:guide id="2" pos="5926">
          <p15:clr>
            <a:srgbClr val="FBAE4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1_Titelfolie-öffentlich">
    <p:spTree>
      <p:nvGrpSpPr>
        <p:cNvPr id="1" name=""/>
        <p:cNvGrpSpPr/>
        <p:nvPr/>
      </p:nvGrpSpPr>
      <p:grpSpPr>
        <a:xfrm>
          <a:off x="0" y="0"/>
          <a:ext cx="0" cy="0"/>
          <a:chOff x="0" y="0"/>
          <a:chExt cx="0" cy="0"/>
        </a:xfrm>
      </p:grpSpPr>
      <p:pic>
        <p:nvPicPr>
          <p:cNvPr id="5" name="Grafik 4" descr="Ein Bild, das Screenshot, weiß, Design enthält.&#10;&#10;KI-generierte Inhalte können fehlerhaft sein.">
            <a:extLst>
              <a:ext uri="{FF2B5EF4-FFF2-40B4-BE49-F238E27FC236}">
                <a16:creationId xmlns:a16="http://schemas.microsoft.com/office/drawing/2014/main" id="{59AD1732-22CD-D32B-0463-068805A2B7C5}"/>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7" name="Textplatzhalter 56">
            <a:extLst>
              <a:ext uri="{FF2B5EF4-FFF2-40B4-BE49-F238E27FC236}">
                <a16:creationId xmlns:a16="http://schemas.microsoft.com/office/drawing/2014/main" id="{B757EDE1-4EC6-437C-AFBF-5B61342368FD}"/>
              </a:ext>
            </a:extLst>
          </p:cNvPr>
          <p:cNvSpPr>
            <a:spLocks noGrp="1"/>
          </p:cNvSpPr>
          <p:nvPr>
            <p:ph type="body" sz="quarter" idx="13" hasCustomPrompt="1"/>
          </p:nvPr>
        </p:nvSpPr>
        <p:spPr bwMode="gray">
          <a:xfrm>
            <a:off x="1488000" y="4005000"/>
            <a:ext cx="5040000" cy="432000"/>
          </a:xfrm>
        </p:spPr>
        <p:txBody>
          <a:bodyPr>
            <a:noAutofit/>
          </a:bodyPr>
          <a:lstStyle>
            <a:lvl1pPr marL="0" indent="0">
              <a:lnSpc>
                <a:spcPct val="120000"/>
              </a:lnSpc>
              <a:spcBef>
                <a:spcPts val="0"/>
              </a:spcBef>
              <a:buNone/>
              <a:defRPr sz="1200" b="0" i="0">
                <a:solidFill>
                  <a:srgbClr val="070045"/>
                </a:solidFill>
                <a:latin typeface="Roboto" panose="02000000000000000000" pitchFamily="2" charset="0"/>
                <a:ea typeface="Roboto" panose="02000000000000000000" pitchFamily="2" charset="0"/>
              </a:defRPr>
            </a:lvl1pPr>
            <a:lvl2pPr>
              <a:lnSpc>
                <a:spcPct val="120000"/>
              </a:lnSpc>
              <a:spcBef>
                <a:spcPts val="0"/>
              </a:spcBef>
              <a:defRPr sz="1200">
                <a:latin typeface="+mn-lt"/>
              </a:defRPr>
            </a:lvl2pPr>
            <a:lvl3pPr marL="0" indent="0">
              <a:lnSpc>
                <a:spcPct val="120000"/>
              </a:lnSpc>
              <a:spcBef>
                <a:spcPts val="0"/>
              </a:spcBef>
              <a:buFontTx/>
              <a:buNone/>
              <a:defRPr sz="1200">
                <a:latin typeface="+mn-lt"/>
              </a:defRPr>
            </a:lvl3pPr>
            <a:lvl4pPr marL="0" indent="0">
              <a:lnSpc>
                <a:spcPct val="120000"/>
              </a:lnSpc>
              <a:spcBef>
                <a:spcPts val="0"/>
              </a:spcBef>
              <a:buFontTx/>
              <a:buNone/>
              <a:defRPr sz="1200">
                <a:latin typeface="+mn-lt"/>
              </a:defRPr>
            </a:lvl4pPr>
            <a:lvl5pPr marL="0" indent="0">
              <a:lnSpc>
                <a:spcPct val="120000"/>
              </a:lnSpc>
              <a:spcBef>
                <a:spcPts val="0"/>
              </a:spcBef>
              <a:buFontTx/>
              <a:buNone/>
              <a:defRPr sz="1200">
                <a:latin typeface="+mn-lt"/>
              </a:defRPr>
            </a:lvl5pPr>
            <a:lvl6pPr marL="0" indent="0">
              <a:lnSpc>
                <a:spcPct val="120000"/>
              </a:lnSpc>
              <a:spcBef>
                <a:spcPts val="0"/>
              </a:spcBef>
              <a:buFontTx/>
              <a:buNone/>
              <a:defRPr sz="1200">
                <a:latin typeface="+mn-lt"/>
              </a:defRPr>
            </a:lvl6pPr>
            <a:lvl7pPr marL="0" indent="0">
              <a:lnSpc>
                <a:spcPct val="120000"/>
              </a:lnSpc>
              <a:spcBef>
                <a:spcPts val="0"/>
              </a:spcBef>
              <a:buFontTx/>
              <a:buNone/>
              <a:defRPr sz="1200">
                <a:latin typeface="+mn-lt"/>
              </a:defRPr>
            </a:lvl7pPr>
            <a:lvl8pPr marL="0" indent="0">
              <a:lnSpc>
                <a:spcPct val="120000"/>
              </a:lnSpc>
              <a:spcBef>
                <a:spcPts val="0"/>
              </a:spcBef>
              <a:buFontTx/>
              <a:buNone/>
              <a:defRPr sz="1200">
                <a:latin typeface="+mn-lt"/>
              </a:defRPr>
            </a:lvl8pPr>
            <a:lvl9pPr marL="0" indent="0">
              <a:lnSpc>
                <a:spcPct val="120000"/>
              </a:lnSpc>
              <a:spcBef>
                <a:spcPts val="0"/>
              </a:spcBef>
              <a:buFontTx/>
              <a:buNone/>
              <a:defRPr sz="1200">
                <a:latin typeface="+mn-lt"/>
              </a:defRPr>
            </a:lvl9pPr>
          </a:lstStyle>
          <a:p>
            <a:pPr lvl="0"/>
            <a:r>
              <a:rPr lang="de-DE" dirty="0"/>
              <a:t>Datum einfügen | Mitwirkende</a:t>
            </a:r>
          </a:p>
        </p:txBody>
      </p:sp>
      <p:sp>
        <p:nvSpPr>
          <p:cNvPr id="11" name="Textplatzhalter 10">
            <a:extLst>
              <a:ext uri="{FF2B5EF4-FFF2-40B4-BE49-F238E27FC236}">
                <a16:creationId xmlns:a16="http://schemas.microsoft.com/office/drawing/2014/main" id="{9F43C6CF-A3FB-593B-2C2D-899D3023D91E}"/>
              </a:ext>
            </a:extLst>
          </p:cNvPr>
          <p:cNvSpPr>
            <a:spLocks noGrp="1"/>
          </p:cNvSpPr>
          <p:nvPr>
            <p:ph type="body" sz="quarter" idx="14" hasCustomPrompt="1"/>
          </p:nvPr>
        </p:nvSpPr>
        <p:spPr bwMode="gray">
          <a:xfrm rot="-240000">
            <a:off x="7643794" y="1762392"/>
            <a:ext cx="3600000" cy="1152000"/>
          </a:xfrm>
        </p:spPr>
        <p:txBody>
          <a:bodyPr wrap="none"/>
          <a:lstStyle>
            <a:lvl1pPr marL="0" indent="0">
              <a:lnSpc>
                <a:spcPct val="100000"/>
              </a:lnSpc>
              <a:spcBef>
                <a:spcPts val="0"/>
              </a:spcBef>
              <a:buFontTx/>
              <a:buNone/>
              <a:defRPr sz="8000" spc="-150" baseline="0">
                <a:solidFill>
                  <a:srgbClr val="F56B00"/>
                </a:solidFill>
                <a:latin typeface="Better Times" pitchFamily="2" charset="0"/>
              </a:defRPr>
            </a:lvl1pPr>
            <a:lvl2pPr>
              <a:lnSpc>
                <a:spcPct val="100000"/>
              </a:lnSpc>
              <a:spcBef>
                <a:spcPts val="0"/>
              </a:spcBef>
              <a:defRPr sz="8000" spc="-150" baseline="0">
                <a:solidFill>
                  <a:schemeClr val="accent5"/>
                </a:solidFill>
                <a:latin typeface="Better Times" pitchFamily="2" charset="0"/>
              </a:defRPr>
            </a:lvl2pPr>
            <a:lvl3pPr marL="0" indent="0">
              <a:lnSpc>
                <a:spcPct val="100000"/>
              </a:lnSpc>
              <a:spcBef>
                <a:spcPts val="0"/>
              </a:spcBef>
              <a:buFontTx/>
              <a:buNone/>
              <a:defRPr sz="8000" spc="-150" baseline="0">
                <a:solidFill>
                  <a:schemeClr val="accent5"/>
                </a:solidFill>
                <a:latin typeface="Better Times" pitchFamily="2" charset="0"/>
              </a:defRPr>
            </a:lvl3pPr>
            <a:lvl4pPr marL="0" indent="0">
              <a:lnSpc>
                <a:spcPct val="100000"/>
              </a:lnSpc>
              <a:spcBef>
                <a:spcPts val="0"/>
              </a:spcBef>
              <a:buFontTx/>
              <a:buNone/>
              <a:defRPr sz="8000" spc="-150" baseline="0">
                <a:solidFill>
                  <a:schemeClr val="accent5"/>
                </a:solidFill>
                <a:latin typeface="Better Times" pitchFamily="2" charset="0"/>
              </a:defRPr>
            </a:lvl4pPr>
            <a:lvl5pPr marL="0" indent="0">
              <a:lnSpc>
                <a:spcPct val="100000"/>
              </a:lnSpc>
              <a:spcBef>
                <a:spcPts val="0"/>
              </a:spcBef>
              <a:buFontTx/>
              <a:buNone/>
              <a:defRPr sz="8000" spc="-150" baseline="0">
                <a:solidFill>
                  <a:schemeClr val="accent5"/>
                </a:solidFill>
                <a:latin typeface="Better Times" pitchFamily="2" charset="0"/>
              </a:defRPr>
            </a:lvl5pPr>
            <a:lvl6pPr marL="0" indent="0">
              <a:lnSpc>
                <a:spcPct val="100000"/>
              </a:lnSpc>
              <a:spcBef>
                <a:spcPts val="0"/>
              </a:spcBef>
              <a:buFontTx/>
              <a:buNone/>
              <a:defRPr sz="8000" spc="-150" baseline="0">
                <a:solidFill>
                  <a:schemeClr val="accent5"/>
                </a:solidFill>
                <a:latin typeface="Better Times" pitchFamily="2" charset="0"/>
              </a:defRPr>
            </a:lvl6pPr>
            <a:lvl7pPr marL="0" indent="0">
              <a:lnSpc>
                <a:spcPct val="100000"/>
              </a:lnSpc>
              <a:spcBef>
                <a:spcPts val="0"/>
              </a:spcBef>
              <a:buFontTx/>
              <a:buNone/>
              <a:defRPr sz="8000" spc="-150" baseline="0">
                <a:solidFill>
                  <a:schemeClr val="accent5"/>
                </a:solidFill>
                <a:latin typeface="Better Times" pitchFamily="2" charset="0"/>
              </a:defRPr>
            </a:lvl7pPr>
            <a:lvl8pPr marL="0" indent="0">
              <a:lnSpc>
                <a:spcPct val="100000"/>
              </a:lnSpc>
              <a:spcBef>
                <a:spcPts val="0"/>
              </a:spcBef>
              <a:buFontTx/>
              <a:buNone/>
              <a:defRPr sz="8000" spc="-150" baseline="0">
                <a:solidFill>
                  <a:schemeClr val="accent5"/>
                </a:solidFill>
                <a:latin typeface="Better Times" pitchFamily="2" charset="0"/>
              </a:defRPr>
            </a:lvl8pPr>
            <a:lvl9pPr marL="0" indent="0">
              <a:lnSpc>
                <a:spcPct val="100000"/>
              </a:lnSpc>
              <a:spcBef>
                <a:spcPts val="0"/>
              </a:spcBef>
              <a:buFontTx/>
              <a:buNone/>
              <a:defRPr sz="8000" spc="-150" baseline="0">
                <a:solidFill>
                  <a:schemeClr val="accent5"/>
                </a:solidFill>
                <a:latin typeface="Better Times" pitchFamily="2" charset="0"/>
              </a:defRPr>
            </a:lvl9pPr>
          </a:lstStyle>
          <a:p>
            <a:pPr lvl="0"/>
            <a:r>
              <a:rPr lang="de-DE" dirty="0"/>
              <a:t>Hervorhebung</a:t>
            </a:r>
          </a:p>
        </p:txBody>
      </p:sp>
      <p:pic>
        <p:nvPicPr>
          <p:cNvPr id="10" name="Grafik 9">
            <a:extLst>
              <a:ext uri="{FF2B5EF4-FFF2-40B4-BE49-F238E27FC236}">
                <a16:creationId xmlns:a16="http://schemas.microsoft.com/office/drawing/2014/main" id="{41C1C4E4-8D9E-4365-A6F5-87073B8E3C5A}"/>
              </a:ext>
            </a:extLst>
          </p:cNvPr>
          <p:cNvPicPr>
            <a:picLocks noChangeAspect="1"/>
          </p:cNvPicPr>
          <p:nvPr userDrawn="1"/>
        </p:nvPicPr>
        <p:blipFill>
          <a:blip r:embed="rId3">
            <a:extLst>
              <a:ext uri="{BEBA8EAE-BF5A-486C-A8C5-ECC9F3942E4B}">
                <a14:imgProps xmlns:a14="http://schemas.microsoft.com/office/drawing/2010/main">
                  <a14:imgLayer r:embed="rId4">
                    <a14:imgEffect>
                      <a14:colorTemperature colorTemp="5500"/>
                    </a14:imgEffect>
                  </a14:imgLayer>
                </a14:imgProps>
              </a:ext>
            </a:extLst>
          </a:blip>
          <a:stretch>
            <a:fillRect/>
          </a:stretch>
        </p:blipFill>
        <p:spPr>
          <a:xfrm>
            <a:off x="11234789" y="137087"/>
            <a:ext cx="514299" cy="680484"/>
          </a:xfrm>
          <a:prstGeom prst="rect">
            <a:avLst/>
          </a:prstGeom>
        </p:spPr>
      </p:pic>
      <p:sp>
        <p:nvSpPr>
          <p:cNvPr id="4" name="Titel 1">
            <a:extLst>
              <a:ext uri="{FF2B5EF4-FFF2-40B4-BE49-F238E27FC236}">
                <a16:creationId xmlns:a16="http://schemas.microsoft.com/office/drawing/2014/main" id="{696CE503-3B47-6600-B489-99270AA42B05}"/>
              </a:ext>
            </a:extLst>
          </p:cNvPr>
          <p:cNvSpPr>
            <a:spLocks noGrp="1"/>
          </p:cNvSpPr>
          <p:nvPr>
            <p:ph type="ctrTitle" hasCustomPrompt="1"/>
          </p:nvPr>
        </p:nvSpPr>
        <p:spPr bwMode="gray">
          <a:xfrm>
            <a:off x="1488000" y="1197000"/>
            <a:ext cx="7920000" cy="1656000"/>
          </a:xfrm>
        </p:spPr>
        <p:txBody>
          <a:bodyPr anchor="b">
            <a:noAutofit/>
          </a:bodyPr>
          <a:lstStyle>
            <a:lvl1pPr algn="l">
              <a:defRPr sz="4800"/>
            </a:lvl1pPr>
          </a:lstStyle>
          <a:p>
            <a:r>
              <a:rPr lang="de-DE" dirty="0"/>
              <a:t>Titel der Präsentation</a:t>
            </a:r>
            <a:br>
              <a:rPr lang="de-DE" dirty="0"/>
            </a:br>
            <a:r>
              <a:rPr lang="de-DE" dirty="0"/>
              <a:t>48 </a:t>
            </a:r>
            <a:r>
              <a:rPr lang="de-DE" dirty="0" err="1"/>
              <a:t>pt</a:t>
            </a:r>
            <a:r>
              <a:rPr lang="de-DE" dirty="0"/>
              <a:t> </a:t>
            </a:r>
            <a:r>
              <a:rPr lang="de-DE" dirty="0" err="1"/>
              <a:t>Roboto</a:t>
            </a:r>
            <a:r>
              <a:rPr lang="de-DE" dirty="0"/>
              <a:t> Medium</a:t>
            </a:r>
          </a:p>
        </p:txBody>
      </p:sp>
      <p:sp>
        <p:nvSpPr>
          <p:cNvPr id="6" name="Untertitel 2">
            <a:extLst>
              <a:ext uri="{FF2B5EF4-FFF2-40B4-BE49-F238E27FC236}">
                <a16:creationId xmlns:a16="http://schemas.microsoft.com/office/drawing/2014/main" id="{B49649F4-307F-5A24-2ABC-32CF9403BBE0}"/>
              </a:ext>
            </a:extLst>
          </p:cNvPr>
          <p:cNvSpPr>
            <a:spLocks noGrp="1"/>
          </p:cNvSpPr>
          <p:nvPr>
            <p:ph type="subTitle" idx="1" hasCustomPrompt="1"/>
          </p:nvPr>
        </p:nvSpPr>
        <p:spPr bwMode="gray">
          <a:xfrm>
            <a:off x="1488000" y="3141000"/>
            <a:ext cx="7920000" cy="720000"/>
          </a:xfrm>
        </p:spPr>
        <p:txBody>
          <a:bodyPr>
            <a:noAutofit/>
          </a:bodyPr>
          <a:lstStyle>
            <a:lvl1pPr marL="0" indent="0" algn="l">
              <a:spcBef>
                <a:spcPts val="0"/>
              </a:spcBef>
              <a:buNone/>
              <a:defRPr sz="2000"/>
            </a:lvl1pPr>
            <a:lvl2pPr marL="0" indent="0" algn="l">
              <a:spcBef>
                <a:spcPts val="0"/>
              </a:spcBef>
              <a:buNone/>
              <a:defRPr sz="2000"/>
            </a:lvl2pPr>
            <a:lvl3pPr marL="0" indent="0" algn="l">
              <a:spcBef>
                <a:spcPts val="0"/>
              </a:spcBef>
              <a:buNone/>
              <a:defRPr sz="2000"/>
            </a:lvl3pPr>
            <a:lvl4pPr marL="0" indent="0" algn="l">
              <a:spcBef>
                <a:spcPts val="0"/>
              </a:spcBef>
              <a:buNone/>
              <a:defRPr sz="2000"/>
            </a:lvl4pPr>
            <a:lvl5pPr marL="0" indent="0" algn="l">
              <a:spcBef>
                <a:spcPts val="0"/>
              </a:spcBef>
              <a:buNone/>
              <a:defRPr sz="2000"/>
            </a:lvl5pPr>
            <a:lvl6pPr marL="0" indent="0" algn="l">
              <a:spcBef>
                <a:spcPts val="0"/>
              </a:spcBef>
              <a:buNone/>
              <a:defRPr sz="2000"/>
            </a:lvl6pPr>
            <a:lvl7pPr marL="0" indent="0" algn="l">
              <a:spcBef>
                <a:spcPts val="0"/>
              </a:spcBef>
              <a:buNone/>
              <a:defRPr sz="2000"/>
            </a:lvl7pPr>
            <a:lvl8pPr marL="0" indent="0" algn="l">
              <a:spcBef>
                <a:spcPts val="0"/>
              </a:spcBef>
              <a:buNone/>
              <a:defRPr sz="2000"/>
            </a:lvl8pPr>
            <a:lvl9pPr marL="0" indent="0" algn="l">
              <a:spcBef>
                <a:spcPts val="0"/>
              </a:spcBef>
              <a:buNone/>
              <a:defRPr sz="2000"/>
            </a:lvl9pPr>
          </a:lstStyle>
          <a:p>
            <a:r>
              <a:rPr lang="de-DE" dirty="0"/>
              <a:t>Längerer Untertitel 20 </a:t>
            </a:r>
            <a:r>
              <a:rPr lang="de-DE" dirty="0" err="1"/>
              <a:t>pt</a:t>
            </a:r>
            <a:r>
              <a:rPr lang="de-DE" dirty="0"/>
              <a:t> </a:t>
            </a:r>
            <a:r>
              <a:rPr lang="de-DE" dirty="0" err="1"/>
              <a:t>Roboto</a:t>
            </a:r>
            <a:r>
              <a:rPr lang="de-DE" dirty="0"/>
              <a:t> Regular</a:t>
            </a:r>
            <a:br>
              <a:rPr lang="de-DE" dirty="0"/>
            </a:br>
            <a:r>
              <a:rPr lang="de-DE" dirty="0"/>
              <a:t>Mehr Zeilen möglich</a:t>
            </a:r>
          </a:p>
        </p:txBody>
      </p:sp>
    </p:spTree>
    <p:extLst>
      <p:ext uri="{BB962C8B-B14F-4D97-AF65-F5344CB8AC3E}">
        <p14:creationId xmlns:p14="http://schemas.microsoft.com/office/powerpoint/2010/main" val="1491754815"/>
      </p:ext>
    </p:extLst>
  </p:cSld>
  <p:clrMapOvr>
    <a:masterClrMapping/>
  </p:clrMapOvr>
  <p:extLst>
    <p:ext uri="{DCECCB84-F9BA-43D5-87BE-67443E8EF086}">
      <p15:sldGuideLst xmlns:p15="http://schemas.microsoft.com/office/powerpoint/2012/main">
        <p15:guide id="1" pos="937">
          <p15:clr>
            <a:srgbClr val="FBAE40"/>
          </p15:clr>
        </p15:guide>
        <p15:guide id="2" pos="5926">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 Plakativ">
    <p:spTree>
      <p:nvGrpSpPr>
        <p:cNvPr id="1" name=""/>
        <p:cNvGrpSpPr/>
        <p:nvPr/>
      </p:nvGrpSpPr>
      <p:grpSpPr>
        <a:xfrm>
          <a:off x="0" y="0"/>
          <a:ext cx="0" cy="0"/>
          <a:chOff x="0" y="0"/>
          <a:chExt cx="0" cy="0"/>
        </a:xfrm>
      </p:grpSpPr>
      <p:sp>
        <p:nvSpPr>
          <p:cNvPr id="28" name="Rechteck 27">
            <a:extLst>
              <a:ext uri="{FF2B5EF4-FFF2-40B4-BE49-F238E27FC236}">
                <a16:creationId xmlns:a16="http://schemas.microsoft.com/office/drawing/2014/main" id="{48F6BAC1-716F-0449-612B-D9345354BA2F}"/>
              </a:ext>
            </a:extLst>
          </p:cNvPr>
          <p:cNvSpPr/>
          <p:nvPr userDrawn="1"/>
        </p:nvSpPr>
        <p:spPr bwMode="gray">
          <a:xfrm>
            <a:off x="0" y="0"/>
            <a:ext cx="400843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2" name="Titel 1">
            <a:extLst>
              <a:ext uri="{FF2B5EF4-FFF2-40B4-BE49-F238E27FC236}">
                <a16:creationId xmlns:a16="http://schemas.microsoft.com/office/drawing/2014/main" id="{00864A0D-B6D1-455B-8011-B7E6BA2C733A}"/>
              </a:ext>
            </a:extLst>
          </p:cNvPr>
          <p:cNvSpPr>
            <a:spLocks noGrp="1"/>
          </p:cNvSpPr>
          <p:nvPr>
            <p:ph type="title" hasCustomPrompt="1"/>
          </p:nvPr>
        </p:nvSpPr>
        <p:spPr bwMode="gray">
          <a:xfrm>
            <a:off x="912000" y="909000"/>
            <a:ext cx="2232000" cy="2232000"/>
          </a:xfrm>
        </p:spPr>
        <p:txBody>
          <a:bodyPr/>
          <a:lstStyle>
            <a:lvl1pPr>
              <a:defRPr sz="4800"/>
            </a:lvl1pPr>
          </a:lstStyle>
          <a:p>
            <a:r>
              <a:rPr lang="de-DE"/>
              <a:t>Folien-titel</a:t>
            </a:r>
          </a:p>
        </p:txBody>
      </p:sp>
      <p:sp>
        <p:nvSpPr>
          <p:cNvPr id="4" name="Fußzeilenplatzhalter 3">
            <a:extLst>
              <a:ext uri="{FF2B5EF4-FFF2-40B4-BE49-F238E27FC236}">
                <a16:creationId xmlns:a16="http://schemas.microsoft.com/office/drawing/2014/main" id="{36958DF7-2814-47B9-BC14-19A8E8FC0C30}"/>
              </a:ext>
            </a:extLst>
          </p:cNvPr>
          <p:cNvSpPr>
            <a:spLocks noGrp="1"/>
          </p:cNvSpPr>
          <p:nvPr>
            <p:ph type="ftr" sz="quarter" idx="11"/>
          </p:nvPr>
        </p:nvSpPr>
        <p:spPr bwMode="gray"/>
        <p:txBody>
          <a:bodyPr/>
          <a:lstStyle/>
          <a:p>
            <a:r>
              <a:rPr lang="de-DE"/>
              <a:t>Titel der Präsentation</a:t>
            </a:r>
          </a:p>
        </p:txBody>
      </p:sp>
      <p:sp>
        <p:nvSpPr>
          <p:cNvPr id="5" name="Foliennummernplatzhalter 4">
            <a:extLst>
              <a:ext uri="{FF2B5EF4-FFF2-40B4-BE49-F238E27FC236}">
                <a16:creationId xmlns:a16="http://schemas.microsoft.com/office/drawing/2014/main" id="{4652B029-B1C7-43DE-A98E-5407FF391974}"/>
              </a:ext>
            </a:extLst>
          </p:cNvPr>
          <p:cNvSpPr>
            <a:spLocks noGrp="1"/>
          </p:cNvSpPr>
          <p:nvPr>
            <p:ph type="sldNum" sz="quarter" idx="12"/>
          </p:nvPr>
        </p:nvSpPr>
        <p:spPr bwMode="gray"/>
        <p:txBody>
          <a:bodyPr/>
          <a:lstStyle/>
          <a:p>
            <a:fld id="{BDA08C80-20F7-41C2-BF1E-F5A6ACC0FBA9}" type="slidenum">
              <a:rPr lang="de-DE" smtClean="0"/>
              <a:t>‹Nr.›</a:t>
            </a:fld>
            <a:endParaRPr lang="de-DE"/>
          </a:p>
        </p:txBody>
      </p:sp>
      <p:sp>
        <p:nvSpPr>
          <p:cNvPr id="7" name="Textplatzhalter 6">
            <a:extLst>
              <a:ext uri="{FF2B5EF4-FFF2-40B4-BE49-F238E27FC236}">
                <a16:creationId xmlns:a16="http://schemas.microsoft.com/office/drawing/2014/main" id="{E05D5859-A6C8-147B-5524-EC3DBCA6EECD}"/>
              </a:ext>
            </a:extLst>
          </p:cNvPr>
          <p:cNvSpPr>
            <a:spLocks noGrp="1"/>
          </p:cNvSpPr>
          <p:nvPr>
            <p:ph type="body" sz="quarter" idx="13" hasCustomPrompt="1"/>
          </p:nvPr>
        </p:nvSpPr>
        <p:spPr bwMode="gray">
          <a:xfrm>
            <a:off x="4872000" y="2420313"/>
            <a:ext cx="792000" cy="720000"/>
          </a:xfrm>
        </p:spPr>
        <p:txBody>
          <a:bodyPr tIns="198000" anchor="ctr" anchorCtr="0"/>
          <a:lstStyle>
            <a:lvl1pPr marL="0" indent="0">
              <a:lnSpc>
                <a:spcPct val="100000"/>
              </a:lnSpc>
              <a:buFontTx/>
              <a:buNone/>
              <a:defRPr sz="4800">
                <a:latin typeface="+mj-lt"/>
              </a:defRPr>
            </a:lvl1pPr>
            <a:lvl2pPr>
              <a:lnSpc>
                <a:spcPct val="100000"/>
              </a:lnSpc>
              <a:defRPr sz="4800">
                <a:latin typeface="+mj-lt"/>
              </a:defRPr>
            </a:lvl2pPr>
            <a:lvl3pPr marL="0" indent="0">
              <a:lnSpc>
                <a:spcPct val="100000"/>
              </a:lnSpc>
              <a:buFontTx/>
              <a:buNone/>
              <a:defRPr sz="4800">
                <a:latin typeface="+mj-lt"/>
              </a:defRPr>
            </a:lvl3pPr>
            <a:lvl4pPr marL="0" indent="0">
              <a:lnSpc>
                <a:spcPct val="100000"/>
              </a:lnSpc>
              <a:buFontTx/>
              <a:buNone/>
              <a:defRPr sz="4800">
                <a:latin typeface="+mj-lt"/>
              </a:defRPr>
            </a:lvl4pPr>
            <a:lvl5pPr marL="0" indent="0">
              <a:lnSpc>
                <a:spcPct val="100000"/>
              </a:lnSpc>
              <a:buFontTx/>
              <a:buNone/>
              <a:defRPr sz="4800">
                <a:latin typeface="+mj-lt"/>
              </a:defRPr>
            </a:lvl5pPr>
            <a:lvl6pPr marL="0" indent="0">
              <a:lnSpc>
                <a:spcPct val="100000"/>
              </a:lnSpc>
              <a:buFontTx/>
              <a:buNone/>
              <a:defRPr sz="4800">
                <a:latin typeface="+mj-lt"/>
              </a:defRPr>
            </a:lvl6pPr>
            <a:lvl7pPr marL="0" indent="0">
              <a:lnSpc>
                <a:spcPct val="100000"/>
              </a:lnSpc>
              <a:buFontTx/>
              <a:buNone/>
              <a:defRPr sz="4800">
                <a:latin typeface="+mj-lt"/>
              </a:defRPr>
            </a:lvl7pPr>
            <a:lvl8pPr marL="0" indent="0">
              <a:lnSpc>
                <a:spcPct val="100000"/>
              </a:lnSpc>
              <a:buFontTx/>
              <a:buNone/>
              <a:defRPr sz="4800">
                <a:latin typeface="+mj-lt"/>
              </a:defRPr>
            </a:lvl8pPr>
            <a:lvl9pPr marL="0" indent="0">
              <a:lnSpc>
                <a:spcPct val="100000"/>
              </a:lnSpc>
              <a:buFontTx/>
              <a:buNone/>
              <a:defRPr sz="4800">
                <a:latin typeface="+mj-lt"/>
              </a:defRPr>
            </a:lvl9pPr>
          </a:lstStyle>
          <a:p>
            <a:pPr lvl="0"/>
            <a:r>
              <a:rPr lang="de-DE"/>
              <a:t>00</a:t>
            </a:r>
          </a:p>
        </p:txBody>
      </p:sp>
      <p:sp>
        <p:nvSpPr>
          <p:cNvPr id="9" name="Textplatzhalter 8">
            <a:extLst>
              <a:ext uri="{FF2B5EF4-FFF2-40B4-BE49-F238E27FC236}">
                <a16:creationId xmlns:a16="http://schemas.microsoft.com/office/drawing/2014/main" id="{247B486D-5238-B076-91D2-9585FA3CCE01}"/>
              </a:ext>
            </a:extLst>
          </p:cNvPr>
          <p:cNvSpPr>
            <a:spLocks noGrp="1"/>
          </p:cNvSpPr>
          <p:nvPr>
            <p:ph type="body" sz="quarter" idx="14" hasCustomPrompt="1"/>
          </p:nvPr>
        </p:nvSpPr>
        <p:spPr bwMode="gray">
          <a:xfrm>
            <a:off x="5808000" y="2420312"/>
            <a:ext cx="2160000" cy="720000"/>
          </a:xfrm>
        </p:spPr>
        <p:txBody>
          <a:bodyPr anchor="b" anchorCtr="0"/>
          <a:lstStyle>
            <a:lvl1pPr marL="0" indent="0">
              <a:spcBef>
                <a:spcPts val="0"/>
              </a:spcBef>
              <a:buFontTx/>
              <a:buNone/>
              <a:defRPr sz="2000"/>
            </a:lvl1pPr>
            <a:lvl2pPr>
              <a:spcBef>
                <a:spcPts val="0"/>
              </a:spcBef>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de-DE"/>
              <a:t>Kapitelname 1</a:t>
            </a:r>
          </a:p>
          <a:p>
            <a:pPr lvl="0"/>
            <a:r>
              <a:rPr lang="de-DE"/>
              <a:t>Zweite Ebene</a:t>
            </a:r>
          </a:p>
        </p:txBody>
      </p:sp>
      <p:sp>
        <p:nvSpPr>
          <p:cNvPr id="12" name="Textplatzhalter 6">
            <a:extLst>
              <a:ext uri="{FF2B5EF4-FFF2-40B4-BE49-F238E27FC236}">
                <a16:creationId xmlns:a16="http://schemas.microsoft.com/office/drawing/2014/main" id="{6302EC2D-83A4-7073-9D38-BA817B173DB6}"/>
              </a:ext>
            </a:extLst>
          </p:cNvPr>
          <p:cNvSpPr>
            <a:spLocks noGrp="1"/>
          </p:cNvSpPr>
          <p:nvPr>
            <p:ph type="body" sz="quarter" idx="15" hasCustomPrompt="1"/>
          </p:nvPr>
        </p:nvSpPr>
        <p:spPr bwMode="gray">
          <a:xfrm>
            <a:off x="4872000" y="3645000"/>
            <a:ext cx="792000" cy="720000"/>
          </a:xfrm>
        </p:spPr>
        <p:txBody>
          <a:bodyPr tIns="198000" anchor="ctr" anchorCtr="0"/>
          <a:lstStyle>
            <a:lvl1pPr marL="0" indent="0">
              <a:lnSpc>
                <a:spcPct val="100000"/>
              </a:lnSpc>
              <a:buFontTx/>
              <a:buNone/>
              <a:defRPr sz="4800">
                <a:latin typeface="+mj-lt"/>
              </a:defRPr>
            </a:lvl1pPr>
            <a:lvl2pPr>
              <a:lnSpc>
                <a:spcPct val="100000"/>
              </a:lnSpc>
              <a:defRPr sz="4800">
                <a:latin typeface="+mj-lt"/>
              </a:defRPr>
            </a:lvl2pPr>
            <a:lvl3pPr marL="0" indent="0">
              <a:lnSpc>
                <a:spcPct val="100000"/>
              </a:lnSpc>
              <a:buFontTx/>
              <a:buNone/>
              <a:defRPr sz="4800">
                <a:latin typeface="+mj-lt"/>
              </a:defRPr>
            </a:lvl3pPr>
            <a:lvl4pPr marL="0" indent="0">
              <a:lnSpc>
                <a:spcPct val="100000"/>
              </a:lnSpc>
              <a:buFontTx/>
              <a:buNone/>
              <a:defRPr sz="4800">
                <a:latin typeface="+mj-lt"/>
              </a:defRPr>
            </a:lvl4pPr>
            <a:lvl5pPr marL="0" indent="0">
              <a:lnSpc>
                <a:spcPct val="100000"/>
              </a:lnSpc>
              <a:buFontTx/>
              <a:buNone/>
              <a:defRPr sz="4800">
                <a:latin typeface="+mj-lt"/>
              </a:defRPr>
            </a:lvl5pPr>
            <a:lvl6pPr marL="0" indent="0">
              <a:lnSpc>
                <a:spcPct val="100000"/>
              </a:lnSpc>
              <a:buFontTx/>
              <a:buNone/>
              <a:defRPr sz="4800">
                <a:latin typeface="+mj-lt"/>
              </a:defRPr>
            </a:lvl6pPr>
            <a:lvl7pPr marL="0" indent="0">
              <a:lnSpc>
                <a:spcPct val="100000"/>
              </a:lnSpc>
              <a:buFontTx/>
              <a:buNone/>
              <a:defRPr sz="4800">
                <a:latin typeface="+mj-lt"/>
              </a:defRPr>
            </a:lvl7pPr>
            <a:lvl8pPr marL="0" indent="0">
              <a:lnSpc>
                <a:spcPct val="100000"/>
              </a:lnSpc>
              <a:buFontTx/>
              <a:buNone/>
              <a:defRPr sz="4800">
                <a:latin typeface="+mj-lt"/>
              </a:defRPr>
            </a:lvl8pPr>
            <a:lvl9pPr marL="0" indent="0">
              <a:lnSpc>
                <a:spcPct val="100000"/>
              </a:lnSpc>
              <a:buFontTx/>
              <a:buNone/>
              <a:defRPr sz="4800">
                <a:latin typeface="+mj-lt"/>
              </a:defRPr>
            </a:lvl9pPr>
          </a:lstStyle>
          <a:p>
            <a:pPr lvl="0"/>
            <a:r>
              <a:rPr lang="de-DE"/>
              <a:t>00</a:t>
            </a:r>
          </a:p>
        </p:txBody>
      </p:sp>
      <p:sp>
        <p:nvSpPr>
          <p:cNvPr id="13" name="Textplatzhalter 8">
            <a:extLst>
              <a:ext uri="{FF2B5EF4-FFF2-40B4-BE49-F238E27FC236}">
                <a16:creationId xmlns:a16="http://schemas.microsoft.com/office/drawing/2014/main" id="{21815CF0-4674-061C-E8F6-3749A85743F0}"/>
              </a:ext>
            </a:extLst>
          </p:cNvPr>
          <p:cNvSpPr>
            <a:spLocks noGrp="1"/>
          </p:cNvSpPr>
          <p:nvPr>
            <p:ph type="body" sz="quarter" idx="16" hasCustomPrompt="1"/>
          </p:nvPr>
        </p:nvSpPr>
        <p:spPr bwMode="gray">
          <a:xfrm>
            <a:off x="5808000" y="3644999"/>
            <a:ext cx="2160000" cy="720000"/>
          </a:xfrm>
        </p:spPr>
        <p:txBody>
          <a:bodyPr anchor="b" anchorCtr="0"/>
          <a:lstStyle>
            <a:lvl1pPr marL="0" indent="0">
              <a:spcBef>
                <a:spcPts val="0"/>
              </a:spcBef>
              <a:buFontTx/>
              <a:buNone/>
              <a:defRPr sz="2000"/>
            </a:lvl1pPr>
            <a:lvl2pPr>
              <a:spcBef>
                <a:spcPts val="0"/>
              </a:spcBef>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de-DE"/>
              <a:t>Kapitelname 2</a:t>
            </a:r>
          </a:p>
          <a:p>
            <a:pPr lvl="0"/>
            <a:r>
              <a:rPr lang="de-DE"/>
              <a:t>Zweite Ebene</a:t>
            </a:r>
          </a:p>
        </p:txBody>
      </p:sp>
      <p:sp>
        <p:nvSpPr>
          <p:cNvPr id="14" name="Textplatzhalter 6">
            <a:extLst>
              <a:ext uri="{FF2B5EF4-FFF2-40B4-BE49-F238E27FC236}">
                <a16:creationId xmlns:a16="http://schemas.microsoft.com/office/drawing/2014/main" id="{14942B08-8718-6D4D-248B-144DE930FDAB}"/>
              </a:ext>
            </a:extLst>
          </p:cNvPr>
          <p:cNvSpPr>
            <a:spLocks noGrp="1"/>
          </p:cNvSpPr>
          <p:nvPr>
            <p:ph type="body" sz="quarter" idx="17" hasCustomPrompt="1"/>
          </p:nvPr>
        </p:nvSpPr>
        <p:spPr bwMode="gray">
          <a:xfrm>
            <a:off x="4872000" y="4869000"/>
            <a:ext cx="792000" cy="720000"/>
          </a:xfrm>
        </p:spPr>
        <p:txBody>
          <a:bodyPr tIns="198000" anchor="ctr" anchorCtr="0"/>
          <a:lstStyle>
            <a:lvl1pPr marL="0" indent="0">
              <a:lnSpc>
                <a:spcPct val="100000"/>
              </a:lnSpc>
              <a:buFontTx/>
              <a:buNone/>
              <a:defRPr sz="4800">
                <a:latin typeface="+mj-lt"/>
              </a:defRPr>
            </a:lvl1pPr>
            <a:lvl2pPr>
              <a:lnSpc>
                <a:spcPct val="100000"/>
              </a:lnSpc>
              <a:defRPr sz="4800">
                <a:latin typeface="+mj-lt"/>
              </a:defRPr>
            </a:lvl2pPr>
            <a:lvl3pPr marL="0" indent="0">
              <a:lnSpc>
                <a:spcPct val="100000"/>
              </a:lnSpc>
              <a:buFontTx/>
              <a:buNone/>
              <a:defRPr sz="4800">
                <a:latin typeface="+mj-lt"/>
              </a:defRPr>
            </a:lvl3pPr>
            <a:lvl4pPr marL="0" indent="0">
              <a:lnSpc>
                <a:spcPct val="100000"/>
              </a:lnSpc>
              <a:buFontTx/>
              <a:buNone/>
              <a:defRPr sz="4800">
                <a:latin typeface="+mj-lt"/>
              </a:defRPr>
            </a:lvl4pPr>
            <a:lvl5pPr marL="0" indent="0">
              <a:lnSpc>
                <a:spcPct val="100000"/>
              </a:lnSpc>
              <a:buFontTx/>
              <a:buNone/>
              <a:defRPr sz="4800">
                <a:latin typeface="+mj-lt"/>
              </a:defRPr>
            </a:lvl5pPr>
            <a:lvl6pPr marL="0" indent="0">
              <a:lnSpc>
                <a:spcPct val="100000"/>
              </a:lnSpc>
              <a:buFontTx/>
              <a:buNone/>
              <a:defRPr sz="4800">
                <a:latin typeface="+mj-lt"/>
              </a:defRPr>
            </a:lvl6pPr>
            <a:lvl7pPr marL="0" indent="0">
              <a:lnSpc>
                <a:spcPct val="100000"/>
              </a:lnSpc>
              <a:buFontTx/>
              <a:buNone/>
              <a:defRPr sz="4800">
                <a:latin typeface="+mj-lt"/>
              </a:defRPr>
            </a:lvl7pPr>
            <a:lvl8pPr marL="0" indent="0">
              <a:lnSpc>
                <a:spcPct val="100000"/>
              </a:lnSpc>
              <a:buFontTx/>
              <a:buNone/>
              <a:defRPr sz="4800">
                <a:latin typeface="+mj-lt"/>
              </a:defRPr>
            </a:lvl8pPr>
            <a:lvl9pPr marL="0" indent="0">
              <a:lnSpc>
                <a:spcPct val="100000"/>
              </a:lnSpc>
              <a:buFontTx/>
              <a:buNone/>
              <a:defRPr sz="4800">
                <a:latin typeface="+mj-lt"/>
              </a:defRPr>
            </a:lvl9pPr>
          </a:lstStyle>
          <a:p>
            <a:pPr lvl="0"/>
            <a:r>
              <a:rPr lang="de-DE"/>
              <a:t>00</a:t>
            </a:r>
          </a:p>
        </p:txBody>
      </p:sp>
      <p:sp>
        <p:nvSpPr>
          <p:cNvPr id="15" name="Textplatzhalter 8">
            <a:extLst>
              <a:ext uri="{FF2B5EF4-FFF2-40B4-BE49-F238E27FC236}">
                <a16:creationId xmlns:a16="http://schemas.microsoft.com/office/drawing/2014/main" id="{BB6B3AA0-DF0A-37B1-ADB8-E6788A259C81}"/>
              </a:ext>
            </a:extLst>
          </p:cNvPr>
          <p:cNvSpPr>
            <a:spLocks noGrp="1"/>
          </p:cNvSpPr>
          <p:nvPr>
            <p:ph type="body" sz="quarter" idx="18" hasCustomPrompt="1"/>
          </p:nvPr>
        </p:nvSpPr>
        <p:spPr bwMode="gray">
          <a:xfrm>
            <a:off x="5808000" y="4868999"/>
            <a:ext cx="2160000" cy="720000"/>
          </a:xfrm>
        </p:spPr>
        <p:txBody>
          <a:bodyPr anchor="b" anchorCtr="0"/>
          <a:lstStyle>
            <a:lvl1pPr marL="0" indent="0">
              <a:spcBef>
                <a:spcPts val="0"/>
              </a:spcBef>
              <a:buFontTx/>
              <a:buNone/>
              <a:defRPr sz="2000"/>
            </a:lvl1pPr>
            <a:lvl2pPr>
              <a:spcBef>
                <a:spcPts val="0"/>
              </a:spcBef>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de-DE"/>
              <a:t>Kapitelname 3</a:t>
            </a:r>
          </a:p>
          <a:p>
            <a:pPr lvl="0"/>
            <a:r>
              <a:rPr lang="de-DE"/>
              <a:t>Zweite Ebene</a:t>
            </a:r>
          </a:p>
        </p:txBody>
      </p:sp>
      <p:sp>
        <p:nvSpPr>
          <p:cNvPr id="16" name="Textplatzhalter 6">
            <a:extLst>
              <a:ext uri="{FF2B5EF4-FFF2-40B4-BE49-F238E27FC236}">
                <a16:creationId xmlns:a16="http://schemas.microsoft.com/office/drawing/2014/main" id="{8DF85E86-F49D-EAAD-E7A9-A935806F37F0}"/>
              </a:ext>
            </a:extLst>
          </p:cNvPr>
          <p:cNvSpPr>
            <a:spLocks noGrp="1"/>
          </p:cNvSpPr>
          <p:nvPr>
            <p:ph type="body" sz="quarter" idx="19" hasCustomPrompt="1"/>
          </p:nvPr>
        </p:nvSpPr>
        <p:spPr bwMode="gray">
          <a:xfrm>
            <a:off x="8400013" y="2421001"/>
            <a:ext cx="792000" cy="720000"/>
          </a:xfrm>
        </p:spPr>
        <p:txBody>
          <a:bodyPr tIns="198000" anchor="ctr" anchorCtr="0"/>
          <a:lstStyle>
            <a:lvl1pPr marL="0" indent="0">
              <a:lnSpc>
                <a:spcPct val="100000"/>
              </a:lnSpc>
              <a:buFontTx/>
              <a:buNone/>
              <a:defRPr sz="4800">
                <a:latin typeface="+mj-lt"/>
              </a:defRPr>
            </a:lvl1pPr>
            <a:lvl2pPr>
              <a:lnSpc>
                <a:spcPct val="100000"/>
              </a:lnSpc>
              <a:defRPr sz="4800">
                <a:latin typeface="+mj-lt"/>
              </a:defRPr>
            </a:lvl2pPr>
            <a:lvl3pPr marL="0" indent="0">
              <a:lnSpc>
                <a:spcPct val="100000"/>
              </a:lnSpc>
              <a:buFontTx/>
              <a:buNone/>
              <a:defRPr sz="4800">
                <a:latin typeface="+mj-lt"/>
              </a:defRPr>
            </a:lvl3pPr>
            <a:lvl4pPr marL="0" indent="0">
              <a:lnSpc>
                <a:spcPct val="100000"/>
              </a:lnSpc>
              <a:buFontTx/>
              <a:buNone/>
              <a:defRPr sz="4800">
                <a:latin typeface="+mj-lt"/>
              </a:defRPr>
            </a:lvl4pPr>
            <a:lvl5pPr marL="0" indent="0">
              <a:lnSpc>
                <a:spcPct val="100000"/>
              </a:lnSpc>
              <a:buFontTx/>
              <a:buNone/>
              <a:defRPr sz="4800">
                <a:latin typeface="+mj-lt"/>
              </a:defRPr>
            </a:lvl5pPr>
            <a:lvl6pPr marL="0" indent="0">
              <a:lnSpc>
                <a:spcPct val="100000"/>
              </a:lnSpc>
              <a:buFontTx/>
              <a:buNone/>
              <a:defRPr sz="4800">
                <a:latin typeface="+mj-lt"/>
              </a:defRPr>
            </a:lvl6pPr>
            <a:lvl7pPr marL="0" indent="0">
              <a:lnSpc>
                <a:spcPct val="100000"/>
              </a:lnSpc>
              <a:buFontTx/>
              <a:buNone/>
              <a:defRPr sz="4800">
                <a:latin typeface="+mj-lt"/>
              </a:defRPr>
            </a:lvl7pPr>
            <a:lvl8pPr marL="0" indent="0">
              <a:lnSpc>
                <a:spcPct val="100000"/>
              </a:lnSpc>
              <a:buFontTx/>
              <a:buNone/>
              <a:defRPr sz="4800">
                <a:latin typeface="+mj-lt"/>
              </a:defRPr>
            </a:lvl8pPr>
            <a:lvl9pPr marL="0" indent="0">
              <a:lnSpc>
                <a:spcPct val="100000"/>
              </a:lnSpc>
              <a:buFontTx/>
              <a:buNone/>
              <a:defRPr sz="4800">
                <a:latin typeface="+mj-lt"/>
              </a:defRPr>
            </a:lvl9pPr>
          </a:lstStyle>
          <a:p>
            <a:pPr lvl="0"/>
            <a:r>
              <a:rPr lang="de-DE"/>
              <a:t>00</a:t>
            </a:r>
          </a:p>
        </p:txBody>
      </p:sp>
      <p:sp>
        <p:nvSpPr>
          <p:cNvPr id="17" name="Textplatzhalter 8">
            <a:extLst>
              <a:ext uri="{FF2B5EF4-FFF2-40B4-BE49-F238E27FC236}">
                <a16:creationId xmlns:a16="http://schemas.microsoft.com/office/drawing/2014/main" id="{E28AD0BE-4A85-3E67-F6EC-9D1520EAF3AF}"/>
              </a:ext>
            </a:extLst>
          </p:cNvPr>
          <p:cNvSpPr>
            <a:spLocks noGrp="1"/>
          </p:cNvSpPr>
          <p:nvPr>
            <p:ph type="body" sz="quarter" idx="20" hasCustomPrompt="1"/>
          </p:nvPr>
        </p:nvSpPr>
        <p:spPr bwMode="gray">
          <a:xfrm>
            <a:off x="9336013" y="2421000"/>
            <a:ext cx="2160000" cy="720000"/>
          </a:xfrm>
        </p:spPr>
        <p:txBody>
          <a:bodyPr anchor="b" anchorCtr="0"/>
          <a:lstStyle>
            <a:lvl1pPr marL="0" indent="0">
              <a:spcBef>
                <a:spcPts val="0"/>
              </a:spcBef>
              <a:buFontTx/>
              <a:buNone/>
              <a:defRPr sz="2000"/>
            </a:lvl1pPr>
            <a:lvl2pPr>
              <a:spcBef>
                <a:spcPts val="0"/>
              </a:spcBef>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de-DE"/>
              <a:t>Kapitelname 4</a:t>
            </a:r>
          </a:p>
          <a:p>
            <a:pPr lvl="0"/>
            <a:r>
              <a:rPr lang="de-DE"/>
              <a:t>Zweite Ebene</a:t>
            </a:r>
          </a:p>
        </p:txBody>
      </p:sp>
      <p:sp>
        <p:nvSpPr>
          <p:cNvPr id="20" name="Textplatzhalter 6">
            <a:extLst>
              <a:ext uri="{FF2B5EF4-FFF2-40B4-BE49-F238E27FC236}">
                <a16:creationId xmlns:a16="http://schemas.microsoft.com/office/drawing/2014/main" id="{4E4C8F76-6FB4-DB28-D98A-35576A0B13D0}"/>
              </a:ext>
            </a:extLst>
          </p:cNvPr>
          <p:cNvSpPr>
            <a:spLocks noGrp="1"/>
          </p:cNvSpPr>
          <p:nvPr>
            <p:ph type="body" sz="quarter" idx="21" hasCustomPrompt="1"/>
          </p:nvPr>
        </p:nvSpPr>
        <p:spPr bwMode="gray">
          <a:xfrm>
            <a:off x="8400000" y="3645001"/>
            <a:ext cx="792000" cy="720000"/>
          </a:xfrm>
        </p:spPr>
        <p:txBody>
          <a:bodyPr tIns="198000" anchor="ctr" anchorCtr="0"/>
          <a:lstStyle>
            <a:lvl1pPr marL="0" indent="0">
              <a:lnSpc>
                <a:spcPct val="100000"/>
              </a:lnSpc>
              <a:buFontTx/>
              <a:buNone/>
              <a:defRPr sz="4800">
                <a:latin typeface="+mj-lt"/>
              </a:defRPr>
            </a:lvl1pPr>
            <a:lvl2pPr>
              <a:lnSpc>
                <a:spcPct val="100000"/>
              </a:lnSpc>
              <a:defRPr sz="4800">
                <a:latin typeface="+mj-lt"/>
              </a:defRPr>
            </a:lvl2pPr>
            <a:lvl3pPr marL="0" indent="0">
              <a:lnSpc>
                <a:spcPct val="100000"/>
              </a:lnSpc>
              <a:buFontTx/>
              <a:buNone/>
              <a:defRPr sz="4800">
                <a:latin typeface="+mj-lt"/>
              </a:defRPr>
            </a:lvl3pPr>
            <a:lvl4pPr marL="0" indent="0">
              <a:lnSpc>
                <a:spcPct val="100000"/>
              </a:lnSpc>
              <a:buFontTx/>
              <a:buNone/>
              <a:defRPr sz="4800">
                <a:latin typeface="+mj-lt"/>
              </a:defRPr>
            </a:lvl4pPr>
            <a:lvl5pPr marL="0" indent="0">
              <a:lnSpc>
                <a:spcPct val="100000"/>
              </a:lnSpc>
              <a:buFontTx/>
              <a:buNone/>
              <a:defRPr sz="4800">
                <a:latin typeface="+mj-lt"/>
              </a:defRPr>
            </a:lvl5pPr>
            <a:lvl6pPr marL="0" indent="0">
              <a:lnSpc>
                <a:spcPct val="100000"/>
              </a:lnSpc>
              <a:buFontTx/>
              <a:buNone/>
              <a:defRPr sz="4800">
                <a:latin typeface="+mj-lt"/>
              </a:defRPr>
            </a:lvl6pPr>
            <a:lvl7pPr marL="0" indent="0">
              <a:lnSpc>
                <a:spcPct val="100000"/>
              </a:lnSpc>
              <a:buFontTx/>
              <a:buNone/>
              <a:defRPr sz="4800">
                <a:latin typeface="+mj-lt"/>
              </a:defRPr>
            </a:lvl7pPr>
            <a:lvl8pPr marL="0" indent="0">
              <a:lnSpc>
                <a:spcPct val="100000"/>
              </a:lnSpc>
              <a:buFontTx/>
              <a:buNone/>
              <a:defRPr sz="4800">
                <a:latin typeface="+mj-lt"/>
              </a:defRPr>
            </a:lvl8pPr>
            <a:lvl9pPr marL="0" indent="0">
              <a:lnSpc>
                <a:spcPct val="100000"/>
              </a:lnSpc>
              <a:buFontTx/>
              <a:buNone/>
              <a:defRPr sz="4800">
                <a:latin typeface="+mj-lt"/>
              </a:defRPr>
            </a:lvl9pPr>
          </a:lstStyle>
          <a:p>
            <a:pPr lvl="0"/>
            <a:r>
              <a:rPr lang="de-DE"/>
              <a:t>00</a:t>
            </a:r>
          </a:p>
        </p:txBody>
      </p:sp>
      <p:sp>
        <p:nvSpPr>
          <p:cNvPr id="21" name="Textplatzhalter 8">
            <a:extLst>
              <a:ext uri="{FF2B5EF4-FFF2-40B4-BE49-F238E27FC236}">
                <a16:creationId xmlns:a16="http://schemas.microsoft.com/office/drawing/2014/main" id="{7A0C81AD-BA53-C751-50A7-187BCA83A4F3}"/>
              </a:ext>
            </a:extLst>
          </p:cNvPr>
          <p:cNvSpPr>
            <a:spLocks noGrp="1"/>
          </p:cNvSpPr>
          <p:nvPr>
            <p:ph type="body" sz="quarter" idx="22" hasCustomPrompt="1"/>
          </p:nvPr>
        </p:nvSpPr>
        <p:spPr bwMode="gray">
          <a:xfrm>
            <a:off x="9336000" y="3645000"/>
            <a:ext cx="2160000" cy="720000"/>
          </a:xfrm>
        </p:spPr>
        <p:txBody>
          <a:bodyPr anchor="b" anchorCtr="0"/>
          <a:lstStyle>
            <a:lvl1pPr marL="0" indent="0">
              <a:spcBef>
                <a:spcPts val="0"/>
              </a:spcBef>
              <a:buFontTx/>
              <a:buNone/>
              <a:defRPr sz="2000"/>
            </a:lvl1pPr>
            <a:lvl2pPr>
              <a:spcBef>
                <a:spcPts val="0"/>
              </a:spcBef>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de-DE"/>
              <a:t>Kapitelname 5</a:t>
            </a:r>
          </a:p>
          <a:p>
            <a:pPr lvl="0"/>
            <a:r>
              <a:rPr lang="de-DE"/>
              <a:t>Zweite Ebene</a:t>
            </a:r>
          </a:p>
        </p:txBody>
      </p:sp>
      <p:sp>
        <p:nvSpPr>
          <p:cNvPr id="22" name="Textplatzhalter 6">
            <a:extLst>
              <a:ext uri="{FF2B5EF4-FFF2-40B4-BE49-F238E27FC236}">
                <a16:creationId xmlns:a16="http://schemas.microsoft.com/office/drawing/2014/main" id="{403AB8B6-E319-4216-4E8E-FECB489C6222}"/>
              </a:ext>
            </a:extLst>
          </p:cNvPr>
          <p:cNvSpPr>
            <a:spLocks noGrp="1"/>
          </p:cNvSpPr>
          <p:nvPr>
            <p:ph type="body" sz="quarter" idx="23" hasCustomPrompt="1"/>
          </p:nvPr>
        </p:nvSpPr>
        <p:spPr bwMode="gray">
          <a:xfrm>
            <a:off x="8400000" y="4869000"/>
            <a:ext cx="792000" cy="720000"/>
          </a:xfrm>
        </p:spPr>
        <p:txBody>
          <a:bodyPr tIns="198000" anchor="ctr" anchorCtr="0"/>
          <a:lstStyle>
            <a:lvl1pPr marL="0" indent="0">
              <a:lnSpc>
                <a:spcPct val="100000"/>
              </a:lnSpc>
              <a:buFontTx/>
              <a:buNone/>
              <a:defRPr sz="4800">
                <a:latin typeface="+mj-lt"/>
              </a:defRPr>
            </a:lvl1pPr>
            <a:lvl2pPr>
              <a:lnSpc>
                <a:spcPct val="100000"/>
              </a:lnSpc>
              <a:defRPr sz="4800">
                <a:latin typeface="+mj-lt"/>
              </a:defRPr>
            </a:lvl2pPr>
            <a:lvl3pPr marL="0" indent="0">
              <a:lnSpc>
                <a:spcPct val="100000"/>
              </a:lnSpc>
              <a:buFontTx/>
              <a:buNone/>
              <a:defRPr sz="4800">
                <a:latin typeface="+mj-lt"/>
              </a:defRPr>
            </a:lvl3pPr>
            <a:lvl4pPr marL="0" indent="0">
              <a:lnSpc>
                <a:spcPct val="100000"/>
              </a:lnSpc>
              <a:buFontTx/>
              <a:buNone/>
              <a:defRPr sz="4800">
                <a:latin typeface="+mj-lt"/>
              </a:defRPr>
            </a:lvl4pPr>
            <a:lvl5pPr marL="0" indent="0">
              <a:lnSpc>
                <a:spcPct val="100000"/>
              </a:lnSpc>
              <a:buFontTx/>
              <a:buNone/>
              <a:defRPr sz="4800">
                <a:latin typeface="+mj-lt"/>
              </a:defRPr>
            </a:lvl5pPr>
            <a:lvl6pPr marL="0" indent="0">
              <a:lnSpc>
                <a:spcPct val="100000"/>
              </a:lnSpc>
              <a:buFontTx/>
              <a:buNone/>
              <a:defRPr sz="4800">
                <a:latin typeface="+mj-lt"/>
              </a:defRPr>
            </a:lvl6pPr>
            <a:lvl7pPr marL="0" indent="0">
              <a:lnSpc>
                <a:spcPct val="100000"/>
              </a:lnSpc>
              <a:buFontTx/>
              <a:buNone/>
              <a:defRPr sz="4800">
                <a:latin typeface="+mj-lt"/>
              </a:defRPr>
            </a:lvl7pPr>
            <a:lvl8pPr marL="0" indent="0">
              <a:lnSpc>
                <a:spcPct val="100000"/>
              </a:lnSpc>
              <a:buFontTx/>
              <a:buNone/>
              <a:defRPr sz="4800">
                <a:latin typeface="+mj-lt"/>
              </a:defRPr>
            </a:lvl8pPr>
            <a:lvl9pPr marL="0" indent="0">
              <a:lnSpc>
                <a:spcPct val="100000"/>
              </a:lnSpc>
              <a:buFontTx/>
              <a:buNone/>
              <a:defRPr sz="4800">
                <a:latin typeface="+mj-lt"/>
              </a:defRPr>
            </a:lvl9pPr>
          </a:lstStyle>
          <a:p>
            <a:pPr lvl="0"/>
            <a:r>
              <a:rPr lang="de-DE"/>
              <a:t>00</a:t>
            </a:r>
          </a:p>
        </p:txBody>
      </p:sp>
      <p:sp>
        <p:nvSpPr>
          <p:cNvPr id="23" name="Textplatzhalter 8">
            <a:extLst>
              <a:ext uri="{FF2B5EF4-FFF2-40B4-BE49-F238E27FC236}">
                <a16:creationId xmlns:a16="http://schemas.microsoft.com/office/drawing/2014/main" id="{DFD0220D-0F13-2184-6353-114964EFD9EB}"/>
              </a:ext>
            </a:extLst>
          </p:cNvPr>
          <p:cNvSpPr>
            <a:spLocks noGrp="1"/>
          </p:cNvSpPr>
          <p:nvPr>
            <p:ph type="body" sz="quarter" idx="24" hasCustomPrompt="1"/>
          </p:nvPr>
        </p:nvSpPr>
        <p:spPr bwMode="gray">
          <a:xfrm>
            <a:off x="9336000" y="4868999"/>
            <a:ext cx="2160000" cy="720000"/>
          </a:xfrm>
        </p:spPr>
        <p:txBody>
          <a:bodyPr anchor="b" anchorCtr="0"/>
          <a:lstStyle>
            <a:lvl1pPr marL="0" indent="0">
              <a:spcBef>
                <a:spcPts val="0"/>
              </a:spcBef>
              <a:buFontTx/>
              <a:buNone/>
              <a:defRPr sz="2000"/>
            </a:lvl1pPr>
            <a:lvl2pPr>
              <a:spcBef>
                <a:spcPts val="0"/>
              </a:spcBef>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de-DE"/>
              <a:t>Kapitelname 6</a:t>
            </a:r>
          </a:p>
          <a:p>
            <a:pPr lvl="0"/>
            <a:r>
              <a:rPr lang="de-DE"/>
              <a:t>Zweite Ebene</a:t>
            </a:r>
          </a:p>
        </p:txBody>
      </p:sp>
      <p:sp>
        <p:nvSpPr>
          <p:cNvPr id="29" name="Textplatzhalter 56">
            <a:extLst>
              <a:ext uri="{FF2B5EF4-FFF2-40B4-BE49-F238E27FC236}">
                <a16:creationId xmlns:a16="http://schemas.microsoft.com/office/drawing/2014/main" id="{AA2BE30E-091C-D8CA-6D8B-4D331E39B090}"/>
              </a:ext>
            </a:extLst>
          </p:cNvPr>
          <p:cNvSpPr txBox="1">
            <a:spLocks/>
          </p:cNvSpPr>
          <p:nvPr userDrawn="1"/>
        </p:nvSpPr>
        <p:spPr bwMode="gray">
          <a:xfrm>
            <a:off x="694800" y="6585000"/>
            <a:ext cx="432000" cy="144000"/>
          </a:xfrm>
          <a:prstGeom prst="rect">
            <a:avLst/>
          </a:prstGeom>
        </p:spPr>
        <p:txBody>
          <a:bodyPr lIns="0" tIns="0" rIns="0" bIns="0" anchor="ctr" anchorCtr="0">
            <a:noAutofit/>
          </a:bodyPr>
          <a:lstStyle>
            <a:lvl1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5pPr>
            <a:lvl6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7pPr>
            <a:lvl8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8pPr>
            <a:lvl9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9pPr>
          </a:lstStyle>
          <a:p>
            <a:pPr lvl="0"/>
            <a:r>
              <a:rPr lang="de-DE"/>
              <a:t>DEW21 |</a:t>
            </a:r>
          </a:p>
        </p:txBody>
      </p:sp>
    </p:spTree>
    <p:extLst>
      <p:ext uri="{BB962C8B-B14F-4D97-AF65-F5344CB8AC3E}">
        <p14:creationId xmlns:p14="http://schemas.microsoft.com/office/powerpoint/2010/main" val="1303389866"/>
      </p:ext>
    </p:extLst>
  </p:cSld>
  <p:clrMapOvr>
    <a:masterClrMapping/>
  </p:clrMapOvr>
  <p:extLst>
    <p:ext uri="{DCECCB84-F9BA-43D5-87BE-67443E8EF086}">
      <p15:sldGuideLst xmlns:p15="http://schemas.microsoft.com/office/powerpoint/2012/main">
        <p15:guide id="1" orient="horz" pos="1525" userDrawn="1">
          <p15:clr>
            <a:srgbClr val="FBAE40"/>
          </p15:clr>
        </p15:guide>
        <p15:guide id="3" orient="horz" pos="3883" userDrawn="1">
          <p15:clr>
            <a:srgbClr val="FBAE40"/>
          </p15:clr>
        </p15:guide>
        <p15:guide id="4" pos="3069" userDrawn="1">
          <p15:clr>
            <a:srgbClr val="FBAE40"/>
          </p15:clr>
        </p15:guide>
        <p15:guide id="5" pos="7242" userDrawn="1">
          <p15:clr>
            <a:srgbClr val="FBAE40"/>
          </p15:clr>
        </p15:guide>
        <p15:guide id="6" pos="2525" userDrawn="1">
          <p15:clr>
            <a:srgbClr val="FBAE4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2_Titelfolie-intern">
    <p:spTree>
      <p:nvGrpSpPr>
        <p:cNvPr id="1" name=""/>
        <p:cNvGrpSpPr/>
        <p:nvPr/>
      </p:nvGrpSpPr>
      <p:grpSpPr>
        <a:xfrm>
          <a:off x="0" y="0"/>
          <a:ext cx="0" cy="0"/>
          <a:chOff x="0" y="0"/>
          <a:chExt cx="0" cy="0"/>
        </a:xfrm>
      </p:grpSpPr>
      <p:pic>
        <p:nvPicPr>
          <p:cNvPr id="5" name="Grafik 4" descr="Ein Bild, das Screenshot, weiß, Design enthält.&#10;&#10;KI-generierte Inhalte können fehlerhaft sein.">
            <a:extLst>
              <a:ext uri="{FF2B5EF4-FFF2-40B4-BE49-F238E27FC236}">
                <a16:creationId xmlns:a16="http://schemas.microsoft.com/office/drawing/2014/main" id="{AF7D1F8A-1994-02DB-705F-B181752620C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538C700-9AF6-4D7A-B378-3FFD2557471F}"/>
              </a:ext>
            </a:extLst>
          </p:cNvPr>
          <p:cNvSpPr>
            <a:spLocks noGrp="1"/>
          </p:cNvSpPr>
          <p:nvPr>
            <p:ph type="ctrTitle" hasCustomPrompt="1"/>
          </p:nvPr>
        </p:nvSpPr>
        <p:spPr bwMode="gray">
          <a:xfrm>
            <a:off x="1488000" y="1197000"/>
            <a:ext cx="7920000" cy="1656000"/>
          </a:xfrm>
        </p:spPr>
        <p:txBody>
          <a:bodyPr anchor="b">
            <a:noAutofit/>
          </a:bodyPr>
          <a:lstStyle>
            <a:lvl1pPr algn="l">
              <a:defRPr sz="4800" b="0" i="0">
                <a:solidFill>
                  <a:srgbClr val="070045"/>
                </a:solidFill>
                <a:latin typeface="Roboto Medium" panose="02000000000000000000" pitchFamily="2" charset="0"/>
                <a:ea typeface="Roboto Medium" panose="02000000000000000000" pitchFamily="2" charset="0"/>
              </a:defRPr>
            </a:lvl1pPr>
          </a:lstStyle>
          <a:p>
            <a:r>
              <a:rPr lang="de-DE" dirty="0"/>
              <a:t>Titel der Präsentation</a:t>
            </a:r>
            <a:br>
              <a:rPr lang="de-DE" dirty="0"/>
            </a:br>
            <a:r>
              <a:rPr lang="de-DE" dirty="0"/>
              <a:t>48 </a:t>
            </a:r>
            <a:r>
              <a:rPr lang="de-DE" dirty="0" err="1"/>
              <a:t>pt</a:t>
            </a:r>
            <a:r>
              <a:rPr lang="de-DE" dirty="0"/>
              <a:t> </a:t>
            </a:r>
            <a:r>
              <a:rPr lang="de-DE" dirty="0" err="1"/>
              <a:t>Roboto</a:t>
            </a:r>
            <a:r>
              <a:rPr lang="de-DE" dirty="0"/>
              <a:t> Medium</a:t>
            </a:r>
          </a:p>
        </p:txBody>
      </p:sp>
      <p:sp>
        <p:nvSpPr>
          <p:cNvPr id="57" name="Textplatzhalter 56">
            <a:extLst>
              <a:ext uri="{FF2B5EF4-FFF2-40B4-BE49-F238E27FC236}">
                <a16:creationId xmlns:a16="http://schemas.microsoft.com/office/drawing/2014/main" id="{B757EDE1-4EC6-437C-AFBF-5B61342368FD}"/>
              </a:ext>
            </a:extLst>
          </p:cNvPr>
          <p:cNvSpPr>
            <a:spLocks noGrp="1"/>
          </p:cNvSpPr>
          <p:nvPr>
            <p:ph type="body" sz="quarter" idx="13" hasCustomPrompt="1"/>
          </p:nvPr>
        </p:nvSpPr>
        <p:spPr bwMode="gray">
          <a:xfrm>
            <a:off x="1488000" y="4005000"/>
            <a:ext cx="5040000" cy="432000"/>
          </a:xfrm>
        </p:spPr>
        <p:txBody>
          <a:bodyPr>
            <a:noAutofit/>
          </a:bodyPr>
          <a:lstStyle>
            <a:lvl1pPr marL="0" indent="0">
              <a:lnSpc>
                <a:spcPct val="120000"/>
              </a:lnSpc>
              <a:spcBef>
                <a:spcPts val="0"/>
              </a:spcBef>
              <a:buNone/>
              <a:defRPr sz="1200" b="0" i="0">
                <a:solidFill>
                  <a:srgbClr val="070045"/>
                </a:solidFill>
                <a:latin typeface="Roboto" panose="02000000000000000000" pitchFamily="2" charset="0"/>
                <a:ea typeface="Roboto" panose="02000000000000000000" pitchFamily="2" charset="0"/>
              </a:defRPr>
            </a:lvl1pPr>
            <a:lvl2pPr>
              <a:lnSpc>
                <a:spcPct val="120000"/>
              </a:lnSpc>
              <a:spcBef>
                <a:spcPts val="0"/>
              </a:spcBef>
              <a:defRPr sz="1200">
                <a:latin typeface="+mn-lt"/>
              </a:defRPr>
            </a:lvl2pPr>
            <a:lvl3pPr marL="0" indent="0">
              <a:lnSpc>
                <a:spcPct val="120000"/>
              </a:lnSpc>
              <a:spcBef>
                <a:spcPts val="0"/>
              </a:spcBef>
              <a:buFontTx/>
              <a:buNone/>
              <a:defRPr sz="1200">
                <a:latin typeface="+mn-lt"/>
              </a:defRPr>
            </a:lvl3pPr>
            <a:lvl4pPr marL="0" indent="0">
              <a:lnSpc>
                <a:spcPct val="120000"/>
              </a:lnSpc>
              <a:spcBef>
                <a:spcPts val="0"/>
              </a:spcBef>
              <a:buFontTx/>
              <a:buNone/>
              <a:defRPr sz="1200">
                <a:latin typeface="+mn-lt"/>
              </a:defRPr>
            </a:lvl4pPr>
            <a:lvl5pPr marL="0" indent="0">
              <a:lnSpc>
                <a:spcPct val="120000"/>
              </a:lnSpc>
              <a:spcBef>
                <a:spcPts val="0"/>
              </a:spcBef>
              <a:buFontTx/>
              <a:buNone/>
              <a:defRPr sz="1200">
                <a:latin typeface="+mn-lt"/>
              </a:defRPr>
            </a:lvl5pPr>
            <a:lvl6pPr marL="0" indent="0">
              <a:lnSpc>
                <a:spcPct val="120000"/>
              </a:lnSpc>
              <a:spcBef>
                <a:spcPts val="0"/>
              </a:spcBef>
              <a:buFontTx/>
              <a:buNone/>
              <a:defRPr sz="1200">
                <a:latin typeface="+mn-lt"/>
              </a:defRPr>
            </a:lvl6pPr>
            <a:lvl7pPr marL="0" indent="0">
              <a:lnSpc>
                <a:spcPct val="120000"/>
              </a:lnSpc>
              <a:spcBef>
                <a:spcPts val="0"/>
              </a:spcBef>
              <a:buFontTx/>
              <a:buNone/>
              <a:defRPr sz="1200">
                <a:latin typeface="+mn-lt"/>
              </a:defRPr>
            </a:lvl7pPr>
            <a:lvl8pPr marL="0" indent="0">
              <a:lnSpc>
                <a:spcPct val="120000"/>
              </a:lnSpc>
              <a:spcBef>
                <a:spcPts val="0"/>
              </a:spcBef>
              <a:buFontTx/>
              <a:buNone/>
              <a:defRPr sz="1200">
                <a:latin typeface="+mn-lt"/>
              </a:defRPr>
            </a:lvl8pPr>
            <a:lvl9pPr marL="0" indent="0">
              <a:lnSpc>
                <a:spcPct val="120000"/>
              </a:lnSpc>
              <a:spcBef>
                <a:spcPts val="0"/>
              </a:spcBef>
              <a:buFontTx/>
              <a:buNone/>
              <a:defRPr sz="1200">
                <a:latin typeface="+mn-lt"/>
              </a:defRPr>
            </a:lvl9pPr>
          </a:lstStyle>
          <a:p>
            <a:pPr lvl="0"/>
            <a:r>
              <a:rPr lang="de-DE" dirty="0"/>
              <a:t>Datum einfügen | Mitwirkende</a:t>
            </a:r>
          </a:p>
        </p:txBody>
      </p:sp>
      <p:sp>
        <p:nvSpPr>
          <p:cNvPr id="11" name="Textplatzhalter 10">
            <a:extLst>
              <a:ext uri="{FF2B5EF4-FFF2-40B4-BE49-F238E27FC236}">
                <a16:creationId xmlns:a16="http://schemas.microsoft.com/office/drawing/2014/main" id="{9F43C6CF-A3FB-593B-2C2D-899D3023D91E}"/>
              </a:ext>
            </a:extLst>
          </p:cNvPr>
          <p:cNvSpPr>
            <a:spLocks noGrp="1"/>
          </p:cNvSpPr>
          <p:nvPr>
            <p:ph type="body" sz="quarter" idx="14" hasCustomPrompt="1"/>
          </p:nvPr>
        </p:nvSpPr>
        <p:spPr bwMode="gray">
          <a:xfrm rot="-240000">
            <a:off x="7643794" y="1762392"/>
            <a:ext cx="3600000" cy="1152000"/>
          </a:xfrm>
        </p:spPr>
        <p:txBody>
          <a:bodyPr wrap="none"/>
          <a:lstStyle>
            <a:lvl1pPr marL="0" indent="0">
              <a:lnSpc>
                <a:spcPct val="100000"/>
              </a:lnSpc>
              <a:spcBef>
                <a:spcPts val="0"/>
              </a:spcBef>
              <a:buFontTx/>
              <a:buNone/>
              <a:defRPr sz="8000" spc="-150" baseline="0">
                <a:solidFill>
                  <a:srgbClr val="F56B00"/>
                </a:solidFill>
                <a:latin typeface="Better Times" pitchFamily="2" charset="0"/>
              </a:defRPr>
            </a:lvl1pPr>
            <a:lvl2pPr>
              <a:lnSpc>
                <a:spcPct val="100000"/>
              </a:lnSpc>
              <a:spcBef>
                <a:spcPts val="0"/>
              </a:spcBef>
              <a:defRPr sz="8000" spc="-150" baseline="0">
                <a:solidFill>
                  <a:schemeClr val="accent5"/>
                </a:solidFill>
                <a:latin typeface="Better Times" pitchFamily="2" charset="0"/>
              </a:defRPr>
            </a:lvl2pPr>
            <a:lvl3pPr marL="0" indent="0">
              <a:lnSpc>
                <a:spcPct val="100000"/>
              </a:lnSpc>
              <a:spcBef>
                <a:spcPts val="0"/>
              </a:spcBef>
              <a:buFontTx/>
              <a:buNone/>
              <a:defRPr sz="8000" spc="-150" baseline="0">
                <a:solidFill>
                  <a:schemeClr val="accent5"/>
                </a:solidFill>
                <a:latin typeface="Better Times" pitchFamily="2" charset="0"/>
              </a:defRPr>
            </a:lvl3pPr>
            <a:lvl4pPr marL="0" indent="0">
              <a:lnSpc>
                <a:spcPct val="100000"/>
              </a:lnSpc>
              <a:spcBef>
                <a:spcPts val="0"/>
              </a:spcBef>
              <a:buFontTx/>
              <a:buNone/>
              <a:defRPr sz="8000" spc="-150" baseline="0">
                <a:solidFill>
                  <a:schemeClr val="accent5"/>
                </a:solidFill>
                <a:latin typeface="Better Times" pitchFamily="2" charset="0"/>
              </a:defRPr>
            </a:lvl4pPr>
            <a:lvl5pPr marL="0" indent="0">
              <a:lnSpc>
                <a:spcPct val="100000"/>
              </a:lnSpc>
              <a:spcBef>
                <a:spcPts val="0"/>
              </a:spcBef>
              <a:buFontTx/>
              <a:buNone/>
              <a:defRPr sz="8000" spc="-150" baseline="0">
                <a:solidFill>
                  <a:schemeClr val="accent5"/>
                </a:solidFill>
                <a:latin typeface="Better Times" pitchFamily="2" charset="0"/>
              </a:defRPr>
            </a:lvl5pPr>
            <a:lvl6pPr marL="0" indent="0">
              <a:lnSpc>
                <a:spcPct val="100000"/>
              </a:lnSpc>
              <a:spcBef>
                <a:spcPts val="0"/>
              </a:spcBef>
              <a:buFontTx/>
              <a:buNone/>
              <a:defRPr sz="8000" spc="-150" baseline="0">
                <a:solidFill>
                  <a:schemeClr val="accent5"/>
                </a:solidFill>
                <a:latin typeface="Better Times" pitchFamily="2" charset="0"/>
              </a:defRPr>
            </a:lvl6pPr>
            <a:lvl7pPr marL="0" indent="0">
              <a:lnSpc>
                <a:spcPct val="100000"/>
              </a:lnSpc>
              <a:spcBef>
                <a:spcPts val="0"/>
              </a:spcBef>
              <a:buFontTx/>
              <a:buNone/>
              <a:defRPr sz="8000" spc="-150" baseline="0">
                <a:solidFill>
                  <a:schemeClr val="accent5"/>
                </a:solidFill>
                <a:latin typeface="Better Times" pitchFamily="2" charset="0"/>
              </a:defRPr>
            </a:lvl7pPr>
            <a:lvl8pPr marL="0" indent="0">
              <a:lnSpc>
                <a:spcPct val="100000"/>
              </a:lnSpc>
              <a:spcBef>
                <a:spcPts val="0"/>
              </a:spcBef>
              <a:buFontTx/>
              <a:buNone/>
              <a:defRPr sz="8000" spc="-150" baseline="0">
                <a:solidFill>
                  <a:schemeClr val="accent5"/>
                </a:solidFill>
                <a:latin typeface="Better Times" pitchFamily="2" charset="0"/>
              </a:defRPr>
            </a:lvl8pPr>
            <a:lvl9pPr marL="0" indent="0">
              <a:lnSpc>
                <a:spcPct val="100000"/>
              </a:lnSpc>
              <a:spcBef>
                <a:spcPts val="0"/>
              </a:spcBef>
              <a:buFontTx/>
              <a:buNone/>
              <a:defRPr sz="8000" spc="-150" baseline="0">
                <a:solidFill>
                  <a:schemeClr val="accent5"/>
                </a:solidFill>
                <a:latin typeface="Better Times" pitchFamily="2" charset="0"/>
              </a:defRPr>
            </a:lvl9pPr>
          </a:lstStyle>
          <a:p>
            <a:pPr lvl="0"/>
            <a:r>
              <a:rPr lang="de-DE" dirty="0"/>
              <a:t>Hervorhebung</a:t>
            </a:r>
          </a:p>
        </p:txBody>
      </p:sp>
      <p:pic>
        <p:nvPicPr>
          <p:cNvPr id="12" name="Grafik 11">
            <a:extLst>
              <a:ext uri="{FF2B5EF4-FFF2-40B4-BE49-F238E27FC236}">
                <a16:creationId xmlns:a16="http://schemas.microsoft.com/office/drawing/2014/main" id="{8DBF9A6A-F2A8-401A-904A-1E7A8FC87ECA}"/>
              </a:ext>
            </a:extLst>
          </p:cNvPr>
          <p:cNvPicPr>
            <a:picLocks noChangeAspect="1"/>
          </p:cNvPicPr>
          <p:nvPr userDrawn="1"/>
        </p:nvPicPr>
        <p:blipFill>
          <a:blip r:embed="rId3">
            <a:extLst>
              <a:ext uri="{BEBA8EAE-BF5A-486C-A8C5-ECC9F3942E4B}">
                <a14:imgProps xmlns:a14="http://schemas.microsoft.com/office/drawing/2010/main">
                  <a14:imgLayer r:embed="rId4">
                    <a14:imgEffect>
                      <a14:colorTemperature colorTemp="5500"/>
                    </a14:imgEffect>
                  </a14:imgLayer>
                </a14:imgProps>
              </a:ext>
            </a:extLst>
          </a:blip>
          <a:srcRect/>
          <a:stretch/>
        </p:blipFill>
        <p:spPr>
          <a:xfrm>
            <a:off x="11234789" y="137087"/>
            <a:ext cx="514298" cy="680484"/>
          </a:xfrm>
          <a:prstGeom prst="rect">
            <a:avLst/>
          </a:prstGeom>
        </p:spPr>
      </p:pic>
      <p:sp>
        <p:nvSpPr>
          <p:cNvPr id="4" name="Untertitel 2">
            <a:extLst>
              <a:ext uri="{FF2B5EF4-FFF2-40B4-BE49-F238E27FC236}">
                <a16:creationId xmlns:a16="http://schemas.microsoft.com/office/drawing/2014/main" id="{9E79DAAF-B961-366C-25C6-2A5035D79C1B}"/>
              </a:ext>
            </a:extLst>
          </p:cNvPr>
          <p:cNvSpPr>
            <a:spLocks noGrp="1"/>
          </p:cNvSpPr>
          <p:nvPr>
            <p:ph type="subTitle" idx="1" hasCustomPrompt="1"/>
          </p:nvPr>
        </p:nvSpPr>
        <p:spPr bwMode="gray">
          <a:xfrm>
            <a:off x="1488000" y="3141000"/>
            <a:ext cx="7920000" cy="720000"/>
          </a:xfrm>
        </p:spPr>
        <p:txBody>
          <a:bodyPr>
            <a:noAutofit/>
          </a:bodyPr>
          <a:lstStyle>
            <a:lvl1pPr marL="0" indent="0" algn="l">
              <a:spcBef>
                <a:spcPts val="0"/>
              </a:spcBef>
              <a:buNone/>
              <a:defRPr sz="2000"/>
            </a:lvl1pPr>
            <a:lvl2pPr marL="0" indent="0" algn="l">
              <a:spcBef>
                <a:spcPts val="0"/>
              </a:spcBef>
              <a:buNone/>
              <a:defRPr sz="2000"/>
            </a:lvl2pPr>
            <a:lvl3pPr marL="0" indent="0" algn="l">
              <a:spcBef>
                <a:spcPts val="0"/>
              </a:spcBef>
              <a:buNone/>
              <a:defRPr sz="2000"/>
            </a:lvl3pPr>
            <a:lvl4pPr marL="0" indent="0" algn="l">
              <a:spcBef>
                <a:spcPts val="0"/>
              </a:spcBef>
              <a:buNone/>
              <a:defRPr sz="2000"/>
            </a:lvl4pPr>
            <a:lvl5pPr marL="0" indent="0" algn="l">
              <a:spcBef>
                <a:spcPts val="0"/>
              </a:spcBef>
              <a:buNone/>
              <a:defRPr sz="2000"/>
            </a:lvl5pPr>
            <a:lvl6pPr marL="0" indent="0" algn="l">
              <a:spcBef>
                <a:spcPts val="0"/>
              </a:spcBef>
              <a:buNone/>
              <a:defRPr sz="2000"/>
            </a:lvl6pPr>
            <a:lvl7pPr marL="0" indent="0" algn="l">
              <a:spcBef>
                <a:spcPts val="0"/>
              </a:spcBef>
              <a:buNone/>
              <a:defRPr sz="2000"/>
            </a:lvl7pPr>
            <a:lvl8pPr marL="0" indent="0" algn="l">
              <a:spcBef>
                <a:spcPts val="0"/>
              </a:spcBef>
              <a:buNone/>
              <a:defRPr sz="2000"/>
            </a:lvl8pPr>
            <a:lvl9pPr marL="0" indent="0" algn="l">
              <a:spcBef>
                <a:spcPts val="0"/>
              </a:spcBef>
              <a:buNone/>
              <a:defRPr sz="2000"/>
            </a:lvl9pPr>
          </a:lstStyle>
          <a:p>
            <a:r>
              <a:rPr lang="de-DE" dirty="0"/>
              <a:t>Längerer Untertitel 20 </a:t>
            </a:r>
            <a:r>
              <a:rPr lang="de-DE" dirty="0" err="1"/>
              <a:t>pt</a:t>
            </a:r>
            <a:r>
              <a:rPr lang="de-DE" dirty="0"/>
              <a:t> </a:t>
            </a:r>
            <a:r>
              <a:rPr lang="de-DE" dirty="0" err="1"/>
              <a:t>Roboto</a:t>
            </a:r>
            <a:r>
              <a:rPr lang="de-DE" dirty="0"/>
              <a:t> Regular</a:t>
            </a:r>
            <a:br>
              <a:rPr lang="de-DE" dirty="0"/>
            </a:br>
            <a:r>
              <a:rPr lang="de-DE" dirty="0"/>
              <a:t>Mehr Zeilen möglich</a:t>
            </a:r>
          </a:p>
        </p:txBody>
      </p:sp>
    </p:spTree>
    <p:extLst>
      <p:ext uri="{BB962C8B-B14F-4D97-AF65-F5344CB8AC3E}">
        <p14:creationId xmlns:p14="http://schemas.microsoft.com/office/powerpoint/2010/main" val="3381968236"/>
      </p:ext>
    </p:extLst>
  </p:cSld>
  <p:clrMapOvr>
    <a:masterClrMapping/>
  </p:clrMapOvr>
  <p:extLst>
    <p:ext uri="{DCECCB84-F9BA-43D5-87BE-67443E8EF086}">
      <p15:sldGuideLst xmlns:p15="http://schemas.microsoft.com/office/powerpoint/2012/main">
        <p15:guide id="1" pos="937">
          <p15:clr>
            <a:srgbClr val="FBAE40"/>
          </p15:clr>
        </p15:guide>
        <p15:guide id="2" pos="5926">
          <p15:clr>
            <a:srgbClr val="FBAE40"/>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3_Titelfolie-vertraulich">
    <p:spTree>
      <p:nvGrpSpPr>
        <p:cNvPr id="1" name=""/>
        <p:cNvGrpSpPr/>
        <p:nvPr/>
      </p:nvGrpSpPr>
      <p:grpSpPr>
        <a:xfrm>
          <a:off x="0" y="0"/>
          <a:ext cx="0" cy="0"/>
          <a:chOff x="0" y="0"/>
          <a:chExt cx="0" cy="0"/>
        </a:xfrm>
      </p:grpSpPr>
      <p:pic>
        <p:nvPicPr>
          <p:cNvPr id="5" name="Grafik 4" descr="Ein Bild, das Screenshot, weiß, Design enthält.&#10;&#10;KI-generierte Inhalte können fehlerhaft sein.">
            <a:extLst>
              <a:ext uri="{FF2B5EF4-FFF2-40B4-BE49-F238E27FC236}">
                <a16:creationId xmlns:a16="http://schemas.microsoft.com/office/drawing/2014/main" id="{E8E56492-7F09-2971-4D76-506092C10921}"/>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538C700-9AF6-4D7A-B378-3FFD2557471F}"/>
              </a:ext>
            </a:extLst>
          </p:cNvPr>
          <p:cNvSpPr>
            <a:spLocks noGrp="1"/>
          </p:cNvSpPr>
          <p:nvPr>
            <p:ph type="ctrTitle" hasCustomPrompt="1"/>
          </p:nvPr>
        </p:nvSpPr>
        <p:spPr bwMode="gray">
          <a:xfrm>
            <a:off x="1488000" y="1197000"/>
            <a:ext cx="7920000" cy="1656000"/>
          </a:xfrm>
        </p:spPr>
        <p:txBody>
          <a:bodyPr anchor="b">
            <a:noAutofit/>
          </a:bodyPr>
          <a:lstStyle>
            <a:lvl1pPr algn="l">
              <a:defRPr sz="4800" b="0" i="0">
                <a:solidFill>
                  <a:srgbClr val="070045"/>
                </a:solidFill>
                <a:latin typeface="Roboto Medium" panose="02000000000000000000" pitchFamily="2" charset="0"/>
                <a:ea typeface="Roboto Medium" panose="02000000000000000000" pitchFamily="2" charset="0"/>
              </a:defRPr>
            </a:lvl1pPr>
          </a:lstStyle>
          <a:p>
            <a:r>
              <a:rPr lang="de-DE" dirty="0"/>
              <a:t>Titel der Präsentation</a:t>
            </a:r>
            <a:br>
              <a:rPr lang="de-DE" dirty="0"/>
            </a:br>
            <a:r>
              <a:rPr lang="de-DE" dirty="0"/>
              <a:t>48 </a:t>
            </a:r>
            <a:r>
              <a:rPr lang="de-DE" dirty="0" err="1"/>
              <a:t>pt</a:t>
            </a:r>
            <a:r>
              <a:rPr lang="de-DE" dirty="0"/>
              <a:t> </a:t>
            </a:r>
            <a:r>
              <a:rPr lang="de-DE" dirty="0" err="1"/>
              <a:t>Roboto</a:t>
            </a:r>
            <a:r>
              <a:rPr lang="de-DE" dirty="0"/>
              <a:t> Medium</a:t>
            </a:r>
          </a:p>
        </p:txBody>
      </p:sp>
      <p:sp>
        <p:nvSpPr>
          <p:cNvPr id="57" name="Textplatzhalter 56">
            <a:extLst>
              <a:ext uri="{FF2B5EF4-FFF2-40B4-BE49-F238E27FC236}">
                <a16:creationId xmlns:a16="http://schemas.microsoft.com/office/drawing/2014/main" id="{B757EDE1-4EC6-437C-AFBF-5B61342368FD}"/>
              </a:ext>
            </a:extLst>
          </p:cNvPr>
          <p:cNvSpPr>
            <a:spLocks noGrp="1"/>
          </p:cNvSpPr>
          <p:nvPr>
            <p:ph type="body" sz="quarter" idx="13" hasCustomPrompt="1"/>
          </p:nvPr>
        </p:nvSpPr>
        <p:spPr bwMode="gray">
          <a:xfrm>
            <a:off x="1488000" y="4005000"/>
            <a:ext cx="5040000" cy="432000"/>
          </a:xfrm>
        </p:spPr>
        <p:txBody>
          <a:bodyPr>
            <a:noAutofit/>
          </a:bodyPr>
          <a:lstStyle>
            <a:lvl1pPr marL="0" indent="0">
              <a:lnSpc>
                <a:spcPct val="120000"/>
              </a:lnSpc>
              <a:spcBef>
                <a:spcPts val="0"/>
              </a:spcBef>
              <a:buNone/>
              <a:defRPr sz="1200" b="0" i="0">
                <a:solidFill>
                  <a:srgbClr val="070045"/>
                </a:solidFill>
                <a:latin typeface="Roboto" panose="02000000000000000000" pitchFamily="2" charset="0"/>
                <a:ea typeface="Roboto" panose="02000000000000000000" pitchFamily="2" charset="0"/>
              </a:defRPr>
            </a:lvl1pPr>
            <a:lvl2pPr>
              <a:lnSpc>
                <a:spcPct val="120000"/>
              </a:lnSpc>
              <a:spcBef>
                <a:spcPts val="0"/>
              </a:spcBef>
              <a:defRPr sz="1200">
                <a:latin typeface="+mn-lt"/>
              </a:defRPr>
            </a:lvl2pPr>
            <a:lvl3pPr marL="0" indent="0">
              <a:lnSpc>
                <a:spcPct val="120000"/>
              </a:lnSpc>
              <a:spcBef>
                <a:spcPts val="0"/>
              </a:spcBef>
              <a:buFontTx/>
              <a:buNone/>
              <a:defRPr sz="1200">
                <a:latin typeface="+mn-lt"/>
              </a:defRPr>
            </a:lvl3pPr>
            <a:lvl4pPr marL="0" indent="0">
              <a:lnSpc>
                <a:spcPct val="120000"/>
              </a:lnSpc>
              <a:spcBef>
                <a:spcPts val="0"/>
              </a:spcBef>
              <a:buFontTx/>
              <a:buNone/>
              <a:defRPr sz="1200">
                <a:latin typeface="+mn-lt"/>
              </a:defRPr>
            </a:lvl4pPr>
            <a:lvl5pPr marL="0" indent="0">
              <a:lnSpc>
                <a:spcPct val="120000"/>
              </a:lnSpc>
              <a:spcBef>
                <a:spcPts val="0"/>
              </a:spcBef>
              <a:buFontTx/>
              <a:buNone/>
              <a:defRPr sz="1200">
                <a:latin typeface="+mn-lt"/>
              </a:defRPr>
            </a:lvl5pPr>
            <a:lvl6pPr marL="0" indent="0">
              <a:lnSpc>
                <a:spcPct val="120000"/>
              </a:lnSpc>
              <a:spcBef>
                <a:spcPts val="0"/>
              </a:spcBef>
              <a:buFontTx/>
              <a:buNone/>
              <a:defRPr sz="1200">
                <a:latin typeface="+mn-lt"/>
              </a:defRPr>
            </a:lvl6pPr>
            <a:lvl7pPr marL="0" indent="0">
              <a:lnSpc>
                <a:spcPct val="120000"/>
              </a:lnSpc>
              <a:spcBef>
                <a:spcPts val="0"/>
              </a:spcBef>
              <a:buFontTx/>
              <a:buNone/>
              <a:defRPr sz="1200">
                <a:latin typeface="+mn-lt"/>
              </a:defRPr>
            </a:lvl7pPr>
            <a:lvl8pPr marL="0" indent="0">
              <a:lnSpc>
                <a:spcPct val="120000"/>
              </a:lnSpc>
              <a:spcBef>
                <a:spcPts val="0"/>
              </a:spcBef>
              <a:buFontTx/>
              <a:buNone/>
              <a:defRPr sz="1200">
                <a:latin typeface="+mn-lt"/>
              </a:defRPr>
            </a:lvl8pPr>
            <a:lvl9pPr marL="0" indent="0">
              <a:lnSpc>
                <a:spcPct val="120000"/>
              </a:lnSpc>
              <a:spcBef>
                <a:spcPts val="0"/>
              </a:spcBef>
              <a:buFontTx/>
              <a:buNone/>
              <a:defRPr sz="1200">
                <a:latin typeface="+mn-lt"/>
              </a:defRPr>
            </a:lvl9pPr>
          </a:lstStyle>
          <a:p>
            <a:pPr lvl="0"/>
            <a:r>
              <a:rPr lang="de-DE" dirty="0"/>
              <a:t>Datum einfügen | Mitwirkende</a:t>
            </a:r>
          </a:p>
        </p:txBody>
      </p:sp>
      <p:sp>
        <p:nvSpPr>
          <p:cNvPr id="11" name="Textplatzhalter 10">
            <a:extLst>
              <a:ext uri="{FF2B5EF4-FFF2-40B4-BE49-F238E27FC236}">
                <a16:creationId xmlns:a16="http://schemas.microsoft.com/office/drawing/2014/main" id="{9F43C6CF-A3FB-593B-2C2D-899D3023D91E}"/>
              </a:ext>
            </a:extLst>
          </p:cNvPr>
          <p:cNvSpPr>
            <a:spLocks noGrp="1"/>
          </p:cNvSpPr>
          <p:nvPr>
            <p:ph type="body" sz="quarter" idx="14" hasCustomPrompt="1"/>
          </p:nvPr>
        </p:nvSpPr>
        <p:spPr bwMode="gray">
          <a:xfrm rot="-240000">
            <a:off x="7643794" y="1762392"/>
            <a:ext cx="3600000" cy="1152000"/>
          </a:xfrm>
        </p:spPr>
        <p:txBody>
          <a:bodyPr wrap="none"/>
          <a:lstStyle>
            <a:lvl1pPr marL="0" indent="0">
              <a:lnSpc>
                <a:spcPct val="100000"/>
              </a:lnSpc>
              <a:spcBef>
                <a:spcPts val="0"/>
              </a:spcBef>
              <a:buFontTx/>
              <a:buNone/>
              <a:defRPr sz="8000" spc="-150" baseline="0">
                <a:solidFill>
                  <a:srgbClr val="F56B00"/>
                </a:solidFill>
                <a:latin typeface="Better Times" pitchFamily="2" charset="0"/>
              </a:defRPr>
            </a:lvl1pPr>
            <a:lvl2pPr>
              <a:lnSpc>
                <a:spcPct val="100000"/>
              </a:lnSpc>
              <a:spcBef>
                <a:spcPts val="0"/>
              </a:spcBef>
              <a:defRPr sz="8000" spc="-150" baseline="0">
                <a:solidFill>
                  <a:schemeClr val="accent5"/>
                </a:solidFill>
                <a:latin typeface="Better Times" pitchFamily="2" charset="0"/>
              </a:defRPr>
            </a:lvl2pPr>
            <a:lvl3pPr marL="0" indent="0">
              <a:lnSpc>
                <a:spcPct val="100000"/>
              </a:lnSpc>
              <a:spcBef>
                <a:spcPts val="0"/>
              </a:spcBef>
              <a:buFontTx/>
              <a:buNone/>
              <a:defRPr sz="8000" spc="-150" baseline="0">
                <a:solidFill>
                  <a:schemeClr val="accent5"/>
                </a:solidFill>
                <a:latin typeface="Better Times" pitchFamily="2" charset="0"/>
              </a:defRPr>
            </a:lvl3pPr>
            <a:lvl4pPr marL="0" indent="0">
              <a:lnSpc>
                <a:spcPct val="100000"/>
              </a:lnSpc>
              <a:spcBef>
                <a:spcPts val="0"/>
              </a:spcBef>
              <a:buFontTx/>
              <a:buNone/>
              <a:defRPr sz="8000" spc="-150" baseline="0">
                <a:solidFill>
                  <a:schemeClr val="accent5"/>
                </a:solidFill>
                <a:latin typeface="Better Times" pitchFamily="2" charset="0"/>
              </a:defRPr>
            </a:lvl4pPr>
            <a:lvl5pPr marL="0" indent="0">
              <a:lnSpc>
                <a:spcPct val="100000"/>
              </a:lnSpc>
              <a:spcBef>
                <a:spcPts val="0"/>
              </a:spcBef>
              <a:buFontTx/>
              <a:buNone/>
              <a:defRPr sz="8000" spc="-150" baseline="0">
                <a:solidFill>
                  <a:schemeClr val="accent5"/>
                </a:solidFill>
                <a:latin typeface="Better Times" pitchFamily="2" charset="0"/>
              </a:defRPr>
            </a:lvl5pPr>
            <a:lvl6pPr marL="0" indent="0">
              <a:lnSpc>
                <a:spcPct val="100000"/>
              </a:lnSpc>
              <a:spcBef>
                <a:spcPts val="0"/>
              </a:spcBef>
              <a:buFontTx/>
              <a:buNone/>
              <a:defRPr sz="8000" spc="-150" baseline="0">
                <a:solidFill>
                  <a:schemeClr val="accent5"/>
                </a:solidFill>
                <a:latin typeface="Better Times" pitchFamily="2" charset="0"/>
              </a:defRPr>
            </a:lvl6pPr>
            <a:lvl7pPr marL="0" indent="0">
              <a:lnSpc>
                <a:spcPct val="100000"/>
              </a:lnSpc>
              <a:spcBef>
                <a:spcPts val="0"/>
              </a:spcBef>
              <a:buFontTx/>
              <a:buNone/>
              <a:defRPr sz="8000" spc="-150" baseline="0">
                <a:solidFill>
                  <a:schemeClr val="accent5"/>
                </a:solidFill>
                <a:latin typeface="Better Times" pitchFamily="2" charset="0"/>
              </a:defRPr>
            </a:lvl7pPr>
            <a:lvl8pPr marL="0" indent="0">
              <a:lnSpc>
                <a:spcPct val="100000"/>
              </a:lnSpc>
              <a:spcBef>
                <a:spcPts val="0"/>
              </a:spcBef>
              <a:buFontTx/>
              <a:buNone/>
              <a:defRPr sz="8000" spc="-150" baseline="0">
                <a:solidFill>
                  <a:schemeClr val="accent5"/>
                </a:solidFill>
                <a:latin typeface="Better Times" pitchFamily="2" charset="0"/>
              </a:defRPr>
            </a:lvl8pPr>
            <a:lvl9pPr marL="0" indent="0">
              <a:lnSpc>
                <a:spcPct val="100000"/>
              </a:lnSpc>
              <a:spcBef>
                <a:spcPts val="0"/>
              </a:spcBef>
              <a:buFontTx/>
              <a:buNone/>
              <a:defRPr sz="8000" spc="-150" baseline="0">
                <a:solidFill>
                  <a:schemeClr val="accent5"/>
                </a:solidFill>
                <a:latin typeface="Better Times" pitchFamily="2" charset="0"/>
              </a:defRPr>
            </a:lvl9pPr>
          </a:lstStyle>
          <a:p>
            <a:pPr lvl="0"/>
            <a:r>
              <a:rPr lang="de-DE" dirty="0"/>
              <a:t>Hervorhebung</a:t>
            </a:r>
          </a:p>
        </p:txBody>
      </p:sp>
      <p:pic>
        <p:nvPicPr>
          <p:cNvPr id="14" name="Grafik 13">
            <a:extLst>
              <a:ext uri="{FF2B5EF4-FFF2-40B4-BE49-F238E27FC236}">
                <a16:creationId xmlns:a16="http://schemas.microsoft.com/office/drawing/2014/main" id="{E3E92537-B194-43C7-801B-C3356AF46580}"/>
              </a:ext>
            </a:extLst>
          </p:cNvPr>
          <p:cNvPicPr>
            <a:picLocks noChangeAspect="1"/>
          </p:cNvPicPr>
          <p:nvPr userDrawn="1"/>
        </p:nvPicPr>
        <p:blipFill>
          <a:blip r:embed="rId3">
            <a:extLst>
              <a:ext uri="{BEBA8EAE-BF5A-486C-A8C5-ECC9F3942E4B}">
                <a14:imgProps xmlns:a14="http://schemas.microsoft.com/office/drawing/2010/main">
                  <a14:imgLayer r:embed="rId4">
                    <a14:imgEffect>
                      <a14:colorTemperature colorTemp="5500"/>
                    </a14:imgEffect>
                  </a14:imgLayer>
                </a14:imgProps>
              </a:ext>
            </a:extLst>
          </a:blip>
          <a:srcRect/>
          <a:stretch/>
        </p:blipFill>
        <p:spPr>
          <a:xfrm>
            <a:off x="11234789" y="137087"/>
            <a:ext cx="514298" cy="680484"/>
          </a:xfrm>
          <a:prstGeom prst="rect">
            <a:avLst/>
          </a:prstGeom>
        </p:spPr>
      </p:pic>
      <p:sp>
        <p:nvSpPr>
          <p:cNvPr id="4" name="Untertitel 2">
            <a:extLst>
              <a:ext uri="{FF2B5EF4-FFF2-40B4-BE49-F238E27FC236}">
                <a16:creationId xmlns:a16="http://schemas.microsoft.com/office/drawing/2014/main" id="{E88B1382-FAC6-B248-7E0A-13D85FE87BA1}"/>
              </a:ext>
            </a:extLst>
          </p:cNvPr>
          <p:cNvSpPr>
            <a:spLocks noGrp="1"/>
          </p:cNvSpPr>
          <p:nvPr>
            <p:ph type="subTitle" idx="1" hasCustomPrompt="1"/>
          </p:nvPr>
        </p:nvSpPr>
        <p:spPr bwMode="gray">
          <a:xfrm>
            <a:off x="1488000" y="3141000"/>
            <a:ext cx="7920000" cy="720000"/>
          </a:xfrm>
        </p:spPr>
        <p:txBody>
          <a:bodyPr>
            <a:noAutofit/>
          </a:bodyPr>
          <a:lstStyle>
            <a:lvl1pPr marL="0" indent="0" algn="l">
              <a:spcBef>
                <a:spcPts val="0"/>
              </a:spcBef>
              <a:buNone/>
              <a:defRPr sz="2000"/>
            </a:lvl1pPr>
            <a:lvl2pPr marL="0" indent="0" algn="l">
              <a:spcBef>
                <a:spcPts val="0"/>
              </a:spcBef>
              <a:buNone/>
              <a:defRPr sz="2000"/>
            </a:lvl2pPr>
            <a:lvl3pPr marL="0" indent="0" algn="l">
              <a:spcBef>
                <a:spcPts val="0"/>
              </a:spcBef>
              <a:buNone/>
              <a:defRPr sz="2000"/>
            </a:lvl3pPr>
            <a:lvl4pPr marL="0" indent="0" algn="l">
              <a:spcBef>
                <a:spcPts val="0"/>
              </a:spcBef>
              <a:buNone/>
              <a:defRPr sz="2000"/>
            </a:lvl4pPr>
            <a:lvl5pPr marL="0" indent="0" algn="l">
              <a:spcBef>
                <a:spcPts val="0"/>
              </a:spcBef>
              <a:buNone/>
              <a:defRPr sz="2000"/>
            </a:lvl5pPr>
            <a:lvl6pPr marL="0" indent="0" algn="l">
              <a:spcBef>
                <a:spcPts val="0"/>
              </a:spcBef>
              <a:buNone/>
              <a:defRPr sz="2000"/>
            </a:lvl6pPr>
            <a:lvl7pPr marL="0" indent="0" algn="l">
              <a:spcBef>
                <a:spcPts val="0"/>
              </a:spcBef>
              <a:buNone/>
              <a:defRPr sz="2000"/>
            </a:lvl7pPr>
            <a:lvl8pPr marL="0" indent="0" algn="l">
              <a:spcBef>
                <a:spcPts val="0"/>
              </a:spcBef>
              <a:buNone/>
              <a:defRPr sz="2000"/>
            </a:lvl8pPr>
            <a:lvl9pPr marL="0" indent="0" algn="l">
              <a:spcBef>
                <a:spcPts val="0"/>
              </a:spcBef>
              <a:buNone/>
              <a:defRPr sz="2000"/>
            </a:lvl9pPr>
          </a:lstStyle>
          <a:p>
            <a:r>
              <a:rPr lang="de-DE" dirty="0"/>
              <a:t>Längerer Untertitel 20 </a:t>
            </a:r>
            <a:r>
              <a:rPr lang="de-DE" dirty="0" err="1"/>
              <a:t>pt</a:t>
            </a:r>
            <a:r>
              <a:rPr lang="de-DE" dirty="0"/>
              <a:t> </a:t>
            </a:r>
            <a:r>
              <a:rPr lang="de-DE" dirty="0" err="1"/>
              <a:t>Roboto</a:t>
            </a:r>
            <a:r>
              <a:rPr lang="de-DE" dirty="0"/>
              <a:t> Regular</a:t>
            </a:r>
            <a:br>
              <a:rPr lang="de-DE" dirty="0"/>
            </a:br>
            <a:r>
              <a:rPr lang="de-DE" dirty="0"/>
              <a:t>Mehr Zeilen möglich</a:t>
            </a:r>
          </a:p>
        </p:txBody>
      </p:sp>
    </p:spTree>
    <p:extLst>
      <p:ext uri="{BB962C8B-B14F-4D97-AF65-F5344CB8AC3E}">
        <p14:creationId xmlns:p14="http://schemas.microsoft.com/office/powerpoint/2010/main" val="178615505"/>
      </p:ext>
    </p:extLst>
  </p:cSld>
  <p:clrMapOvr>
    <a:masterClrMapping/>
  </p:clrMapOvr>
  <p:extLst>
    <p:ext uri="{DCECCB84-F9BA-43D5-87BE-67443E8EF086}">
      <p15:sldGuideLst xmlns:p15="http://schemas.microsoft.com/office/powerpoint/2012/main">
        <p15:guide id="1" pos="937">
          <p15:clr>
            <a:srgbClr val="FBAE40"/>
          </p15:clr>
        </p15:guide>
        <p15:guide id="2" pos="5926">
          <p15:clr>
            <a:srgbClr val="FBAE40"/>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5_Titelfolie-streng-vertraulich">
    <p:spTree>
      <p:nvGrpSpPr>
        <p:cNvPr id="1" name=""/>
        <p:cNvGrpSpPr/>
        <p:nvPr/>
      </p:nvGrpSpPr>
      <p:grpSpPr>
        <a:xfrm>
          <a:off x="0" y="0"/>
          <a:ext cx="0" cy="0"/>
          <a:chOff x="0" y="0"/>
          <a:chExt cx="0" cy="0"/>
        </a:xfrm>
      </p:grpSpPr>
      <p:pic>
        <p:nvPicPr>
          <p:cNvPr id="5" name="Grafik 4" descr="Ein Bild, das Screenshot, weiß, Design enthält.&#10;&#10;KI-generierte Inhalte können fehlerhaft sein.">
            <a:extLst>
              <a:ext uri="{FF2B5EF4-FFF2-40B4-BE49-F238E27FC236}">
                <a16:creationId xmlns:a16="http://schemas.microsoft.com/office/drawing/2014/main" id="{5819F48D-EFC1-E8E4-051F-B54F83DEC2C3}"/>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538C700-9AF6-4D7A-B378-3FFD2557471F}"/>
              </a:ext>
            </a:extLst>
          </p:cNvPr>
          <p:cNvSpPr>
            <a:spLocks noGrp="1"/>
          </p:cNvSpPr>
          <p:nvPr>
            <p:ph type="ctrTitle" hasCustomPrompt="1"/>
          </p:nvPr>
        </p:nvSpPr>
        <p:spPr bwMode="gray">
          <a:xfrm>
            <a:off x="1488000" y="1197000"/>
            <a:ext cx="7920000" cy="1656000"/>
          </a:xfrm>
        </p:spPr>
        <p:txBody>
          <a:bodyPr anchor="b">
            <a:noAutofit/>
          </a:bodyPr>
          <a:lstStyle>
            <a:lvl1pPr algn="l">
              <a:defRPr sz="4800" b="0" i="0">
                <a:solidFill>
                  <a:srgbClr val="070045"/>
                </a:solidFill>
                <a:latin typeface="Roboto Medium" panose="02000000000000000000" pitchFamily="2" charset="0"/>
                <a:ea typeface="Roboto Medium" panose="02000000000000000000" pitchFamily="2" charset="0"/>
              </a:defRPr>
            </a:lvl1pPr>
          </a:lstStyle>
          <a:p>
            <a:r>
              <a:rPr lang="de-DE" dirty="0"/>
              <a:t>Titel der Präsentation</a:t>
            </a:r>
            <a:br>
              <a:rPr lang="de-DE" dirty="0"/>
            </a:br>
            <a:r>
              <a:rPr lang="de-DE" dirty="0"/>
              <a:t>48 </a:t>
            </a:r>
            <a:r>
              <a:rPr lang="de-DE" dirty="0" err="1"/>
              <a:t>pt</a:t>
            </a:r>
            <a:r>
              <a:rPr lang="de-DE" dirty="0"/>
              <a:t> </a:t>
            </a:r>
            <a:r>
              <a:rPr lang="de-DE" dirty="0" err="1"/>
              <a:t>Roboto</a:t>
            </a:r>
            <a:r>
              <a:rPr lang="de-DE" dirty="0"/>
              <a:t> Medium</a:t>
            </a:r>
          </a:p>
        </p:txBody>
      </p:sp>
      <p:sp>
        <p:nvSpPr>
          <p:cNvPr id="57" name="Textplatzhalter 56">
            <a:extLst>
              <a:ext uri="{FF2B5EF4-FFF2-40B4-BE49-F238E27FC236}">
                <a16:creationId xmlns:a16="http://schemas.microsoft.com/office/drawing/2014/main" id="{B757EDE1-4EC6-437C-AFBF-5B61342368FD}"/>
              </a:ext>
            </a:extLst>
          </p:cNvPr>
          <p:cNvSpPr>
            <a:spLocks noGrp="1"/>
          </p:cNvSpPr>
          <p:nvPr>
            <p:ph type="body" sz="quarter" idx="13" hasCustomPrompt="1"/>
          </p:nvPr>
        </p:nvSpPr>
        <p:spPr bwMode="gray">
          <a:xfrm>
            <a:off x="1488000" y="4005000"/>
            <a:ext cx="5040000" cy="432000"/>
          </a:xfrm>
        </p:spPr>
        <p:txBody>
          <a:bodyPr>
            <a:noAutofit/>
          </a:bodyPr>
          <a:lstStyle>
            <a:lvl1pPr marL="0" indent="0">
              <a:lnSpc>
                <a:spcPct val="120000"/>
              </a:lnSpc>
              <a:spcBef>
                <a:spcPts val="0"/>
              </a:spcBef>
              <a:buNone/>
              <a:defRPr sz="1200" b="0" i="0">
                <a:solidFill>
                  <a:srgbClr val="070045"/>
                </a:solidFill>
                <a:latin typeface="Roboto" panose="02000000000000000000" pitchFamily="2" charset="0"/>
                <a:ea typeface="Roboto" panose="02000000000000000000" pitchFamily="2" charset="0"/>
              </a:defRPr>
            </a:lvl1pPr>
            <a:lvl2pPr>
              <a:lnSpc>
                <a:spcPct val="120000"/>
              </a:lnSpc>
              <a:spcBef>
                <a:spcPts val="0"/>
              </a:spcBef>
              <a:defRPr sz="1200">
                <a:latin typeface="+mn-lt"/>
              </a:defRPr>
            </a:lvl2pPr>
            <a:lvl3pPr marL="0" indent="0">
              <a:lnSpc>
                <a:spcPct val="120000"/>
              </a:lnSpc>
              <a:spcBef>
                <a:spcPts val="0"/>
              </a:spcBef>
              <a:buFontTx/>
              <a:buNone/>
              <a:defRPr sz="1200">
                <a:latin typeface="+mn-lt"/>
              </a:defRPr>
            </a:lvl3pPr>
            <a:lvl4pPr marL="0" indent="0">
              <a:lnSpc>
                <a:spcPct val="120000"/>
              </a:lnSpc>
              <a:spcBef>
                <a:spcPts val="0"/>
              </a:spcBef>
              <a:buFontTx/>
              <a:buNone/>
              <a:defRPr sz="1200">
                <a:latin typeface="+mn-lt"/>
              </a:defRPr>
            </a:lvl4pPr>
            <a:lvl5pPr marL="0" indent="0">
              <a:lnSpc>
                <a:spcPct val="120000"/>
              </a:lnSpc>
              <a:spcBef>
                <a:spcPts val="0"/>
              </a:spcBef>
              <a:buFontTx/>
              <a:buNone/>
              <a:defRPr sz="1200">
                <a:latin typeface="+mn-lt"/>
              </a:defRPr>
            </a:lvl5pPr>
            <a:lvl6pPr marL="0" indent="0">
              <a:lnSpc>
                <a:spcPct val="120000"/>
              </a:lnSpc>
              <a:spcBef>
                <a:spcPts val="0"/>
              </a:spcBef>
              <a:buFontTx/>
              <a:buNone/>
              <a:defRPr sz="1200">
                <a:latin typeface="+mn-lt"/>
              </a:defRPr>
            </a:lvl6pPr>
            <a:lvl7pPr marL="0" indent="0">
              <a:lnSpc>
                <a:spcPct val="120000"/>
              </a:lnSpc>
              <a:spcBef>
                <a:spcPts val="0"/>
              </a:spcBef>
              <a:buFontTx/>
              <a:buNone/>
              <a:defRPr sz="1200">
                <a:latin typeface="+mn-lt"/>
              </a:defRPr>
            </a:lvl7pPr>
            <a:lvl8pPr marL="0" indent="0">
              <a:lnSpc>
                <a:spcPct val="120000"/>
              </a:lnSpc>
              <a:spcBef>
                <a:spcPts val="0"/>
              </a:spcBef>
              <a:buFontTx/>
              <a:buNone/>
              <a:defRPr sz="1200">
                <a:latin typeface="+mn-lt"/>
              </a:defRPr>
            </a:lvl8pPr>
            <a:lvl9pPr marL="0" indent="0">
              <a:lnSpc>
                <a:spcPct val="120000"/>
              </a:lnSpc>
              <a:spcBef>
                <a:spcPts val="0"/>
              </a:spcBef>
              <a:buFontTx/>
              <a:buNone/>
              <a:defRPr sz="1200">
                <a:latin typeface="+mn-lt"/>
              </a:defRPr>
            </a:lvl9pPr>
          </a:lstStyle>
          <a:p>
            <a:pPr lvl="0"/>
            <a:r>
              <a:rPr lang="de-DE" dirty="0"/>
              <a:t>Datum einfügen | Mitwirkende</a:t>
            </a:r>
          </a:p>
        </p:txBody>
      </p:sp>
      <p:sp>
        <p:nvSpPr>
          <p:cNvPr id="11" name="Textplatzhalter 10">
            <a:extLst>
              <a:ext uri="{FF2B5EF4-FFF2-40B4-BE49-F238E27FC236}">
                <a16:creationId xmlns:a16="http://schemas.microsoft.com/office/drawing/2014/main" id="{9F43C6CF-A3FB-593B-2C2D-899D3023D91E}"/>
              </a:ext>
            </a:extLst>
          </p:cNvPr>
          <p:cNvSpPr>
            <a:spLocks noGrp="1"/>
          </p:cNvSpPr>
          <p:nvPr>
            <p:ph type="body" sz="quarter" idx="14" hasCustomPrompt="1"/>
          </p:nvPr>
        </p:nvSpPr>
        <p:spPr bwMode="gray">
          <a:xfrm rot="-240000">
            <a:off x="7643794" y="1762392"/>
            <a:ext cx="3600000" cy="1152000"/>
          </a:xfrm>
        </p:spPr>
        <p:txBody>
          <a:bodyPr wrap="none"/>
          <a:lstStyle>
            <a:lvl1pPr marL="0" indent="0">
              <a:lnSpc>
                <a:spcPct val="100000"/>
              </a:lnSpc>
              <a:spcBef>
                <a:spcPts val="0"/>
              </a:spcBef>
              <a:buFontTx/>
              <a:buNone/>
              <a:defRPr sz="8000" spc="-150" baseline="0">
                <a:solidFill>
                  <a:srgbClr val="F56B00"/>
                </a:solidFill>
                <a:latin typeface="Better Times" pitchFamily="2" charset="0"/>
              </a:defRPr>
            </a:lvl1pPr>
            <a:lvl2pPr>
              <a:lnSpc>
                <a:spcPct val="100000"/>
              </a:lnSpc>
              <a:spcBef>
                <a:spcPts val="0"/>
              </a:spcBef>
              <a:defRPr sz="8000" spc="-150" baseline="0">
                <a:solidFill>
                  <a:schemeClr val="accent5"/>
                </a:solidFill>
                <a:latin typeface="Better Times" pitchFamily="2" charset="0"/>
              </a:defRPr>
            </a:lvl2pPr>
            <a:lvl3pPr marL="0" indent="0">
              <a:lnSpc>
                <a:spcPct val="100000"/>
              </a:lnSpc>
              <a:spcBef>
                <a:spcPts val="0"/>
              </a:spcBef>
              <a:buFontTx/>
              <a:buNone/>
              <a:defRPr sz="8000" spc="-150" baseline="0">
                <a:solidFill>
                  <a:schemeClr val="accent5"/>
                </a:solidFill>
                <a:latin typeface="Better Times" pitchFamily="2" charset="0"/>
              </a:defRPr>
            </a:lvl3pPr>
            <a:lvl4pPr marL="0" indent="0">
              <a:lnSpc>
                <a:spcPct val="100000"/>
              </a:lnSpc>
              <a:spcBef>
                <a:spcPts val="0"/>
              </a:spcBef>
              <a:buFontTx/>
              <a:buNone/>
              <a:defRPr sz="8000" spc="-150" baseline="0">
                <a:solidFill>
                  <a:schemeClr val="accent5"/>
                </a:solidFill>
                <a:latin typeface="Better Times" pitchFamily="2" charset="0"/>
              </a:defRPr>
            </a:lvl4pPr>
            <a:lvl5pPr marL="0" indent="0">
              <a:lnSpc>
                <a:spcPct val="100000"/>
              </a:lnSpc>
              <a:spcBef>
                <a:spcPts val="0"/>
              </a:spcBef>
              <a:buFontTx/>
              <a:buNone/>
              <a:defRPr sz="8000" spc="-150" baseline="0">
                <a:solidFill>
                  <a:schemeClr val="accent5"/>
                </a:solidFill>
                <a:latin typeface="Better Times" pitchFamily="2" charset="0"/>
              </a:defRPr>
            </a:lvl5pPr>
            <a:lvl6pPr marL="0" indent="0">
              <a:lnSpc>
                <a:spcPct val="100000"/>
              </a:lnSpc>
              <a:spcBef>
                <a:spcPts val="0"/>
              </a:spcBef>
              <a:buFontTx/>
              <a:buNone/>
              <a:defRPr sz="8000" spc="-150" baseline="0">
                <a:solidFill>
                  <a:schemeClr val="accent5"/>
                </a:solidFill>
                <a:latin typeface="Better Times" pitchFamily="2" charset="0"/>
              </a:defRPr>
            </a:lvl6pPr>
            <a:lvl7pPr marL="0" indent="0">
              <a:lnSpc>
                <a:spcPct val="100000"/>
              </a:lnSpc>
              <a:spcBef>
                <a:spcPts val="0"/>
              </a:spcBef>
              <a:buFontTx/>
              <a:buNone/>
              <a:defRPr sz="8000" spc="-150" baseline="0">
                <a:solidFill>
                  <a:schemeClr val="accent5"/>
                </a:solidFill>
                <a:latin typeface="Better Times" pitchFamily="2" charset="0"/>
              </a:defRPr>
            </a:lvl7pPr>
            <a:lvl8pPr marL="0" indent="0">
              <a:lnSpc>
                <a:spcPct val="100000"/>
              </a:lnSpc>
              <a:spcBef>
                <a:spcPts val="0"/>
              </a:spcBef>
              <a:buFontTx/>
              <a:buNone/>
              <a:defRPr sz="8000" spc="-150" baseline="0">
                <a:solidFill>
                  <a:schemeClr val="accent5"/>
                </a:solidFill>
                <a:latin typeface="Better Times" pitchFamily="2" charset="0"/>
              </a:defRPr>
            </a:lvl8pPr>
            <a:lvl9pPr marL="0" indent="0">
              <a:lnSpc>
                <a:spcPct val="100000"/>
              </a:lnSpc>
              <a:spcBef>
                <a:spcPts val="0"/>
              </a:spcBef>
              <a:buFontTx/>
              <a:buNone/>
              <a:defRPr sz="8000" spc="-150" baseline="0">
                <a:solidFill>
                  <a:schemeClr val="accent5"/>
                </a:solidFill>
                <a:latin typeface="Better Times" pitchFamily="2" charset="0"/>
              </a:defRPr>
            </a:lvl9pPr>
          </a:lstStyle>
          <a:p>
            <a:pPr lvl="0"/>
            <a:r>
              <a:rPr lang="de-DE" dirty="0"/>
              <a:t>Hervorhebung</a:t>
            </a:r>
          </a:p>
        </p:txBody>
      </p:sp>
      <p:pic>
        <p:nvPicPr>
          <p:cNvPr id="13" name="Grafik 12">
            <a:extLst>
              <a:ext uri="{FF2B5EF4-FFF2-40B4-BE49-F238E27FC236}">
                <a16:creationId xmlns:a16="http://schemas.microsoft.com/office/drawing/2014/main" id="{9D6B50A4-2B1D-4D97-8849-251AA2075CBC}"/>
              </a:ext>
            </a:extLst>
          </p:cNvPr>
          <p:cNvPicPr>
            <a:picLocks noChangeAspect="1"/>
          </p:cNvPicPr>
          <p:nvPr userDrawn="1"/>
        </p:nvPicPr>
        <p:blipFill>
          <a:blip r:embed="rId3">
            <a:extLst>
              <a:ext uri="{BEBA8EAE-BF5A-486C-A8C5-ECC9F3942E4B}">
                <a14:imgProps xmlns:a14="http://schemas.microsoft.com/office/drawing/2010/main">
                  <a14:imgLayer r:embed="rId4">
                    <a14:imgEffect>
                      <a14:colorTemperature colorTemp="5500"/>
                    </a14:imgEffect>
                  </a14:imgLayer>
                </a14:imgProps>
              </a:ext>
            </a:extLst>
          </a:blip>
          <a:srcRect/>
          <a:stretch/>
        </p:blipFill>
        <p:spPr>
          <a:xfrm>
            <a:off x="11151378" y="136800"/>
            <a:ext cx="673020" cy="698400"/>
          </a:xfrm>
          <a:prstGeom prst="rect">
            <a:avLst/>
          </a:prstGeom>
        </p:spPr>
      </p:pic>
      <p:sp>
        <p:nvSpPr>
          <p:cNvPr id="4" name="Untertitel 2">
            <a:extLst>
              <a:ext uri="{FF2B5EF4-FFF2-40B4-BE49-F238E27FC236}">
                <a16:creationId xmlns:a16="http://schemas.microsoft.com/office/drawing/2014/main" id="{C9227484-F71C-772F-2B23-97ADC9072B78}"/>
              </a:ext>
            </a:extLst>
          </p:cNvPr>
          <p:cNvSpPr>
            <a:spLocks noGrp="1"/>
          </p:cNvSpPr>
          <p:nvPr>
            <p:ph type="subTitle" idx="1" hasCustomPrompt="1"/>
          </p:nvPr>
        </p:nvSpPr>
        <p:spPr bwMode="gray">
          <a:xfrm>
            <a:off x="1488000" y="3141000"/>
            <a:ext cx="7920000" cy="720000"/>
          </a:xfrm>
        </p:spPr>
        <p:txBody>
          <a:bodyPr>
            <a:noAutofit/>
          </a:bodyPr>
          <a:lstStyle>
            <a:lvl1pPr marL="0" indent="0" algn="l">
              <a:spcBef>
                <a:spcPts val="0"/>
              </a:spcBef>
              <a:buNone/>
              <a:defRPr sz="2000"/>
            </a:lvl1pPr>
            <a:lvl2pPr marL="0" indent="0" algn="l">
              <a:spcBef>
                <a:spcPts val="0"/>
              </a:spcBef>
              <a:buNone/>
              <a:defRPr sz="2000"/>
            </a:lvl2pPr>
            <a:lvl3pPr marL="0" indent="0" algn="l">
              <a:spcBef>
                <a:spcPts val="0"/>
              </a:spcBef>
              <a:buNone/>
              <a:defRPr sz="2000"/>
            </a:lvl3pPr>
            <a:lvl4pPr marL="0" indent="0" algn="l">
              <a:spcBef>
                <a:spcPts val="0"/>
              </a:spcBef>
              <a:buNone/>
              <a:defRPr sz="2000"/>
            </a:lvl4pPr>
            <a:lvl5pPr marL="0" indent="0" algn="l">
              <a:spcBef>
                <a:spcPts val="0"/>
              </a:spcBef>
              <a:buNone/>
              <a:defRPr sz="2000"/>
            </a:lvl5pPr>
            <a:lvl6pPr marL="0" indent="0" algn="l">
              <a:spcBef>
                <a:spcPts val="0"/>
              </a:spcBef>
              <a:buNone/>
              <a:defRPr sz="2000"/>
            </a:lvl6pPr>
            <a:lvl7pPr marL="0" indent="0" algn="l">
              <a:spcBef>
                <a:spcPts val="0"/>
              </a:spcBef>
              <a:buNone/>
              <a:defRPr sz="2000"/>
            </a:lvl7pPr>
            <a:lvl8pPr marL="0" indent="0" algn="l">
              <a:spcBef>
                <a:spcPts val="0"/>
              </a:spcBef>
              <a:buNone/>
              <a:defRPr sz="2000"/>
            </a:lvl8pPr>
            <a:lvl9pPr marL="0" indent="0" algn="l">
              <a:spcBef>
                <a:spcPts val="0"/>
              </a:spcBef>
              <a:buNone/>
              <a:defRPr sz="2000"/>
            </a:lvl9pPr>
          </a:lstStyle>
          <a:p>
            <a:r>
              <a:rPr lang="de-DE" dirty="0"/>
              <a:t>Längerer Untertitel 20 </a:t>
            </a:r>
            <a:r>
              <a:rPr lang="de-DE" dirty="0" err="1"/>
              <a:t>pt</a:t>
            </a:r>
            <a:r>
              <a:rPr lang="de-DE" dirty="0"/>
              <a:t> </a:t>
            </a:r>
            <a:r>
              <a:rPr lang="de-DE" dirty="0" err="1"/>
              <a:t>Roboto</a:t>
            </a:r>
            <a:r>
              <a:rPr lang="de-DE" dirty="0"/>
              <a:t> Regular</a:t>
            </a:r>
            <a:br>
              <a:rPr lang="de-DE" dirty="0"/>
            </a:br>
            <a:r>
              <a:rPr lang="de-DE" dirty="0"/>
              <a:t>Mehr Zeilen möglich</a:t>
            </a:r>
          </a:p>
        </p:txBody>
      </p:sp>
    </p:spTree>
    <p:extLst>
      <p:ext uri="{BB962C8B-B14F-4D97-AF65-F5344CB8AC3E}">
        <p14:creationId xmlns:p14="http://schemas.microsoft.com/office/powerpoint/2010/main" val="2841714962"/>
      </p:ext>
    </p:extLst>
  </p:cSld>
  <p:clrMapOvr>
    <a:masterClrMapping/>
  </p:clrMapOvr>
  <p:extLst>
    <p:ext uri="{DCECCB84-F9BA-43D5-87BE-67443E8EF086}">
      <p15:sldGuideLst xmlns:p15="http://schemas.microsoft.com/office/powerpoint/2012/main">
        <p15:guide id="1" pos="937">
          <p15:clr>
            <a:srgbClr val="FBAE40"/>
          </p15:clr>
        </p15:guide>
        <p15:guide id="2" pos="5926">
          <p15:clr>
            <a:srgbClr val="FBAE4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Agenda | Plakativ">
    <p:spTree>
      <p:nvGrpSpPr>
        <p:cNvPr id="1" name=""/>
        <p:cNvGrpSpPr/>
        <p:nvPr/>
      </p:nvGrpSpPr>
      <p:grpSpPr>
        <a:xfrm>
          <a:off x="0" y="0"/>
          <a:ext cx="0" cy="0"/>
          <a:chOff x="0" y="0"/>
          <a:chExt cx="0" cy="0"/>
        </a:xfrm>
      </p:grpSpPr>
      <p:sp>
        <p:nvSpPr>
          <p:cNvPr id="28" name="Rechteck 27">
            <a:extLst>
              <a:ext uri="{FF2B5EF4-FFF2-40B4-BE49-F238E27FC236}">
                <a16:creationId xmlns:a16="http://schemas.microsoft.com/office/drawing/2014/main" id="{48F6BAC1-716F-0449-612B-D9345354BA2F}"/>
              </a:ext>
            </a:extLst>
          </p:cNvPr>
          <p:cNvSpPr/>
          <p:nvPr userDrawn="1"/>
        </p:nvSpPr>
        <p:spPr bwMode="gray">
          <a:xfrm>
            <a:off x="0" y="0"/>
            <a:ext cx="4008438"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00864A0D-B6D1-455B-8011-B7E6BA2C733A}"/>
              </a:ext>
            </a:extLst>
          </p:cNvPr>
          <p:cNvSpPr>
            <a:spLocks noGrp="1"/>
          </p:cNvSpPr>
          <p:nvPr>
            <p:ph type="title" hasCustomPrompt="1"/>
          </p:nvPr>
        </p:nvSpPr>
        <p:spPr bwMode="gray">
          <a:xfrm>
            <a:off x="912000" y="909000"/>
            <a:ext cx="2232000" cy="2232000"/>
          </a:xfrm>
        </p:spPr>
        <p:txBody>
          <a:bodyPr/>
          <a:lstStyle>
            <a:lvl1pPr>
              <a:defRPr sz="4800"/>
            </a:lvl1pPr>
          </a:lstStyle>
          <a:p>
            <a:r>
              <a:rPr lang="de-DE" dirty="0"/>
              <a:t>Folien-titel</a:t>
            </a:r>
          </a:p>
        </p:txBody>
      </p:sp>
      <p:sp>
        <p:nvSpPr>
          <p:cNvPr id="4" name="Fußzeilenplatzhalter 3">
            <a:extLst>
              <a:ext uri="{FF2B5EF4-FFF2-40B4-BE49-F238E27FC236}">
                <a16:creationId xmlns:a16="http://schemas.microsoft.com/office/drawing/2014/main" id="{36958DF7-2814-47B9-BC14-19A8E8FC0C30}"/>
              </a:ext>
            </a:extLst>
          </p:cNvPr>
          <p:cNvSpPr>
            <a:spLocks noGrp="1"/>
          </p:cNvSpPr>
          <p:nvPr>
            <p:ph type="ftr" sz="quarter" idx="11"/>
          </p:nvPr>
        </p:nvSpPr>
        <p:spPr bwMode="gray"/>
        <p:txBody>
          <a:bodyPr/>
          <a:lstStyle/>
          <a:p>
            <a:r>
              <a:rPr lang="de-DE" dirty="0"/>
              <a:t>Titel der Präsentation</a:t>
            </a:r>
          </a:p>
        </p:txBody>
      </p:sp>
      <p:sp>
        <p:nvSpPr>
          <p:cNvPr id="5" name="Foliennummernplatzhalter 4">
            <a:extLst>
              <a:ext uri="{FF2B5EF4-FFF2-40B4-BE49-F238E27FC236}">
                <a16:creationId xmlns:a16="http://schemas.microsoft.com/office/drawing/2014/main" id="{4652B029-B1C7-43DE-A98E-5407FF391974}"/>
              </a:ext>
            </a:extLst>
          </p:cNvPr>
          <p:cNvSpPr>
            <a:spLocks noGrp="1"/>
          </p:cNvSpPr>
          <p:nvPr>
            <p:ph type="sldNum" sz="quarter" idx="12"/>
          </p:nvPr>
        </p:nvSpPr>
        <p:spPr bwMode="gray"/>
        <p:txBody>
          <a:bodyPr/>
          <a:lstStyle/>
          <a:p>
            <a:fld id="{BDA08C80-20F7-41C2-BF1E-F5A6ACC0FBA9}" type="slidenum">
              <a:rPr lang="de-DE" smtClean="0"/>
              <a:t>‹Nr.›</a:t>
            </a:fld>
            <a:endParaRPr lang="de-DE" dirty="0"/>
          </a:p>
        </p:txBody>
      </p:sp>
      <p:sp>
        <p:nvSpPr>
          <p:cNvPr id="7" name="Textplatzhalter 6">
            <a:extLst>
              <a:ext uri="{FF2B5EF4-FFF2-40B4-BE49-F238E27FC236}">
                <a16:creationId xmlns:a16="http://schemas.microsoft.com/office/drawing/2014/main" id="{E05D5859-A6C8-147B-5524-EC3DBCA6EECD}"/>
              </a:ext>
            </a:extLst>
          </p:cNvPr>
          <p:cNvSpPr>
            <a:spLocks noGrp="1"/>
          </p:cNvSpPr>
          <p:nvPr>
            <p:ph type="body" sz="quarter" idx="13" hasCustomPrompt="1"/>
          </p:nvPr>
        </p:nvSpPr>
        <p:spPr bwMode="gray">
          <a:xfrm>
            <a:off x="4872000" y="2420313"/>
            <a:ext cx="792000" cy="720000"/>
          </a:xfrm>
        </p:spPr>
        <p:txBody>
          <a:bodyPr tIns="198000" anchor="ctr" anchorCtr="0"/>
          <a:lstStyle>
            <a:lvl1pPr marL="0" indent="0">
              <a:lnSpc>
                <a:spcPct val="100000"/>
              </a:lnSpc>
              <a:buFontTx/>
              <a:buNone/>
              <a:defRPr sz="4800">
                <a:latin typeface="+mj-lt"/>
              </a:defRPr>
            </a:lvl1pPr>
            <a:lvl2pPr>
              <a:lnSpc>
                <a:spcPct val="100000"/>
              </a:lnSpc>
              <a:defRPr sz="4800">
                <a:latin typeface="+mj-lt"/>
              </a:defRPr>
            </a:lvl2pPr>
            <a:lvl3pPr marL="0" indent="0">
              <a:lnSpc>
                <a:spcPct val="100000"/>
              </a:lnSpc>
              <a:buFontTx/>
              <a:buNone/>
              <a:defRPr sz="4800">
                <a:latin typeface="+mj-lt"/>
              </a:defRPr>
            </a:lvl3pPr>
            <a:lvl4pPr marL="0" indent="0">
              <a:lnSpc>
                <a:spcPct val="100000"/>
              </a:lnSpc>
              <a:buFontTx/>
              <a:buNone/>
              <a:defRPr sz="4800">
                <a:latin typeface="+mj-lt"/>
              </a:defRPr>
            </a:lvl4pPr>
            <a:lvl5pPr marL="0" indent="0">
              <a:lnSpc>
                <a:spcPct val="100000"/>
              </a:lnSpc>
              <a:buFontTx/>
              <a:buNone/>
              <a:defRPr sz="4800">
                <a:latin typeface="+mj-lt"/>
              </a:defRPr>
            </a:lvl5pPr>
            <a:lvl6pPr marL="0" indent="0">
              <a:lnSpc>
                <a:spcPct val="100000"/>
              </a:lnSpc>
              <a:buFontTx/>
              <a:buNone/>
              <a:defRPr sz="4800">
                <a:latin typeface="+mj-lt"/>
              </a:defRPr>
            </a:lvl6pPr>
            <a:lvl7pPr marL="0" indent="0">
              <a:lnSpc>
                <a:spcPct val="100000"/>
              </a:lnSpc>
              <a:buFontTx/>
              <a:buNone/>
              <a:defRPr sz="4800">
                <a:latin typeface="+mj-lt"/>
              </a:defRPr>
            </a:lvl7pPr>
            <a:lvl8pPr marL="0" indent="0">
              <a:lnSpc>
                <a:spcPct val="100000"/>
              </a:lnSpc>
              <a:buFontTx/>
              <a:buNone/>
              <a:defRPr sz="4800">
                <a:latin typeface="+mj-lt"/>
              </a:defRPr>
            </a:lvl8pPr>
            <a:lvl9pPr marL="0" indent="0">
              <a:lnSpc>
                <a:spcPct val="100000"/>
              </a:lnSpc>
              <a:buFontTx/>
              <a:buNone/>
              <a:defRPr sz="4800">
                <a:latin typeface="+mj-lt"/>
              </a:defRPr>
            </a:lvl9pPr>
          </a:lstStyle>
          <a:p>
            <a:pPr lvl="0"/>
            <a:r>
              <a:rPr lang="de-DE" dirty="0"/>
              <a:t>00</a:t>
            </a:r>
          </a:p>
        </p:txBody>
      </p:sp>
      <p:sp>
        <p:nvSpPr>
          <p:cNvPr id="9" name="Textplatzhalter 8">
            <a:extLst>
              <a:ext uri="{FF2B5EF4-FFF2-40B4-BE49-F238E27FC236}">
                <a16:creationId xmlns:a16="http://schemas.microsoft.com/office/drawing/2014/main" id="{247B486D-5238-B076-91D2-9585FA3CCE01}"/>
              </a:ext>
            </a:extLst>
          </p:cNvPr>
          <p:cNvSpPr>
            <a:spLocks noGrp="1"/>
          </p:cNvSpPr>
          <p:nvPr>
            <p:ph type="body" sz="quarter" idx="14" hasCustomPrompt="1"/>
          </p:nvPr>
        </p:nvSpPr>
        <p:spPr bwMode="gray">
          <a:xfrm>
            <a:off x="5808000" y="2420312"/>
            <a:ext cx="2160000" cy="720000"/>
          </a:xfrm>
        </p:spPr>
        <p:txBody>
          <a:bodyPr anchor="b" anchorCtr="0"/>
          <a:lstStyle>
            <a:lvl1pPr marL="0" indent="0">
              <a:spcBef>
                <a:spcPts val="0"/>
              </a:spcBef>
              <a:buFontTx/>
              <a:buNone/>
              <a:defRPr sz="2000"/>
            </a:lvl1pPr>
            <a:lvl2pPr>
              <a:spcBef>
                <a:spcPts val="0"/>
              </a:spcBef>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de-DE" dirty="0"/>
              <a:t>Kapitelname 1</a:t>
            </a:r>
          </a:p>
          <a:p>
            <a:pPr lvl="0"/>
            <a:r>
              <a:rPr lang="de-DE" dirty="0"/>
              <a:t>Zweite Ebene</a:t>
            </a:r>
          </a:p>
        </p:txBody>
      </p:sp>
      <p:sp>
        <p:nvSpPr>
          <p:cNvPr id="12" name="Textplatzhalter 6">
            <a:extLst>
              <a:ext uri="{FF2B5EF4-FFF2-40B4-BE49-F238E27FC236}">
                <a16:creationId xmlns:a16="http://schemas.microsoft.com/office/drawing/2014/main" id="{6302EC2D-83A4-7073-9D38-BA817B173DB6}"/>
              </a:ext>
            </a:extLst>
          </p:cNvPr>
          <p:cNvSpPr>
            <a:spLocks noGrp="1"/>
          </p:cNvSpPr>
          <p:nvPr>
            <p:ph type="body" sz="quarter" idx="15" hasCustomPrompt="1"/>
          </p:nvPr>
        </p:nvSpPr>
        <p:spPr bwMode="gray">
          <a:xfrm>
            <a:off x="4872000" y="3645000"/>
            <a:ext cx="792000" cy="720000"/>
          </a:xfrm>
        </p:spPr>
        <p:txBody>
          <a:bodyPr tIns="198000" anchor="ctr" anchorCtr="0"/>
          <a:lstStyle>
            <a:lvl1pPr marL="0" indent="0">
              <a:lnSpc>
                <a:spcPct val="100000"/>
              </a:lnSpc>
              <a:buFontTx/>
              <a:buNone/>
              <a:defRPr sz="4800">
                <a:latin typeface="+mj-lt"/>
              </a:defRPr>
            </a:lvl1pPr>
            <a:lvl2pPr>
              <a:lnSpc>
                <a:spcPct val="100000"/>
              </a:lnSpc>
              <a:defRPr sz="4800">
                <a:latin typeface="+mj-lt"/>
              </a:defRPr>
            </a:lvl2pPr>
            <a:lvl3pPr marL="0" indent="0">
              <a:lnSpc>
                <a:spcPct val="100000"/>
              </a:lnSpc>
              <a:buFontTx/>
              <a:buNone/>
              <a:defRPr sz="4800">
                <a:latin typeface="+mj-lt"/>
              </a:defRPr>
            </a:lvl3pPr>
            <a:lvl4pPr marL="0" indent="0">
              <a:lnSpc>
                <a:spcPct val="100000"/>
              </a:lnSpc>
              <a:buFontTx/>
              <a:buNone/>
              <a:defRPr sz="4800">
                <a:latin typeface="+mj-lt"/>
              </a:defRPr>
            </a:lvl4pPr>
            <a:lvl5pPr marL="0" indent="0">
              <a:lnSpc>
                <a:spcPct val="100000"/>
              </a:lnSpc>
              <a:buFontTx/>
              <a:buNone/>
              <a:defRPr sz="4800">
                <a:latin typeface="+mj-lt"/>
              </a:defRPr>
            </a:lvl5pPr>
            <a:lvl6pPr marL="0" indent="0">
              <a:lnSpc>
                <a:spcPct val="100000"/>
              </a:lnSpc>
              <a:buFontTx/>
              <a:buNone/>
              <a:defRPr sz="4800">
                <a:latin typeface="+mj-lt"/>
              </a:defRPr>
            </a:lvl6pPr>
            <a:lvl7pPr marL="0" indent="0">
              <a:lnSpc>
                <a:spcPct val="100000"/>
              </a:lnSpc>
              <a:buFontTx/>
              <a:buNone/>
              <a:defRPr sz="4800">
                <a:latin typeface="+mj-lt"/>
              </a:defRPr>
            </a:lvl7pPr>
            <a:lvl8pPr marL="0" indent="0">
              <a:lnSpc>
                <a:spcPct val="100000"/>
              </a:lnSpc>
              <a:buFontTx/>
              <a:buNone/>
              <a:defRPr sz="4800">
                <a:latin typeface="+mj-lt"/>
              </a:defRPr>
            </a:lvl8pPr>
            <a:lvl9pPr marL="0" indent="0">
              <a:lnSpc>
                <a:spcPct val="100000"/>
              </a:lnSpc>
              <a:buFontTx/>
              <a:buNone/>
              <a:defRPr sz="4800">
                <a:latin typeface="+mj-lt"/>
              </a:defRPr>
            </a:lvl9pPr>
          </a:lstStyle>
          <a:p>
            <a:pPr lvl="0"/>
            <a:r>
              <a:rPr lang="de-DE" dirty="0"/>
              <a:t>00</a:t>
            </a:r>
          </a:p>
        </p:txBody>
      </p:sp>
      <p:sp>
        <p:nvSpPr>
          <p:cNvPr id="13" name="Textplatzhalter 8">
            <a:extLst>
              <a:ext uri="{FF2B5EF4-FFF2-40B4-BE49-F238E27FC236}">
                <a16:creationId xmlns:a16="http://schemas.microsoft.com/office/drawing/2014/main" id="{21815CF0-4674-061C-E8F6-3749A85743F0}"/>
              </a:ext>
            </a:extLst>
          </p:cNvPr>
          <p:cNvSpPr>
            <a:spLocks noGrp="1"/>
          </p:cNvSpPr>
          <p:nvPr>
            <p:ph type="body" sz="quarter" idx="16" hasCustomPrompt="1"/>
          </p:nvPr>
        </p:nvSpPr>
        <p:spPr bwMode="gray">
          <a:xfrm>
            <a:off x="5808000" y="3644999"/>
            <a:ext cx="2160000" cy="720000"/>
          </a:xfrm>
        </p:spPr>
        <p:txBody>
          <a:bodyPr anchor="b" anchorCtr="0"/>
          <a:lstStyle>
            <a:lvl1pPr marL="0" indent="0">
              <a:spcBef>
                <a:spcPts val="0"/>
              </a:spcBef>
              <a:buFontTx/>
              <a:buNone/>
              <a:defRPr sz="2000"/>
            </a:lvl1pPr>
            <a:lvl2pPr>
              <a:spcBef>
                <a:spcPts val="0"/>
              </a:spcBef>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de-DE" dirty="0"/>
              <a:t>Kapitelname 2</a:t>
            </a:r>
          </a:p>
          <a:p>
            <a:pPr lvl="0"/>
            <a:r>
              <a:rPr lang="de-DE" dirty="0"/>
              <a:t>Zweite Ebene</a:t>
            </a:r>
          </a:p>
        </p:txBody>
      </p:sp>
      <p:sp>
        <p:nvSpPr>
          <p:cNvPr id="14" name="Textplatzhalter 6">
            <a:extLst>
              <a:ext uri="{FF2B5EF4-FFF2-40B4-BE49-F238E27FC236}">
                <a16:creationId xmlns:a16="http://schemas.microsoft.com/office/drawing/2014/main" id="{14942B08-8718-6D4D-248B-144DE930FDAB}"/>
              </a:ext>
            </a:extLst>
          </p:cNvPr>
          <p:cNvSpPr>
            <a:spLocks noGrp="1"/>
          </p:cNvSpPr>
          <p:nvPr>
            <p:ph type="body" sz="quarter" idx="17" hasCustomPrompt="1"/>
          </p:nvPr>
        </p:nvSpPr>
        <p:spPr bwMode="gray">
          <a:xfrm>
            <a:off x="4872000" y="4869000"/>
            <a:ext cx="792000" cy="720000"/>
          </a:xfrm>
        </p:spPr>
        <p:txBody>
          <a:bodyPr tIns="198000" anchor="ctr" anchorCtr="0"/>
          <a:lstStyle>
            <a:lvl1pPr marL="0" indent="0">
              <a:lnSpc>
                <a:spcPct val="100000"/>
              </a:lnSpc>
              <a:buFontTx/>
              <a:buNone/>
              <a:defRPr sz="4800">
                <a:latin typeface="+mj-lt"/>
              </a:defRPr>
            </a:lvl1pPr>
            <a:lvl2pPr>
              <a:lnSpc>
                <a:spcPct val="100000"/>
              </a:lnSpc>
              <a:defRPr sz="4800">
                <a:latin typeface="+mj-lt"/>
              </a:defRPr>
            </a:lvl2pPr>
            <a:lvl3pPr marL="0" indent="0">
              <a:lnSpc>
                <a:spcPct val="100000"/>
              </a:lnSpc>
              <a:buFontTx/>
              <a:buNone/>
              <a:defRPr sz="4800">
                <a:latin typeface="+mj-lt"/>
              </a:defRPr>
            </a:lvl3pPr>
            <a:lvl4pPr marL="0" indent="0">
              <a:lnSpc>
                <a:spcPct val="100000"/>
              </a:lnSpc>
              <a:buFontTx/>
              <a:buNone/>
              <a:defRPr sz="4800">
                <a:latin typeface="+mj-lt"/>
              </a:defRPr>
            </a:lvl4pPr>
            <a:lvl5pPr marL="0" indent="0">
              <a:lnSpc>
                <a:spcPct val="100000"/>
              </a:lnSpc>
              <a:buFontTx/>
              <a:buNone/>
              <a:defRPr sz="4800">
                <a:latin typeface="+mj-lt"/>
              </a:defRPr>
            </a:lvl5pPr>
            <a:lvl6pPr marL="0" indent="0">
              <a:lnSpc>
                <a:spcPct val="100000"/>
              </a:lnSpc>
              <a:buFontTx/>
              <a:buNone/>
              <a:defRPr sz="4800">
                <a:latin typeface="+mj-lt"/>
              </a:defRPr>
            </a:lvl6pPr>
            <a:lvl7pPr marL="0" indent="0">
              <a:lnSpc>
                <a:spcPct val="100000"/>
              </a:lnSpc>
              <a:buFontTx/>
              <a:buNone/>
              <a:defRPr sz="4800">
                <a:latin typeface="+mj-lt"/>
              </a:defRPr>
            </a:lvl7pPr>
            <a:lvl8pPr marL="0" indent="0">
              <a:lnSpc>
                <a:spcPct val="100000"/>
              </a:lnSpc>
              <a:buFontTx/>
              <a:buNone/>
              <a:defRPr sz="4800">
                <a:latin typeface="+mj-lt"/>
              </a:defRPr>
            </a:lvl8pPr>
            <a:lvl9pPr marL="0" indent="0">
              <a:lnSpc>
                <a:spcPct val="100000"/>
              </a:lnSpc>
              <a:buFontTx/>
              <a:buNone/>
              <a:defRPr sz="4800">
                <a:latin typeface="+mj-lt"/>
              </a:defRPr>
            </a:lvl9pPr>
          </a:lstStyle>
          <a:p>
            <a:pPr lvl="0"/>
            <a:r>
              <a:rPr lang="de-DE" dirty="0"/>
              <a:t>00</a:t>
            </a:r>
          </a:p>
        </p:txBody>
      </p:sp>
      <p:sp>
        <p:nvSpPr>
          <p:cNvPr id="15" name="Textplatzhalter 8">
            <a:extLst>
              <a:ext uri="{FF2B5EF4-FFF2-40B4-BE49-F238E27FC236}">
                <a16:creationId xmlns:a16="http://schemas.microsoft.com/office/drawing/2014/main" id="{BB6B3AA0-DF0A-37B1-ADB8-E6788A259C81}"/>
              </a:ext>
            </a:extLst>
          </p:cNvPr>
          <p:cNvSpPr>
            <a:spLocks noGrp="1"/>
          </p:cNvSpPr>
          <p:nvPr>
            <p:ph type="body" sz="quarter" idx="18" hasCustomPrompt="1"/>
          </p:nvPr>
        </p:nvSpPr>
        <p:spPr bwMode="gray">
          <a:xfrm>
            <a:off x="5808000" y="4868999"/>
            <a:ext cx="2160000" cy="720000"/>
          </a:xfrm>
        </p:spPr>
        <p:txBody>
          <a:bodyPr anchor="b" anchorCtr="0"/>
          <a:lstStyle>
            <a:lvl1pPr marL="0" indent="0">
              <a:spcBef>
                <a:spcPts val="0"/>
              </a:spcBef>
              <a:buFontTx/>
              <a:buNone/>
              <a:defRPr sz="2000"/>
            </a:lvl1pPr>
            <a:lvl2pPr>
              <a:spcBef>
                <a:spcPts val="0"/>
              </a:spcBef>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de-DE" dirty="0"/>
              <a:t>Kapitelname 3</a:t>
            </a:r>
          </a:p>
          <a:p>
            <a:pPr lvl="0"/>
            <a:r>
              <a:rPr lang="de-DE" dirty="0"/>
              <a:t>Zweite Ebene</a:t>
            </a:r>
          </a:p>
        </p:txBody>
      </p:sp>
      <p:sp>
        <p:nvSpPr>
          <p:cNvPr id="16" name="Textplatzhalter 6">
            <a:extLst>
              <a:ext uri="{FF2B5EF4-FFF2-40B4-BE49-F238E27FC236}">
                <a16:creationId xmlns:a16="http://schemas.microsoft.com/office/drawing/2014/main" id="{8DF85E86-F49D-EAAD-E7A9-A935806F37F0}"/>
              </a:ext>
            </a:extLst>
          </p:cNvPr>
          <p:cNvSpPr>
            <a:spLocks noGrp="1"/>
          </p:cNvSpPr>
          <p:nvPr>
            <p:ph type="body" sz="quarter" idx="19" hasCustomPrompt="1"/>
          </p:nvPr>
        </p:nvSpPr>
        <p:spPr bwMode="gray">
          <a:xfrm>
            <a:off x="8400013" y="2421001"/>
            <a:ext cx="792000" cy="720000"/>
          </a:xfrm>
        </p:spPr>
        <p:txBody>
          <a:bodyPr tIns="198000" anchor="ctr" anchorCtr="0"/>
          <a:lstStyle>
            <a:lvl1pPr marL="0" indent="0">
              <a:lnSpc>
                <a:spcPct val="100000"/>
              </a:lnSpc>
              <a:buFontTx/>
              <a:buNone/>
              <a:defRPr sz="4800">
                <a:latin typeface="+mj-lt"/>
              </a:defRPr>
            </a:lvl1pPr>
            <a:lvl2pPr>
              <a:lnSpc>
                <a:spcPct val="100000"/>
              </a:lnSpc>
              <a:defRPr sz="4800">
                <a:latin typeface="+mj-lt"/>
              </a:defRPr>
            </a:lvl2pPr>
            <a:lvl3pPr marL="0" indent="0">
              <a:lnSpc>
                <a:spcPct val="100000"/>
              </a:lnSpc>
              <a:buFontTx/>
              <a:buNone/>
              <a:defRPr sz="4800">
                <a:latin typeface="+mj-lt"/>
              </a:defRPr>
            </a:lvl3pPr>
            <a:lvl4pPr marL="0" indent="0">
              <a:lnSpc>
                <a:spcPct val="100000"/>
              </a:lnSpc>
              <a:buFontTx/>
              <a:buNone/>
              <a:defRPr sz="4800">
                <a:latin typeface="+mj-lt"/>
              </a:defRPr>
            </a:lvl4pPr>
            <a:lvl5pPr marL="0" indent="0">
              <a:lnSpc>
                <a:spcPct val="100000"/>
              </a:lnSpc>
              <a:buFontTx/>
              <a:buNone/>
              <a:defRPr sz="4800">
                <a:latin typeface="+mj-lt"/>
              </a:defRPr>
            </a:lvl5pPr>
            <a:lvl6pPr marL="0" indent="0">
              <a:lnSpc>
                <a:spcPct val="100000"/>
              </a:lnSpc>
              <a:buFontTx/>
              <a:buNone/>
              <a:defRPr sz="4800">
                <a:latin typeface="+mj-lt"/>
              </a:defRPr>
            </a:lvl6pPr>
            <a:lvl7pPr marL="0" indent="0">
              <a:lnSpc>
                <a:spcPct val="100000"/>
              </a:lnSpc>
              <a:buFontTx/>
              <a:buNone/>
              <a:defRPr sz="4800">
                <a:latin typeface="+mj-lt"/>
              </a:defRPr>
            </a:lvl7pPr>
            <a:lvl8pPr marL="0" indent="0">
              <a:lnSpc>
                <a:spcPct val="100000"/>
              </a:lnSpc>
              <a:buFontTx/>
              <a:buNone/>
              <a:defRPr sz="4800">
                <a:latin typeface="+mj-lt"/>
              </a:defRPr>
            </a:lvl8pPr>
            <a:lvl9pPr marL="0" indent="0">
              <a:lnSpc>
                <a:spcPct val="100000"/>
              </a:lnSpc>
              <a:buFontTx/>
              <a:buNone/>
              <a:defRPr sz="4800">
                <a:latin typeface="+mj-lt"/>
              </a:defRPr>
            </a:lvl9pPr>
          </a:lstStyle>
          <a:p>
            <a:pPr lvl="0"/>
            <a:r>
              <a:rPr lang="de-DE" dirty="0"/>
              <a:t>00</a:t>
            </a:r>
          </a:p>
        </p:txBody>
      </p:sp>
      <p:sp>
        <p:nvSpPr>
          <p:cNvPr id="17" name="Textplatzhalter 8">
            <a:extLst>
              <a:ext uri="{FF2B5EF4-FFF2-40B4-BE49-F238E27FC236}">
                <a16:creationId xmlns:a16="http://schemas.microsoft.com/office/drawing/2014/main" id="{E28AD0BE-4A85-3E67-F6EC-9D1520EAF3AF}"/>
              </a:ext>
            </a:extLst>
          </p:cNvPr>
          <p:cNvSpPr>
            <a:spLocks noGrp="1"/>
          </p:cNvSpPr>
          <p:nvPr>
            <p:ph type="body" sz="quarter" idx="20" hasCustomPrompt="1"/>
          </p:nvPr>
        </p:nvSpPr>
        <p:spPr bwMode="gray">
          <a:xfrm>
            <a:off x="9336013" y="2421000"/>
            <a:ext cx="2160000" cy="720000"/>
          </a:xfrm>
        </p:spPr>
        <p:txBody>
          <a:bodyPr anchor="b" anchorCtr="0"/>
          <a:lstStyle>
            <a:lvl1pPr marL="0" indent="0">
              <a:spcBef>
                <a:spcPts val="0"/>
              </a:spcBef>
              <a:buFontTx/>
              <a:buNone/>
              <a:defRPr sz="2000"/>
            </a:lvl1pPr>
            <a:lvl2pPr>
              <a:spcBef>
                <a:spcPts val="0"/>
              </a:spcBef>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de-DE" dirty="0"/>
              <a:t>Kapitelname 4</a:t>
            </a:r>
          </a:p>
          <a:p>
            <a:pPr lvl="0"/>
            <a:r>
              <a:rPr lang="de-DE" dirty="0"/>
              <a:t>Zweite Ebene</a:t>
            </a:r>
          </a:p>
        </p:txBody>
      </p:sp>
      <p:sp>
        <p:nvSpPr>
          <p:cNvPr id="20" name="Textplatzhalter 6">
            <a:extLst>
              <a:ext uri="{FF2B5EF4-FFF2-40B4-BE49-F238E27FC236}">
                <a16:creationId xmlns:a16="http://schemas.microsoft.com/office/drawing/2014/main" id="{4E4C8F76-6FB4-DB28-D98A-35576A0B13D0}"/>
              </a:ext>
            </a:extLst>
          </p:cNvPr>
          <p:cNvSpPr>
            <a:spLocks noGrp="1"/>
          </p:cNvSpPr>
          <p:nvPr>
            <p:ph type="body" sz="quarter" idx="21" hasCustomPrompt="1"/>
          </p:nvPr>
        </p:nvSpPr>
        <p:spPr bwMode="gray">
          <a:xfrm>
            <a:off x="8400000" y="3645001"/>
            <a:ext cx="792000" cy="720000"/>
          </a:xfrm>
        </p:spPr>
        <p:txBody>
          <a:bodyPr tIns="198000" anchor="ctr" anchorCtr="0"/>
          <a:lstStyle>
            <a:lvl1pPr marL="0" indent="0">
              <a:lnSpc>
                <a:spcPct val="100000"/>
              </a:lnSpc>
              <a:buFontTx/>
              <a:buNone/>
              <a:defRPr sz="4800">
                <a:latin typeface="+mj-lt"/>
              </a:defRPr>
            </a:lvl1pPr>
            <a:lvl2pPr>
              <a:lnSpc>
                <a:spcPct val="100000"/>
              </a:lnSpc>
              <a:defRPr sz="4800">
                <a:latin typeface="+mj-lt"/>
              </a:defRPr>
            </a:lvl2pPr>
            <a:lvl3pPr marL="0" indent="0">
              <a:lnSpc>
                <a:spcPct val="100000"/>
              </a:lnSpc>
              <a:buFontTx/>
              <a:buNone/>
              <a:defRPr sz="4800">
                <a:latin typeface="+mj-lt"/>
              </a:defRPr>
            </a:lvl3pPr>
            <a:lvl4pPr marL="0" indent="0">
              <a:lnSpc>
                <a:spcPct val="100000"/>
              </a:lnSpc>
              <a:buFontTx/>
              <a:buNone/>
              <a:defRPr sz="4800">
                <a:latin typeface="+mj-lt"/>
              </a:defRPr>
            </a:lvl4pPr>
            <a:lvl5pPr marL="0" indent="0">
              <a:lnSpc>
                <a:spcPct val="100000"/>
              </a:lnSpc>
              <a:buFontTx/>
              <a:buNone/>
              <a:defRPr sz="4800">
                <a:latin typeface="+mj-lt"/>
              </a:defRPr>
            </a:lvl5pPr>
            <a:lvl6pPr marL="0" indent="0">
              <a:lnSpc>
                <a:spcPct val="100000"/>
              </a:lnSpc>
              <a:buFontTx/>
              <a:buNone/>
              <a:defRPr sz="4800">
                <a:latin typeface="+mj-lt"/>
              </a:defRPr>
            </a:lvl6pPr>
            <a:lvl7pPr marL="0" indent="0">
              <a:lnSpc>
                <a:spcPct val="100000"/>
              </a:lnSpc>
              <a:buFontTx/>
              <a:buNone/>
              <a:defRPr sz="4800">
                <a:latin typeface="+mj-lt"/>
              </a:defRPr>
            </a:lvl7pPr>
            <a:lvl8pPr marL="0" indent="0">
              <a:lnSpc>
                <a:spcPct val="100000"/>
              </a:lnSpc>
              <a:buFontTx/>
              <a:buNone/>
              <a:defRPr sz="4800">
                <a:latin typeface="+mj-lt"/>
              </a:defRPr>
            </a:lvl8pPr>
            <a:lvl9pPr marL="0" indent="0">
              <a:lnSpc>
                <a:spcPct val="100000"/>
              </a:lnSpc>
              <a:buFontTx/>
              <a:buNone/>
              <a:defRPr sz="4800">
                <a:latin typeface="+mj-lt"/>
              </a:defRPr>
            </a:lvl9pPr>
          </a:lstStyle>
          <a:p>
            <a:pPr lvl="0"/>
            <a:r>
              <a:rPr lang="de-DE" dirty="0"/>
              <a:t>00</a:t>
            </a:r>
          </a:p>
        </p:txBody>
      </p:sp>
      <p:sp>
        <p:nvSpPr>
          <p:cNvPr id="21" name="Textplatzhalter 8">
            <a:extLst>
              <a:ext uri="{FF2B5EF4-FFF2-40B4-BE49-F238E27FC236}">
                <a16:creationId xmlns:a16="http://schemas.microsoft.com/office/drawing/2014/main" id="{7A0C81AD-BA53-C751-50A7-187BCA83A4F3}"/>
              </a:ext>
            </a:extLst>
          </p:cNvPr>
          <p:cNvSpPr>
            <a:spLocks noGrp="1"/>
          </p:cNvSpPr>
          <p:nvPr>
            <p:ph type="body" sz="quarter" idx="22" hasCustomPrompt="1"/>
          </p:nvPr>
        </p:nvSpPr>
        <p:spPr bwMode="gray">
          <a:xfrm>
            <a:off x="9336000" y="3645000"/>
            <a:ext cx="2160000" cy="720000"/>
          </a:xfrm>
        </p:spPr>
        <p:txBody>
          <a:bodyPr anchor="b" anchorCtr="0"/>
          <a:lstStyle>
            <a:lvl1pPr marL="0" indent="0">
              <a:spcBef>
                <a:spcPts val="0"/>
              </a:spcBef>
              <a:buFontTx/>
              <a:buNone/>
              <a:defRPr sz="2000"/>
            </a:lvl1pPr>
            <a:lvl2pPr>
              <a:spcBef>
                <a:spcPts val="0"/>
              </a:spcBef>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de-DE" dirty="0"/>
              <a:t>Kapitelname 5</a:t>
            </a:r>
          </a:p>
          <a:p>
            <a:pPr lvl="0"/>
            <a:r>
              <a:rPr lang="de-DE" dirty="0"/>
              <a:t>Zweite Ebene</a:t>
            </a:r>
          </a:p>
        </p:txBody>
      </p:sp>
      <p:sp>
        <p:nvSpPr>
          <p:cNvPr id="22" name="Textplatzhalter 6">
            <a:extLst>
              <a:ext uri="{FF2B5EF4-FFF2-40B4-BE49-F238E27FC236}">
                <a16:creationId xmlns:a16="http://schemas.microsoft.com/office/drawing/2014/main" id="{403AB8B6-E319-4216-4E8E-FECB489C6222}"/>
              </a:ext>
            </a:extLst>
          </p:cNvPr>
          <p:cNvSpPr>
            <a:spLocks noGrp="1"/>
          </p:cNvSpPr>
          <p:nvPr>
            <p:ph type="body" sz="quarter" idx="23" hasCustomPrompt="1"/>
          </p:nvPr>
        </p:nvSpPr>
        <p:spPr bwMode="gray">
          <a:xfrm>
            <a:off x="8400000" y="4869000"/>
            <a:ext cx="792000" cy="720000"/>
          </a:xfrm>
        </p:spPr>
        <p:txBody>
          <a:bodyPr tIns="198000" anchor="ctr" anchorCtr="0"/>
          <a:lstStyle>
            <a:lvl1pPr marL="0" indent="0">
              <a:lnSpc>
                <a:spcPct val="100000"/>
              </a:lnSpc>
              <a:buFontTx/>
              <a:buNone/>
              <a:defRPr sz="4800">
                <a:latin typeface="+mj-lt"/>
              </a:defRPr>
            </a:lvl1pPr>
            <a:lvl2pPr>
              <a:lnSpc>
                <a:spcPct val="100000"/>
              </a:lnSpc>
              <a:defRPr sz="4800">
                <a:latin typeface="+mj-lt"/>
              </a:defRPr>
            </a:lvl2pPr>
            <a:lvl3pPr marL="0" indent="0">
              <a:lnSpc>
                <a:spcPct val="100000"/>
              </a:lnSpc>
              <a:buFontTx/>
              <a:buNone/>
              <a:defRPr sz="4800">
                <a:latin typeface="+mj-lt"/>
              </a:defRPr>
            </a:lvl3pPr>
            <a:lvl4pPr marL="0" indent="0">
              <a:lnSpc>
                <a:spcPct val="100000"/>
              </a:lnSpc>
              <a:buFontTx/>
              <a:buNone/>
              <a:defRPr sz="4800">
                <a:latin typeface="+mj-lt"/>
              </a:defRPr>
            </a:lvl4pPr>
            <a:lvl5pPr marL="0" indent="0">
              <a:lnSpc>
                <a:spcPct val="100000"/>
              </a:lnSpc>
              <a:buFontTx/>
              <a:buNone/>
              <a:defRPr sz="4800">
                <a:latin typeface="+mj-lt"/>
              </a:defRPr>
            </a:lvl5pPr>
            <a:lvl6pPr marL="0" indent="0">
              <a:lnSpc>
                <a:spcPct val="100000"/>
              </a:lnSpc>
              <a:buFontTx/>
              <a:buNone/>
              <a:defRPr sz="4800">
                <a:latin typeface="+mj-lt"/>
              </a:defRPr>
            </a:lvl6pPr>
            <a:lvl7pPr marL="0" indent="0">
              <a:lnSpc>
                <a:spcPct val="100000"/>
              </a:lnSpc>
              <a:buFontTx/>
              <a:buNone/>
              <a:defRPr sz="4800">
                <a:latin typeface="+mj-lt"/>
              </a:defRPr>
            </a:lvl7pPr>
            <a:lvl8pPr marL="0" indent="0">
              <a:lnSpc>
                <a:spcPct val="100000"/>
              </a:lnSpc>
              <a:buFontTx/>
              <a:buNone/>
              <a:defRPr sz="4800">
                <a:latin typeface="+mj-lt"/>
              </a:defRPr>
            </a:lvl8pPr>
            <a:lvl9pPr marL="0" indent="0">
              <a:lnSpc>
                <a:spcPct val="100000"/>
              </a:lnSpc>
              <a:buFontTx/>
              <a:buNone/>
              <a:defRPr sz="4800">
                <a:latin typeface="+mj-lt"/>
              </a:defRPr>
            </a:lvl9pPr>
          </a:lstStyle>
          <a:p>
            <a:pPr lvl="0"/>
            <a:r>
              <a:rPr lang="de-DE" dirty="0"/>
              <a:t>00</a:t>
            </a:r>
          </a:p>
        </p:txBody>
      </p:sp>
      <p:sp>
        <p:nvSpPr>
          <p:cNvPr id="23" name="Textplatzhalter 8">
            <a:extLst>
              <a:ext uri="{FF2B5EF4-FFF2-40B4-BE49-F238E27FC236}">
                <a16:creationId xmlns:a16="http://schemas.microsoft.com/office/drawing/2014/main" id="{DFD0220D-0F13-2184-6353-114964EFD9EB}"/>
              </a:ext>
            </a:extLst>
          </p:cNvPr>
          <p:cNvSpPr>
            <a:spLocks noGrp="1"/>
          </p:cNvSpPr>
          <p:nvPr>
            <p:ph type="body" sz="quarter" idx="24" hasCustomPrompt="1"/>
          </p:nvPr>
        </p:nvSpPr>
        <p:spPr bwMode="gray">
          <a:xfrm>
            <a:off x="9336000" y="4868999"/>
            <a:ext cx="2160000" cy="720000"/>
          </a:xfrm>
        </p:spPr>
        <p:txBody>
          <a:bodyPr anchor="b" anchorCtr="0"/>
          <a:lstStyle>
            <a:lvl1pPr marL="0" indent="0">
              <a:spcBef>
                <a:spcPts val="0"/>
              </a:spcBef>
              <a:buFontTx/>
              <a:buNone/>
              <a:defRPr sz="2000"/>
            </a:lvl1pPr>
            <a:lvl2pPr>
              <a:spcBef>
                <a:spcPts val="0"/>
              </a:spcBef>
              <a:defRPr sz="2000"/>
            </a:lvl2pPr>
            <a:lvl3pPr marL="0" indent="0">
              <a:spcBef>
                <a:spcPts val="0"/>
              </a:spcBef>
              <a:buFontTx/>
              <a:buNone/>
              <a:defRPr sz="2000"/>
            </a:lvl3pPr>
            <a:lvl4pPr marL="0" indent="0">
              <a:spcBef>
                <a:spcPts val="0"/>
              </a:spcBef>
              <a:buFontTx/>
              <a:buNone/>
              <a:defRPr sz="2000"/>
            </a:lvl4pPr>
            <a:lvl5pPr marL="0" indent="0">
              <a:spcBef>
                <a:spcPts val="0"/>
              </a:spcBef>
              <a:buFontTx/>
              <a:buNone/>
              <a:defRPr sz="2000"/>
            </a:lvl5pPr>
            <a:lvl6pPr marL="0" indent="0">
              <a:spcBef>
                <a:spcPts val="0"/>
              </a:spcBef>
              <a:buFontTx/>
              <a:buNone/>
              <a:defRPr sz="2000"/>
            </a:lvl6pPr>
            <a:lvl7pPr marL="0" indent="0">
              <a:spcBef>
                <a:spcPts val="0"/>
              </a:spcBef>
              <a:buFontTx/>
              <a:buNone/>
              <a:defRPr sz="2000"/>
            </a:lvl7pPr>
            <a:lvl8pPr marL="0" indent="0">
              <a:spcBef>
                <a:spcPts val="0"/>
              </a:spcBef>
              <a:buFontTx/>
              <a:buNone/>
              <a:defRPr sz="2000"/>
            </a:lvl8pPr>
            <a:lvl9pPr marL="0" indent="0">
              <a:spcBef>
                <a:spcPts val="0"/>
              </a:spcBef>
              <a:buFontTx/>
              <a:buNone/>
              <a:defRPr sz="2000"/>
            </a:lvl9pPr>
          </a:lstStyle>
          <a:p>
            <a:pPr lvl="0"/>
            <a:r>
              <a:rPr lang="de-DE" dirty="0"/>
              <a:t>Kapitelname 6</a:t>
            </a:r>
          </a:p>
          <a:p>
            <a:pPr lvl="0"/>
            <a:r>
              <a:rPr lang="de-DE" dirty="0"/>
              <a:t>Zweite Ebene</a:t>
            </a:r>
          </a:p>
        </p:txBody>
      </p:sp>
      <p:sp>
        <p:nvSpPr>
          <p:cNvPr id="29" name="Textplatzhalter 56">
            <a:extLst>
              <a:ext uri="{FF2B5EF4-FFF2-40B4-BE49-F238E27FC236}">
                <a16:creationId xmlns:a16="http://schemas.microsoft.com/office/drawing/2014/main" id="{AA2BE30E-091C-D8CA-6D8B-4D331E39B090}"/>
              </a:ext>
            </a:extLst>
          </p:cNvPr>
          <p:cNvSpPr txBox="1">
            <a:spLocks/>
          </p:cNvSpPr>
          <p:nvPr userDrawn="1"/>
        </p:nvSpPr>
        <p:spPr bwMode="gray">
          <a:xfrm>
            <a:off x="694800" y="6585000"/>
            <a:ext cx="432000" cy="144000"/>
          </a:xfrm>
          <a:prstGeom prst="rect">
            <a:avLst/>
          </a:prstGeom>
        </p:spPr>
        <p:txBody>
          <a:bodyPr lIns="0" tIns="0" rIns="0" bIns="0" anchor="ctr" anchorCtr="0">
            <a:noAutofit/>
          </a:bodyPr>
          <a:lstStyle>
            <a:lvl1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5pPr>
            <a:lvl6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7pPr>
            <a:lvl8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8pPr>
            <a:lvl9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9pPr>
          </a:lstStyle>
          <a:p>
            <a:pPr lvl="0"/>
            <a:r>
              <a:rPr lang="de-DE" dirty="0"/>
              <a:t>DEW21 |</a:t>
            </a:r>
          </a:p>
        </p:txBody>
      </p:sp>
    </p:spTree>
    <p:extLst>
      <p:ext uri="{BB962C8B-B14F-4D97-AF65-F5344CB8AC3E}">
        <p14:creationId xmlns:p14="http://schemas.microsoft.com/office/powerpoint/2010/main" val="684535261"/>
      </p:ext>
    </p:extLst>
  </p:cSld>
  <p:clrMapOvr>
    <a:masterClrMapping/>
  </p:clrMapOvr>
  <p:extLst>
    <p:ext uri="{DCECCB84-F9BA-43D5-87BE-67443E8EF086}">
      <p15:sldGuideLst xmlns:p15="http://schemas.microsoft.com/office/powerpoint/2012/main">
        <p15:guide id="1" orient="horz" pos="1525">
          <p15:clr>
            <a:srgbClr val="FBAE40"/>
          </p15:clr>
        </p15:guide>
        <p15:guide id="3" orient="horz" pos="3883">
          <p15:clr>
            <a:srgbClr val="FBAE40"/>
          </p15:clr>
        </p15:guide>
        <p15:guide id="4" pos="3069">
          <p15:clr>
            <a:srgbClr val="FBAE40"/>
          </p15:clr>
        </p15:guide>
        <p15:guide id="5" pos="7242">
          <p15:clr>
            <a:srgbClr val="FBAE40"/>
          </p15:clr>
        </p15:guide>
        <p15:guide id="6" pos="2525">
          <p15:clr>
            <a:srgbClr val="FBAE4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tx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864A0D-B6D1-455B-8011-B7E6BA2C733A}"/>
              </a:ext>
            </a:extLst>
          </p:cNvPr>
          <p:cNvSpPr>
            <a:spLocks noGrp="1"/>
          </p:cNvSpPr>
          <p:nvPr>
            <p:ph type="title" hasCustomPrompt="1"/>
          </p:nvPr>
        </p:nvSpPr>
        <p:spPr bwMode="gray"/>
        <p:txBody>
          <a:bodyPr/>
          <a:lstStyle/>
          <a:p>
            <a:r>
              <a:rPr lang="de-DE" dirty="0"/>
              <a:t>Folientitel</a:t>
            </a:r>
          </a:p>
        </p:txBody>
      </p:sp>
      <p:sp>
        <p:nvSpPr>
          <p:cNvPr id="4" name="Fußzeilenplatzhalter 3">
            <a:extLst>
              <a:ext uri="{FF2B5EF4-FFF2-40B4-BE49-F238E27FC236}">
                <a16:creationId xmlns:a16="http://schemas.microsoft.com/office/drawing/2014/main" id="{36958DF7-2814-47B9-BC14-19A8E8FC0C30}"/>
              </a:ext>
            </a:extLst>
          </p:cNvPr>
          <p:cNvSpPr>
            <a:spLocks noGrp="1"/>
          </p:cNvSpPr>
          <p:nvPr>
            <p:ph type="ftr" sz="quarter" idx="11"/>
          </p:nvPr>
        </p:nvSpPr>
        <p:spPr bwMode="gray"/>
        <p:txBody>
          <a:bodyPr/>
          <a:lstStyle/>
          <a:p>
            <a:r>
              <a:rPr lang="de-DE" dirty="0"/>
              <a:t>Titel der Präsentation</a:t>
            </a:r>
          </a:p>
        </p:txBody>
      </p:sp>
      <p:sp>
        <p:nvSpPr>
          <p:cNvPr id="5" name="Foliennummernplatzhalter 4">
            <a:extLst>
              <a:ext uri="{FF2B5EF4-FFF2-40B4-BE49-F238E27FC236}">
                <a16:creationId xmlns:a16="http://schemas.microsoft.com/office/drawing/2014/main" id="{4652B029-B1C7-43DE-A98E-5407FF391974}"/>
              </a:ext>
            </a:extLst>
          </p:cNvPr>
          <p:cNvSpPr>
            <a:spLocks noGrp="1"/>
          </p:cNvSpPr>
          <p:nvPr>
            <p:ph type="sldNum" sz="quarter" idx="12"/>
          </p:nvPr>
        </p:nvSpPr>
        <p:spPr bwMode="gray"/>
        <p:txBody>
          <a:bodyPr/>
          <a:lstStyle/>
          <a:p>
            <a:fld id="{BDA08C80-20F7-41C2-BF1E-F5A6ACC0FBA9}" type="slidenum">
              <a:rPr lang="de-DE" smtClean="0"/>
              <a:t>‹Nr.›</a:t>
            </a:fld>
            <a:endParaRPr lang="de-DE" dirty="0"/>
          </a:p>
        </p:txBody>
      </p:sp>
      <p:sp>
        <p:nvSpPr>
          <p:cNvPr id="7" name="Textplatzhalter 6">
            <a:extLst>
              <a:ext uri="{FF2B5EF4-FFF2-40B4-BE49-F238E27FC236}">
                <a16:creationId xmlns:a16="http://schemas.microsoft.com/office/drawing/2014/main" id="{E05D5859-A6C8-147B-5524-EC3DBCA6EECD}"/>
              </a:ext>
            </a:extLst>
          </p:cNvPr>
          <p:cNvSpPr>
            <a:spLocks noGrp="1"/>
          </p:cNvSpPr>
          <p:nvPr>
            <p:ph type="body" sz="quarter" idx="13" hasCustomPrompt="1"/>
          </p:nvPr>
        </p:nvSpPr>
        <p:spPr bwMode="gray">
          <a:xfrm>
            <a:off x="2568000" y="1844313"/>
            <a:ext cx="792000" cy="720000"/>
          </a:xfrm>
        </p:spPr>
        <p:txBody>
          <a:bodyPr tIns="198000" anchor="ctr" anchorCtr="0"/>
          <a:lstStyle>
            <a:lvl1pPr marL="0" indent="0">
              <a:lnSpc>
                <a:spcPct val="100000"/>
              </a:lnSpc>
              <a:buFontTx/>
              <a:buNone/>
              <a:defRPr sz="4800">
                <a:latin typeface="+mj-lt"/>
              </a:defRPr>
            </a:lvl1pPr>
            <a:lvl2pPr>
              <a:lnSpc>
                <a:spcPct val="100000"/>
              </a:lnSpc>
              <a:defRPr sz="4800">
                <a:latin typeface="+mj-lt"/>
              </a:defRPr>
            </a:lvl2pPr>
            <a:lvl3pPr marL="0" indent="0">
              <a:lnSpc>
                <a:spcPct val="100000"/>
              </a:lnSpc>
              <a:buFontTx/>
              <a:buNone/>
              <a:defRPr sz="4800">
                <a:latin typeface="+mj-lt"/>
              </a:defRPr>
            </a:lvl3pPr>
            <a:lvl4pPr marL="0" indent="0">
              <a:lnSpc>
                <a:spcPct val="100000"/>
              </a:lnSpc>
              <a:buFontTx/>
              <a:buNone/>
              <a:defRPr sz="4800">
                <a:latin typeface="+mj-lt"/>
              </a:defRPr>
            </a:lvl4pPr>
            <a:lvl5pPr marL="0" indent="0">
              <a:lnSpc>
                <a:spcPct val="100000"/>
              </a:lnSpc>
              <a:buFontTx/>
              <a:buNone/>
              <a:defRPr sz="4800">
                <a:latin typeface="+mj-lt"/>
              </a:defRPr>
            </a:lvl5pPr>
            <a:lvl6pPr marL="0" indent="0">
              <a:lnSpc>
                <a:spcPct val="100000"/>
              </a:lnSpc>
              <a:buFontTx/>
              <a:buNone/>
              <a:defRPr sz="4800">
                <a:latin typeface="+mj-lt"/>
              </a:defRPr>
            </a:lvl6pPr>
            <a:lvl7pPr marL="0" indent="0">
              <a:lnSpc>
                <a:spcPct val="100000"/>
              </a:lnSpc>
              <a:buFontTx/>
              <a:buNone/>
              <a:defRPr sz="4800">
                <a:latin typeface="+mj-lt"/>
              </a:defRPr>
            </a:lvl7pPr>
            <a:lvl8pPr marL="0" indent="0">
              <a:lnSpc>
                <a:spcPct val="100000"/>
              </a:lnSpc>
              <a:buFontTx/>
              <a:buNone/>
              <a:defRPr sz="4800">
                <a:latin typeface="+mj-lt"/>
              </a:defRPr>
            </a:lvl8pPr>
            <a:lvl9pPr marL="0" indent="0">
              <a:lnSpc>
                <a:spcPct val="100000"/>
              </a:lnSpc>
              <a:buFontTx/>
              <a:buNone/>
              <a:defRPr sz="4800">
                <a:latin typeface="+mj-lt"/>
              </a:defRPr>
            </a:lvl9pPr>
          </a:lstStyle>
          <a:p>
            <a:pPr lvl="0"/>
            <a:r>
              <a:rPr lang="de-DE" dirty="0"/>
              <a:t>00</a:t>
            </a:r>
          </a:p>
        </p:txBody>
      </p:sp>
      <p:sp>
        <p:nvSpPr>
          <p:cNvPr id="9" name="Textplatzhalter 8">
            <a:extLst>
              <a:ext uri="{FF2B5EF4-FFF2-40B4-BE49-F238E27FC236}">
                <a16:creationId xmlns:a16="http://schemas.microsoft.com/office/drawing/2014/main" id="{247B486D-5238-B076-91D2-9585FA3CCE01}"/>
              </a:ext>
            </a:extLst>
          </p:cNvPr>
          <p:cNvSpPr>
            <a:spLocks noGrp="1"/>
          </p:cNvSpPr>
          <p:nvPr>
            <p:ph type="body" sz="quarter" idx="14" hasCustomPrompt="1"/>
          </p:nvPr>
        </p:nvSpPr>
        <p:spPr bwMode="gray">
          <a:xfrm>
            <a:off x="3504000" y="1844312"/>
            <a:ext cx="3312000" cy="720000"/>
          </a:xfrm>
        </p:spPr>
        <p:txBody>
          <a:bodyPr anchor="b" anchorCtr="0"/>
          <a:lstStyle>
            <a:lvl1pPr marL="0" indent="0">
              <a:spcBef>
                <a:spcPts val="0"/>
              </a:spcBef>
              <a:buFontTx/>
              <a:buNone/>
              <a:defRPr sz="1800"/>
            </a:lvl1pPr>
            <a:lvl2pPr>
              <a:spcBef>
                <a:spcPts val="0"/>
              </a:spcBef>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de-DE" dirty="0"/>
              <a:t>Kapitelname 1</a:t>
            </a:r>
          </a:p>
          <a:p>
            <a:pPr lvl="0"/>
            <a:r>
              <a:rPr lang="de-DE" dirty="0"/>
              <a:t>Zweite Ebene</a:t>
            </a:r>
          </a:p>
        </p:txBody>
      </p:sp>
      <p:sp>
        <p:nvSpPr>
          <p:cNvPr id="12" name="Textplatzhalter 6">
            <a:extLst>
              <a:ext uri="{FF2B5EF4-FFF2-40B4-BE49-F238E27FC236}">
                <a16:creationId xmlns:a16="http://schemas.microsoft.com/office/drawing/2014/main" id="{6302EC2D-83A4-7073-9D38-BA817B173DB6}"/>
              </a:ext>
            </a:extLst>
          </p:cNvPr>
          <p:cNvSpPr>
            <a:spLocks noGrp="1"/>
          </p:cNvSpPr>
          <p:nvPr>
            <p:ph type="body" sz="quarter" idx="15" hasCustomPrompt="1"/>
          </p:nvPr>
        </p:nvSpPr>
        <p:spPr bwMode="gray">
          <a:xfrm>
            <a:off x="2568000" y="2925000"/>
            <a:ext cx="792000" cy="720000"/>
          </a:xfrm>
        </p:spPr>
        <p:txBody>
          <a:bodyPr tIns="198000" anchor="ctr" anchorCtr="0"/>
          <a:lstStyle>
            <a:lvl1pPr marL="0" indent="0">
              <a:lnSpc>
                <a:spcPct val="100000"/>
              </a:lnSpc>
              <a:buFontTx/>
              <a:buNone/>
              <a:defRPr sz="4800">
                <a:latin typeface="+mj-lt"/>
              </a:defRPr>
            </a:lvl1pPr>
            <a:lvl2pPr>
              <a:lnSpc>
                <a:spcPct val="100000"/>
              </a:lnSpc>
              <a:defRPr sz="4800">
                <a:latin typeface="+mj-lt"/>
              </a:defRPr>
            </a:lvl2pPr>
            <a:lvl3pPr marL="0" indent="0">
              <a:lnSpc>
                <a:spcPct val="100000"/>
              </a:lnSpc>
              <a:buFontTx/>
              <a:buNone/>
              <a:defRPr sz="4800">
                <a:latin typeface="+mj-lt"/>
              </a:defRPr>
            </a:lvl3pPr>
            <a:lvl4pPr marL="0" indent="0">
              <a:lnSpc>
                <a:spcPct val="100000"/>
              </a:lnSpc>
              <a:buFontTx/>
              <a:buNone/>
              <a:defRPr sz="4800">
                <a:latin typeface="+mj-lt"/>
              </a:defRPr>
            </a:lvl4pPr>
            <a:lvl5pPr marL="0" indent="0">
              <a:lnSpc>
                <a:spcPct val="100000"/>
              </a:lnSpc>
              <a:buFontTx/>
              <a:buNone/>
              <a:defRPr sz="4800">
                <a:latin typeface="+mj-lt"/>
              </a:defRPr>
            </a:lvl5pPr>
            <a:lvl6pPr marL="0" indent="0">
              <a:lnSpc>
                <a:spcPct val="100000"/>
              </a:lnSpc>
              <a:buFontTx/>
              <a:buNone/>
              <a:defRPr sz="4800">
                <a:latin typeface="+mj-lt"/>
              </a:defRPr>
            </a:lvl6pPr>
            <a:lvl7pPr marL="0" indent="0">
              <a:lnSpc>
                <a:spcPct val="100000"/>
              </a:lnSpc>
              <a:buFontTx/>
              <a:buNone/>
              <a:defRPr sz="4800">
                <a:latin typeface="+mj-lt"/>
              </a:defRPr>
            </a:lvl7pPr>
            <a:lvl8pPr marL="0" indent="0">
              <a:lnSpc>
                <a:spcPct val="100000"/>
              </a:lnSpc>
              <a:buFontTx/>
              <a:buNone/>
              <a:defRPr sz="4800">
                <a:latin typeface="+mj-lt"/>
              </a:defRPr>
            </a:lvl8pPr>
            <a:lvl9pPr marL="0" indent="0">
              <a:lnSpc>
                <a:spcPct val="100000"/>
              </a:lnSpc>
              <a:buFontTx/>
              <a:buNone/>
              <a:defRPr sz="4800">
                <a:latin typeface="+mj-lt"/>
              </a:defRPr>
            </a:lvl9pPr>
          </a:lstStyle>
          <a:p>
            <a:pPr lvl="0"/>
            <a:r>
              <a:rPr lang="de-DE" dirty="0"/>
              <a:t>00</a:t>
            </a:r>
          </a:p>
        </p:txBody>
      </p:sp>
      <p:sp>
        <p:nvSpPr>
          <p:cNvPr id="13" name="Textplatzhalter 8">
            <a:extLst>
              <a:ext uri="{FF2B5EF4-FFF2-40B4-BE49-F238E27FC236}">
                <a16:creationId xmlns:a16="http://schemas.microsoft.com/office/drawing/2014/main" id="{21815CF0-4674-061C-E8F6-3749A85743F0}"/>
              </a:ext>
            </a:extLst>
          </p:cNvPr>
          <p:cNvSpPr>
            <a:spLocks noGrp="1"/>
          </p:cNvSpPr>
          <p:nvPr>
            <p:ph type="body" sz="quarter" idx="16" hasCustomPrompt="1"/>
          </p:nvPr>
        </p:nvSpPr>
        <p:spPr bwMode="gray">
          <a:xfrm>
            <a:off x="3504000" y="2924999"/>
            <a:ext cx="3312000" cy="720000"/>
          </a:xfrm>
        </p:spPr>
        <p:txBody>
          <a:bodyPr anchor="b" anchorCtr="0"/>
          <a:lstStyle>
            <a:lvl1pPr marL="0" indent="0">
              <a:spcBef>
                <a:spcPts val="0"/>
              </a:spcBef>
              <a:buFontTx/>
              <a:buNone/>
              <a:defRPr sz="1800"/>
            </a:lvl1pPr>
            <a:lvl2pPr>
              <a:spcBef>
                <a:spcPts val="0"/>
              </a:spcBef>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de-DE" dirty="0"/>
              <a:t>Kapitelname 2</a:t>
            </a:r>
          </a:p>
          <a:p>
            <a:pPr lvl="0"/>
            <a:r>
              <a:rPr lang="de-DE" dirty="0"/>
              <a:t>Zweite Ebene</a:t>
            </a:r>
          </a:p>
        </p:txBody>
      </p:sp>
      <p:sp>
        <p:nvSpPr>
          <p:cNvPr id="14" name="Textplatzhalter 6">
            <a:extLst>
              <a:ext uri="{FF2B5EF4-FFF2-40B4-BE49-F238E27FC236}">
                <a16:creationId xmlns:a16="http://schemas.microsoft.com/office/drawing/2014/main" id="{14942B08-8718-6D4D-248B-144DE930FDAB}"/>
              </a:ext>
            </a:extLst>
          </p:cNvPr>
          <p:cNvSpPr>
            <a:spLocks noGrp="1"/>
          </p:cNvSpPr>
          <p:nvPr>
            <p:ph type="body" sz="quarter" idx="17" hasCustomPrompt="1"/>
          </p:nvPr>
        </p:nvSpPr>
        <p:spPr bwMode="gray">
          <a:xfrm>
            <a:off x="2568000" y="4005000"/>
            <a:ext cx="792000" cy="720000"/>
          </a:xfrm>
        </p:spPr>
        <p:txBody>
          <a:bodyPr tIns="198000" anchor="ctr" anchorCtr="0"/>
          <a:lstStyle>
            <a:lvl1pPr marL="0" indent="0">
              <a:lnSpc>
                <a:spcPct val="100000"/>
              </a:lnSpc>
              <a:buFontTx/>
              <a:buNone/>
              <a:defRPr sz="4800">
                <a:latin typeface="+mj-lt"/>
              </a:defRPr>
            </a:lvl1pPr>
            <a:lvl2pPr>
              <a:lnSpc>
                <a:spcPct val="100000"/>
              </a:lnSpc>
              <a:defRPr sz="4800">
                <a:latin typeface="+mj-lt"/>
              </a:defRPr>
            </a:lvl2pPr>
            <a:lvl3pPr marL="0" indent="0">
              <a:lnSpc>
                <a:spcPct val="100000"/>
              </a:lnSpc>
              <a:buFontTx/>
              <a:buNone/>
              <a:defRPr sz="4800">
                <a:latin typeface="+mj-lt"/>
              </a:defRPr>
            </a:lvl3pPr>
            <a:lvl4pPr marL="0" indent="0">
              <a:lnSpc>
                <a:spcPct val="100000"/>
              </a:lnSpc>
              <a:buFontTx/>
              <a:buNone/>
              <a:defRPr sz="4800">
                <a:latin typeface="+mj-lt"/>
              </a:defRPr>
            </a:lvl4pPr>
            <a:lvl5pPr marL="0" indent="0">
              <a:lnSpc>
                <a:spcPct val="100000"/>
              </a:lnSpc>
              <a:buFontTx/>
              <a:buNone/>
              <a:defRPr sz="4800">
                <a:latin typeface="+mj-lt"/>
              </a:defRPr>
            </a:lvl5pPr>
            <a:lvl6pPr marL="0" indent="0">
              <a:lnSpc>
                <a:spcPct val="100000"/>
              </a:lnSpc>
              <a:buFontTx/>
              <a:buNone/>
              <a:defRPr sz="4800">
                <a:latin typeface="+mj-lt"/>
              </a:defRPr>
            </a:lvl6pPr>
            <a:lvl7pPr marL="0" indent="0">
              <a:lnSpc>
                <a:spcPct val="100000"/>
              </a:lnSpc>
              <a:buFontTx/>
              <a:buNone/>
              <a:defRPr sz="4800">
                <a:latin typeface="+mj-lt"/>
              </a:defRPr>
            </a:lvl7pPr>
            <a:lvl8pPr marL="0" indent="0">
              <a:lnSpc>
                <a:spcPct val="100000"/>
              </a:lnSpc>
              <a:buFontTx/>
              <a:buNone/>
              <a:defRPr sz="4800">
                <a:latin typeface="+mj-lt"/>
              </a:defRPr>
            </a:lvl8pPr>
            <a:lvl9pPr marL="0" indent="0">
              <a:lnSpc>
                <a:spcPct val="100000"/>
              </a:lnSpc>
              <a:buFontTx/>
              <a:buNone/>
              <a:defRPr sz="4800">
                <a:latin typeface="+mj-lt"/>
              </a:defRPr>
            </a:lvl9pPr>
          </a:lstStyle>
          <a:p>
            <a:pPr lvl="0"/>
            <a:r>
              <a:rPr lang="de-DE" dirty="0"/>
              <a:t>00</a:t>
            </a:r>
          </a:p>
        </p:txBody>
      </p:sp>
      <p:sp>
        <p:nvSpPr>
          <p:cNvPr id="15" name="Textplatzhalter 8">
            <a:extLst>
              <a:ext uri="{FF2B5EF4-FFF2-40B4-BE49-F238E27FC236}">
                <a16:creationId xmlns:a16="http://schemas.microsoft.com/office/drawing/2014/main" id="{BB6B3AA0-DF0A-37B1-ADB8-E6788A259C81}"/>
              </a:ext>
            </a:extLst>
          </p:cNvPr>
          <p:cNvSpPr>
            <a:spLocks noGrp="1"/>
          </p:cNvSpPr>
          <p:nvPr>
            <p:ph type="body" sz="quarter" idx="18" hasCustomPrompt="1"/>
          </p:nvPr>
        </p:nvSpPr>
        <p:spPr bwMode="gray">
          <a:xfrm>
            <a:off x="3504000" y="4004999"/>
            <a:ext cx="3312000" cy="720000"/>
          </a:xfrm>
        </p:spPr>
        <p:txBody>
          <a:bodyPr anchor="b" anchorCtr="0"/>
          <a:lstStyle>
            <a:lvl1pPr marL="0" indent="0">
              <a:spcBef>
                <a:spcPts val="0"/>
              </a:spcBef>
              <a:buFontTx/>
              <a:buNone/>
              <a:defRPr sz="1800"/>
            </a:lvl1pPr>
            <a:lvl2pPr>
              <a:spcBef>
                <a:spcPts val="0"/>
              </a:spcBef>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de-DE" dirty="0"/>
              <a:t>Kapitelname 3</a:t>
            </a:r>
          </a:p>
          <a:p>
            <a:pPr lvl="0"/>
            <a:r>
              <a:rPr lang="de-DE" dirty="0"/>
              <a:t>Zweite Ebene</a:t>
            </a:r>
          </a:p>
        </p:txBody>
      </p:sp>
      <p:sp>
        <p:nvSpPr>
          <p:cNvPr id="16" name="Textplatzhalter 6">
            <a:extLst>
              <a:ext uri="{FF2B5EF4-FFF2-40B4-BE49-F238E27FC236}">
                <a16:creationId xmlns:a16="http://schemas.microsoft.com/office/drawing/2014/main" id="{8DF85E86-F49D-EAAD-E7A9-A935806F37F0}"/>
              </a:ext>
            </a:extLst>
          </p:cNvPr>
          <p:cNvSpPr>
            <a:spLocks noGrp="1"/>
          </p:cNvSpPr>
          <p:nvPr>
            <p:ph type="body" sz="quarter" idx="19" hasCustomPrompt="1"/>
          </p:nvPr>
        </p:nvSpPr>
        <p:spPr bwMode="gray">
          <a:xfrm>
            <a:off x="2568000" y="5085000"/>
            <a:ext cx="792000" cy="720000"/>
          </a:xfrm>
        </p:spPr>
        <p:txBody>
          <a:bodyPr tIns="198000" anchor="ctr" anchorCtr="0"/>
          <a:lstStyle>
            <a:lvl1pPr marL="0" indent="0">
              <a:lnSpc>
                <a:spcPct val="100000"/>
              </a:lnSpc>
              <a:buFontTx/>
              <a:buNone/>
              <a:defRPr sz="4800">
                <a:latin typeface="+mj-lt"/>
              </a:defRPr>
            </a:lvl1pPr>
            <a:lvl2pPr>
              <a:lnSpc>
                <a:spcPct val="100000"/>
              </a:lnSpc>
              <a:defRPr sz="4800">
                <a:latin typeface="+mj-lt"/>
              </a:defRPr>
            </a:lvl2pPr>
            <a:lvl3pPr marL="0" indent="0">
              <a:lnSpc>
                <a:spcPct val="100000"/>
              </a:lnSpc>
              <a:buFontTx/>
              <a:buNone/>
              <a:defRPr sz="4800">
                <a:latin typeface="+mj-lt"/>
              </a:defRPr>
            </a:lvl3pPr>
            <a:lvl4pPr marL="0" indent="0">
              <a:lnSpc>
                <a:spcPct val="100000"/>
              </a:lnSpc>
              <a:buFontTx/>
              <a:buNone/>
              <a:defRPr sz="4800">
                <a:latin typeface="+mj-lt"/>
              </a:defRPr>
            </a:lvl4pPr>
            <a:lvl5pPr marL="0" indent="0">
              <a:lnSpc>
                <a:spcPct val="100000"/>
              </a:lnSpc>
              <a:buFontTx/>
              <a:buNone/>
              <a:defRPr sz="4800">
                <a:latin typeface="+mj-lt"/>
              </a:defRPr>
            </a:lvl5pPr>
            <a:lvl6pPr marL="0" indent="0">
              <a:lnSpc>
                <a:spcPct val="100000"/>
              </a:lnSpc>
              <a:buFontTx/>
              <a:buNone/>
              <a:defRPr sz="4800">
                <a:latin typeface="+mj-lt"/>
              </a:defRPr>
            </a:lvl6pPr>
            <a:lvl7pPr marL="0" indent="0">
              <a:lnSpc>
                <a:spcPct val="100000"/>
              </a:lnSpc>
              <a:buFontTx/>
              <a:buNone/>
              <a:defRPr sz="4800">
                <a:latin typeface="+mj-lt"/>
              </a:defRPr>
            </a:lvl7pPr>
            <a:lvl8pPr marL="0" indent="0">
              <a:lnSpc>
                <a:spcPct val="100000"/>
              </a:lnSpc>
              <a:buFontTx/>
              <a:buNone/>
              <a:defRPr sz="4800">
                <a:latin typeface="+mj-lt"/>
              </a:defRPr>
            </a:lvl8pPr>
            <a:lvl9pPr marL="0" indent="0">
              <a:lnSpc>
                <a:spcPct val="100000"/>
              </a:lnSpc>
              <a:buFontTx/>
              <a:buNone/>
              <a:defRPr sz="4800">
                <a:latin typeface="+mj-lt"/>
              </a:defRPr>
            </a:lvl9pPr>
          </a:lstStyle>
          <a:p>
            <a:pPr lvl="0"/>
            <a:r>
              <a:rPr lang="de-DE" dirty="0"/>
              <a:t>00</a:t>
            </a:r>
          </a:p>
        </p:txBody>
      </p:sp>
      <p:sp>
        <p:nvSpPr>
          <p:cNvPr id="17" name="Textplatzhalter 8">
            <a:extLst>
              <a:ext uri="{FF2B5EF4-FFF2-40B4-BE49-F238E27FC236}">
                <a16:creationId xmlns:a16="http://schemas.microsoft.com/office/drawing/2014/main" id="{E28AD0BE-4A85-3E67-F6EC-9D1520EAF3AF}"/>
              </a:ext>
            </a:extLst>
          </p:cNvPr>
          <p:cNvSpPr>
            <a:spLocks noGrp="1"/>
          </p:cNvSpPr>
          <p:nvPr>
            <p:ph type="body" sz="quarter" idx="20" hasCustomPrompt="1"/>
          </p:nvPr>
        </p:nvSpPr>
        <p:spPr bwMode="gray">
          <a:xfrm>
            <a:off x="3504000" y="5084999"/>
            <a:ext cx="3312000" cy="720000"/>
          </a:xfrm>
        </p:spPr>
        <p:txBody>
          <a:bodyPr anchor="b" anchorCtr="0"/>
          <a:lstStyle>
            <a:lvl1pPr marL="0" indent="0">
              <a:spcBef>
                <a:spcPts val="0"/>
              </a:spcBef>
              <a:buFontTx/>
              <a:buNone/>
              <a:defRPr sz="1800"/>
            </a:lvl1pPr>
            <a:lvl2pPr>
              <a:spcBef>
                <a:spcPts val="0"/>
              </a:spcBef>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de-DE" dirty="0"/>
              <a:t>Kapitelname 4</a:t>
            </a:r>
          </a:p>
          <a:p>
            <a:pPr lvl="0"/>
            <a:r>
              <a:rPr lang="de-DE" dirty="0"/>
              <a:t>Zweite Ebene</a:t>
            </a:r>
          </a:p>
        </p:txBody>
      </p:sp>
      <p:sp>
        <p:nvSpPr>
          <p:cNvPr id="20" name="Textplatzhalter 6">
            <a:extLst>
              <a:ext uri="{FF2B5EF4-FFF2-40B4-BE49-F238E27FC236}">
                <a16:creationId xmlns:a16="http://schemas.microsoft.com/office/drawing/2014/main" id="{4E4C8F76-6FB4-DB28-D98A-35576A0B13D0}"/>
              </a:ext>
            </a:extLst>
          </p:cNvPr>
          <p:cNvSpPr>
            <a:spLocks noGrp="1"/>
          </p:cNvSpPr>
          <p:nvPr>
            <p:ph type="body" sz="quarter" idx="21" hasCustomPrompt="1"/>
          </p:nvPr>
        </p:nvSpPr>
        <p:spPr bwMode="gray">
          <a:xfrm>
            <a:off x="7248013" y="1845001"/>
            <a:ext cx="792000" cy="720000"/>
          </a:xfrm>
        </p:spPr>
        <p:txBody>
          <a:bodyPr tIns="198000" anchor="ctr" anchorCtr="0"/>
          <a:lstStyle>
            <a:lvl1pPr marL="0" indent="0">
              <a:lnSpc>
                <a:spcPct val="100000"/>
              </a:lnSpc>
              <a:buFontTx/>
              <a:buNone/>
              <a:defRPr sz="4800">
                <a:latin typeface="+mj-lt"/>
              </a:defRPr>
            </a:lvl1pPr>
            <a:lvl2pPr>
              <a:lnSpc>
                <a:spcPct val="100000"/>
              </a:lnSpc>
              <a:defRPr sz="4800">
                <a:latin typeface="+mj-lt"/>
              </a:defRPr>
            </a:lvl2pPr>
            <a:lvl3pPr marL="0" indent="0">
              <a:lnSpc>
                <a:spcPct val="100000"/>
              </a:lnSpc>
              <a:buFontTx/>
              <a:buNone/>
              <a:defRPr sz="4800">
                <a:latin typeface="+mj-lt"/>
              </a:defRPr>
            </a:lvl3pPr>
            <a:lvl4pPr marL="0" indent="0">
              <a:lnSpc>
                <a:spcPct val="100000"/>
              </a:lnSpc>
              <a:buFontTx/>
              <a:buNone/>
              <a:defRPr sz="4800">
                <a:latin typeface="+mj-lt"/>
              </a:defRPr>
            </a:lvl4pPr>
            <a:lvl5pPr marL="0" indent="0">
              <a:lnSpc>
                <a:spcPct val="100000"/>
              </a:lnSpc>
              <a:buFontTx/>
              <a:buNone/>
              <a:defRPr sz="4800">
                <a:latin typeface="+mj-lt"/>
              </a:defRPr>
            </a:lvl5pPr>
            <a:lvl6pPr marL="0" indent="0">
              <a:lnSpc>
                <a:spcPct val="100000"/>
              </a:lnSpc>
              <a:buFontTx/>
              <a:buNone/>
              <a:defRPr sz="4800">
                <a:latin typeface="+mj-lt"/>
              </a:defRPr>
            </a:lvl6pPr>
            <a:lvl7pPr marL="0" indent="0">
              <a:lnSpc>
                <a:spcPct val="100000"/>
              </a:lnSpc>
              <a:buFontTx/>
              <a:buNone/>
              <a:defRPr sz="4800">
                <a:latin typeface="+mj-lt"/>
              </a:defRPr>
            </a:lvl7pPr>
            <a:lvl8pPr marL="0" indent="0">
              <a:lnSpc>
                <a:spcPct val="100000"/>
              </a:lnSpc>
              <a:buFontTx/>
              <a:buNone/>
              <a:defRPr sz="4800">
                <a:latin typeface="+mj-lt"/>
              </a:defRPr>
            </a:lvl8pPr>
            <a:lvl9pPr marL="0" indent="0">
              <a:lnSpc>
                <a:spcPct val="100000"/>
              </a:lnSpc>
              <a:buFontTx/>
              <a:buNone/>
              <a:defRPr sz="4800">
                <a:latin typeface="+mj-lt"/>
              </a:defRPr>
            </a:lvl9pPr>
          </a:lstStyle>
          <a:p>
            <a:pPr lvl="0"/>
            <a:r>
              <a:rPr lang="de-DE" dirty="0"/>
              <a:t>00</a:t>
            </a:r>
          </a:p>
        </p:txBody>
      </p:sp>
      <p:sp>
        <p:nvSpPr>
          <p:cNvPr id="21" name="Textplatzhalter 8">
            <a:extLst>
              <a:ext uri="{FF2B5EF4-FFF2-40B4-BE49-F238E27FC236}">
                <a16:creationId xmlns:a16="http://schemas.microsoft.com/office/drawing/2014/main" id="{7A0C81AD-BA53-C751-50A7-187BCA83A4F3}"/>
              </a:ext>
            </a:extLst>
          </p:cNvPr>
          <p:cNvSpPr>
            <a:spLocks noGrp="1"/>
          </p:cNvSpPr>
          <p:nvPr>
            <p:ph type="body" sz="quarter" idx="22" hasCustomPrompt="1"/>
          </p:nvPr>
        </p:nvSpPr>
        <p:spPr bwMode="gray">
          <a:xfrm>
            <a:off x="8184013" y="1845000"/>
            <a:ext cx="3312000" cy="720000"/>
          </a:xfrm>
        </p:spPr>
        <p:txBody>
          <a:bodyPr anchor="b" anchorCtr="0"/>
          <a:lstStyle>
            <a:lvl1pPr marL="0" indent="0">
              <a:spcBef>
                <a:spcPts val="0"/>
              </a:spcBef>
              <a:buFontTx/>
              <a:buNone/>
              <a:defRPr sz="1800"/>
            </a:lvl1pPr>
            <a:lvl2pPr>
              <a:spcBef>
                <a:spcPts val="0"/>
              </a:spcBef>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de-DE" dirty="0"/>
              <a:t>Kapitelname 5</a:t>
            </a:r>
          </a:p>
          <a:p>
            <a:pPr lvl="0"/>
            <a:r>
              <a:rPr lang="de-DE" dirty="0"/>
              <a:t>Zweite Ebene</a:t>
            </a:r>
          </a:p>
        </p:txBody>
      </p:sp>
      <p:sp>
        <p:nvSpPr>
          <p:cNvPr id="22" name="Textplatzhalter 6">
            <a:extLst>
              <a:ext uri="{FF2B5EF4-FFF2-40B4-BE49-F238E27FC236}">
                <a16:creationId xmlns:a16="http://schemas.microsoft.com/office/drawing/2014/main" id="{403AB8B6-E319-4216-4E8E-FECB489C6222}"/>
              </a:ext>
            </a:extLst>
          </p:cNvPr>
          <p:cNvSpPr>
            <a:spLocks noGrp="1"/>
          </p:cNvSpPr>
          <p:nvPr>
            <p:ph type="body" sz="quarter" idx="23" hasCustomPrompt="1"/>
          </p:nvPr>
        </p:nvSpPr>
        <p:spPr bwMode="gray">
          <a:xfrm>
            <a:off x="7248013" y="2925000"/>
            <a:ext cx="792000" cy="720000"/>
          </a:xfrm>
        </p:spPr>
        <p:txBody>
          <a:bodyPr tIns="198000" anchor="ctr" anchorCtr="0"/>
          <a:lstStyle>
            <a:lvl1pPr marL="0" indent="0">
              <a:lnSpc>
                <a:spcPct val="100000"/>
              </a:lnSpc>
              <a:buFontTx/>
              <a:buNone/>
              <a:defRPr sz="4800">
                <a:latin typeface="+mj-lt"/>
              </a:defRPr>
            </a:lvl1pPr>
            <a:lvl2pPr>
              <a:lnSpc>
                <a:spcPct val="100000"/>
              </a:lnSpc>
              <a:defRPr sz="4800">
                <a:latin typeface="+mj-lt"/>
              </a:defRPr>
            </a:lvl2pPr>
            <a:lvl3pPr marL="0" indent="0">
              <a:lnSpc>
                <a:spcPct val="100000"/>
              </a:lnSpc>
              <a:buFontTx/>
              <a:buNone/>
              <a:defRPr sz="4800">
                <a:latin typeface="+mj-lt"/>
              </a:defRPr>
            </a:lvl3pPr>
            <a:lvl4pPr marL="0" indent="0">
              <a:lnSpc>
                <a:spcPct val="100000"/>
              </a:lnSpc>
              <a:buFontTx/>
              <a:buNone/>
              <a:defRPr sz="4800">
                <a:latin typeface="+mj-lt"/>
              </a:defRPr>
            </a:lvl4pPr>
            <a:lvl5pPr marL="0" indent="0">
              <a:lnSpc>
                <a:spcPct val="100000"/>
              </a:lnSpc>
              <a:buFontTx/>
              <a:buNone/>
              <a:defRPr sz="4800">
                <a:latin typeface="+mj-lt"/>
              </a:defRPr>
            </a:lvl5pPr>
            <a:lvl6pPr marL="0" indent="0">
              <a:lnSpc>
                <a:spcPct val="100000"/>
              </a:lnSpc>
              <a:buFontTx/>
              <a:buNone/>
              <a:defRPr sz="4800">
                <a:latin typeface="+mj-lt"/>
              </a:defRPr>
            </a:lvl6pPr>
            <a:lvl7pPr marL="0" indent="0">
              <a:lnSpc>
                <a:spcPct val="100000"/>
              </a:lnSpc>
              <a:buFontTx/>
              <a:buNone/>
              <a:defRPr sz="4800">
                <a:latin typeface="+mj-lt"/>
              </a:defRPr>
            </a:lvl7pPr>
            <a:lvl8pPr marL="0" indent="0">
              <a:lnSpc>
                <a:spcPct val="100000"/>
              </a:lnSpc>
              <a:buFontTx/>
              <a:buNone/>
              <a:defRPr sz="4800">
                <a:latin typeface="+mj-lt"/>
              </a:defRPr>
            </a:lvl8pPr>
            <a:lvl9pPr marL="0" indent="0">
              <a:lnSpc>
                <a:spcPct val="100000"/>
              </a:lnSpc>
              <a:buFontTx/>
              <a:buNone/>
              <a:defRPr sz="4800">
                <a:latin typeface="+mj-lt"/>
              </a:defRPr>
            </a:lvl9pPr>
          </a:lstStyle>
          <a:p>
            <a:pPr lvl="0"/>
            <a:r>
              <a:rPr lang="de-DE" dirty="0"/>
              <a:t>00</a:t>
            </a:r>
          </a:p>
        </p:txBody>
      </p:sp>
      <p:sp>
        <p:nvSpPr>
          <p:cNvPr id="23" name="Textplatzhalter 8">
            <a:extLst>
              <a:ext uri="{FF2B5EF4-FFF2-40B4-BE49-F238E27FC236}">
                <a16:creationId xmlns:a16="http://schemas.microsoft.com/office/drawing/2014/main" id="{DFD0220D-0F13-2184-6353-114964EFD9EB}"/>
              </a:ext>
            </a:extLst>
          </p:cNvPr>
          <p:cNvSpPr>
            <a:spLocks noGrp="1"/>
          </p:cNvSpPr>
          <p:nvPr>
            <p:ph type="body" sz="quarter" idx="24" hasCustomPrompt="1"/>
          </p:nvPr>
        </p:nvSpPr>
        <p:spPr bwMode="gray">
          <a:xfrm>
            <a:off x="8184013" y="2924999"/>
            <a:ext cx="3312000" cy="720000"/>
          </a:xfrm>
        </p:spPr>
        <p:txBody>
          <a:bodyPr anchor="b" anchorCtr="0"/>
          <a:lstStyle>
            <a:lvl1pPr marL="0" indent="0">
              <a:spcBef>
                <a:spcPts val="0"/>
              </a:spcBef>
              <a:buFontTx/>
              <a:buNone/>
              <a:defRPr sz="1800"/>
            </a:lvl1pPr>
            <a:lvl2pPr>
              <a:spcBef>
                <a:spcPts val="0"/>
              </a:spcBef>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de-DE" dirty="0"/>
              <a:t>Kapitelname 6</a:t>
            </a:r>
          </a:p>
          <a:p>
            <a:pPr lvl="0"/>
            <a:r>
              <a:rPr lang="de-DE" dirty="0"/>
              <a:t>Zweite Ebene</a:t>
            </a:r>
          </a:p>
        </p:txBody>
      </p:sp>
      <p:sp>
        <p:nvSpPr>
          <p:cNvPr id="24" name="Textplatzhalter 6">
            <a:extLst>
              <a:ext uri="{FF2B5EF4-FFF2-40B4-BE49-F238E27FC236}">
                <a16:creationId xmlns:a16="http://schemas.microsoft.com/office/drawing/2014/main" id="{F71D451E-B93C-9A29-71D8-4FA86C72BBFB}"/>
              </a:ext>
            </a:extLst>
          </p:cNvPr>
          <p:cNvSpPr>
            <a:spLocks noGrp="1"/>
          </p:cNvSpPr>
          <p:nvPr>
            <p:ph type="body" sz="quarter" idx="25" hasCustomPrompt="1"/>
          </p:nvPr>
        </p:nvSpPr>
        <p:spPr bwMode="gray">
          <a:xfrm>
            <a:off x="7248000" y="4005000"/>
            <a:ext cx="792000" cy="720000"/>
          </a:xfrm>
        </p:spPr>
        <p:txBody>
          <a:bodyPr tIns="198000" anchor="ctr" anchorCtr="0"/>
          <a:lstStyle>
            <a:lvl1pPr marL="0" indent="0">
              <a:lnSpc>
                <a:spcPct val="100000"/>
              </a:lnSpc>
              <a:buFontTx/>
              <a:buNone/>
              <a:defRPr sz="4800">
                <a:latin typeface="+mj-lt"/>
              </a:defRPr>
            </a:lvl1pPr>
            <a:lvl2pPr>
              <a:lnSpc>
                <a:spcPct val="100000"/>
              </a:lnSpc>
              <a:defRPr sz="4800">
                <a:latin typeface="+mj-lt"/>
              </a:defRPr>
            </a:lvl2pPr>
            <a:lvl3pPr marL="0" indent="0">
              <a:lnSpc>
                <a:spcPct val="100000"/>
              </a:lnSpc>
              <a:buFontTx/>
              <a:buNone/>
              <a:defRPr sz="4800">
                <a:latin typeface="+mj-lt"/>
              </a:defRPr>
            </a:lvl3pPr>
            <a:lvl4pPr marL="0" indent="0">
              <a:lnSpc>
                <a:spcPct val="100000"/>
              </a:lnSpc>
              <a:buFontTx/>
              <a:buNone/>
              <a:defRPr sz="4800">
                <a:latin typeface="+mj-lt"/>
              </a:defRPr>
            </a:lvl4pPr>
            <a:lvl5pPr marL="0" indent="0">
              <a:lnSpc>
                <a:spcPct val="100000"/>
              </a:lnSpc>
              <a:buFontTx/>
              <a:buNone/>
              <a:defRPr sz="4800">
                <a:latin typeface="+mj-lt"/>
              </a:defRPr>
            </a:lvl5pPr>
            <a:lvl6pPr marL="0" indent="0">
              <a:lnSpc>
                <a:spcPct val="100000"/>
              </a:lnSpc>
              <a:buFontTx/>
              <a:buNone/>
              <a:defRPr sz="4800">
                <a:latin typeface="+mj-lt"/>
              </a:defRPr>
            </a:lvl6pPr>
            <a:lvl7pPr marL="0" indent="0">
              <a:lnSpc>
                <a:spcPct val="100000"/>
              </a:lnSpc>
              <a:buFontTx/>
              <a:buNone/>
              <a:defRPr sz="4800">
                <a:latin typeface="+mj-lt"/>
              </a:defRPr>
            </a:lvl7pPr>
            <a:lvl8pPr marL="0" indent="0">
              <a:lnSpc>
                <a:spcPct val="100000"/>
              </a:lnSpc>
              <a:buFontTx/>
              <a:buNone/>
              <a:defRPr sz="4800">
                <a:latin typeface="+mj-lt"/>
              </a:defRPr>
            </a:lvl8pPr>
            <a:lvl9pPr marL="0" indent="0">
              <a:lnSpc>
                <a:spcPct val="100000"/>
              </a:lnSpc>
              <a:buFontTx/>
              <a:buNone/>
              <a:defRPr sz="4800">
                <a:latin typeface="+mj-lt"/>
              </a:defRPr>
            </a:lvl9pPr>
          </a:lstStyle>
          <a:p>
            <a:pPr lvl="0"/>
            <a:r>
              <a:rPr lang="de-DE" dirty="0"/>
              <a:t>00</a:t>
            </a:r>
          </a:p>
        </p:txBody>
      </p:sp>
      <p:sp>
        <p:nvSpPr>
          <p:cNvPr id="25" name="Textplatzhalter 8">
            <a:extLst>
              <a:ext uri="{FF2B5EF4-FFF2-40B4-BE49-F238E27FC236}">
                <a16:creationId xmlns:a16="http://schemas.microsoft.com/office/drawing/2014/main" id="{19FCAC5E-B7F1-9148-FC4C-69508017B71E}"/>
              </a:ext>
            </a:extLst>
          </p:cNvPr>
          <p:cNvSpPr>
            <a:spLocks noGrp="1"/>
          </p:cNvSpPr>
          <p:nvPr>
            <p:ph type="body" sz="quarter" idx="26" hasCustomPrompt="1"/>
          </p:nvPr>
        </p:nvSpPr>
        <p:spPr bwMode="gray">
          <a:xfrm>
            <a:off x="8184000" y="4004999"/>
            <a:ext cx="3312000" cy="720000"/>
          </a:xfrm>
        </p:spPr>
        <p:txBody>
          <a:bodyPr anchor="b" anchorCtr="0"/>
          <a:lstStyle>
            <a:lvl1pPr marL="0" indent="0">
              <a:spcBef>
                <a:spcPts val="0"/>
              </a:spcBef>
              <a:buFontTx/>
              <a:buNone/>
              <a:defRPr sz="1800"/>
            </a:lvl1pPr>
            <a:lvl2pPr>
              <a:spcBef>
                <a:spcPts val="0"/>
              </a:spcBef>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de-DE" dirty="0"/>
              <a:t>Kapitelname 7</a:t>
            </a:r>
          </a:p>
          <a:p>
            <a:pPr lvl="0"/>
            <a:r>
              <a:rPr lang="de-DE" dirty="0"/>
              <a:t>Zweite Ebene</a:t>
            </a:r>
          </a:p>
        </p:txBody>
      </p:sp>
      <p:sp>
        <p:nvSpPr>
          <p:cNvPr id="26" name="Textplatzhalter 6">
            <a:extLst>
              <a:ext uri="{FF2B5EF4-FFF2-40B4-BE49-F238E27FC236}">
                <a16:creationId xmlns:a16="http://schemas.microsoft.com/office/drawing/2014/main" id="{4E5215C3-BE70-0A9D-D4E7-9C89B6A058AC}"/>
              </a:ext>
            </a:extLst>
          </p:cNvPr>
          <p:cNvSpPr>
            <a:spLocks noGrp="1"/>
          </p:cNvSpPr>
          <p:nvPr>
            <p:ph type="body" sz="quarter" idx="27" hasCustomPrompt="1"/>
          </p:nvPr>
        </p:nvSpPr>
        <p:spPr bwMode="gray">
          <a:xfrm>
            <a:off x="7248000" y="5085000"/>
            <a:ext cx="792000" cy="720000"/>
          </a:xfrm>
        </p:spPr>
        <p:txBody>
          <a:bodyPr tIns="198000" anchor="ctr" anchorCtr="0"/>
          <a:lstStyle>
            <a:lvl1pPr marL="0" indent="0">
              <a:lnSpc>
                <a:spcPct val="100000"/>
              </a:lnSpc>
              <a:buFontTx/>
              <a:buNone/>
              <a:defRPr sz="4800">
                <a:latin typeface="+mj-lt"/>
              </a:defRPr>
            </a:lvl1pPr>
            <a:lvl2pPr>
              <a:lnSpc>
                <a:spcPct val="100000"/>
              </a:lnSpc>
              <a:defRPr sz="4800">
                <a:latin typeface="+mj-lt"/>
              </a:defRPr>
            </a:lvl2pPr>
            <a:lvl3pPr marL="0" indent="0">
              <a:lnSpc>
                <a:spcPct val="100000"/>
              </a:lnSpc>
              <a:buFontTx/>
              <a:buNone/>
              <a:defRPr sz="4800">
                <a:latin typeface="+mj-lt"/>
              </a:defRPr>
            </a:lvl3pPr>
            <a:lvl4pPr marL="0" indent="0">
              <a:lnSpc>
                <a:spcPct val="100000"/>
              </a:lnSpc>
              <a:buFontTx/>
              <a:buNone/>
              <a:defRPr sz="4800">
                <a:latin typeface="+mj-lt"/>
              </a:defRPr>
            </a:lvl4pPr>
            <a:lvl5pPr marL="0" indent="0">
              <a:lnSpc>
                <a:spcPct val="100000"/>
              </a:lnSpc>
              <a:buFontTx/>
              <a:buNone/>
              <a:defRPr sz="4800">
                <a:latin typeface="+mj-lt"/>
              </a:defRPr>
            </a:lvl5pPr>
            <a:lvl6pPr marL="0" indent="0">
              <a:lnSpc>
                <a:spcPct val="100000"/>
              </a:lnSpc>
              <a:buFontTx/>
              <a:buNone/>
              <a:defRPr sz="4800">
                <a:latin typeface="+mj-lt"/>
              </a:defRPr>
            </a:lvl6pPr>
            <a:lvl7pPr marL="0" indent="0">
              <a:lnSpc>
                <a:spcPct val="100000"/>
              </a:lnSpc>
              <a:buFontTx/>
              <a:buNone/>
              <a:defRPr sz="4800">
                <a:latin typeface="+mj-lt"/>
              </a:defRPr>
            </a:lvl7pPr>
            <a:lvl8pPr marL="0" indent="0">
              <a:lnSpc>
                <a:spcPct val="100000"/>
              </a:lnSpc>
              <a:buFontTx/>
              <a:buNone/>
              <a:defRPr sz="4800">
                <a:latin typeface="+mj-lt"/>
              </a:defRPr>
            </a:lvl8pPr>
            <a:lvl9pPr marL="0" indent="0">
              <a:lnSpc>
                <a:spcPct val="100000"/>
              </a:lnSpc>
              <a:buFontTx/>
              <a:buNone/>
              <a:defRPr sz="4800">
                <a:latin typeface="+mj-lt"/>
              </a:defRPr>
            </a:lvl9pPr>
          </a:lstStyle>
          <a:p>
            <a:pPr lvl="0"/>
            <a:r>
              <a:rPr lang="de-DE" dirty="0"/>
              <a:t>00</a:t>
            </a:r>
          </a:p>
        </p:txBody>
      </p:sp>
      <p:sp>
        <p:nvSpPr>
          <p:cNvPr id="27" name="Textplatzhalter 8">
            <a:extLst>
              <a:ext uri="{FF2B5EF4-FFF2-40B4-BE49-F238E27FC236}">
                <a16:creationId xmlns:a16="http://schemas.microsoft.com/office/drawing/2014/main" id="{D2DF5A64-378F-E89C-937D-7C8C1B736CA6}"/>
              </a:ext>
            </a:extLst>
          </p:cNvPr>
          <p:cNvSpPr>
            <a:spLocks noGrp="1"/>
          </p:cNvSpPr>
          <p:nvPr>
            <p:ph type="body" sz="quarter" idx="28" hasCustomPrompt="1"/>
          </p:nvPr>
        </p:nvSpPr>
        <p:spPr bwMode="gray">
          <a:xfrm>
            <a:off x="8184000" y="5084999"/>
            <a:ext cx="3312000" cy="720000"/>
          </a:xfrm>
        </p:spPr>
        <p:txBody>
          <a:bodyPr anchor="b" anchorCtr="0"/>
          <a:lstStyle>
            <a:lvl1pPr marL="0" indent="0">
              <a:spcBef>
                <a:spcPts val="0"/>
              </a:spcBef>
              <a:buFontTx/>
              <a:buNone/>
              <a:defRPr sz="1800"/>
            </a:lvl1pPr>
            <a:lvl2pPr>
              <a:spcBef>
                <a:spcPts val="0"/>
              </a:spcBef>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de-DE" dirty="0"/>
              <a:t>Kapitelname 8</a:t>
            </a:r>
          </a:p>
          <a:p>
            <a:pPr lvl="0"/>
            <a:r>
              <a:rPr lang="de-DE" dirty="0"/>
              <a:t>Zweite Ebene</a:t>
            </a:r>
          </a:p>
        </p:txBody>
      </p:sp>
    </p:spTree>
    <p:extLst>
      <p:ext uri="{BB962C8B-B14F-4D97-AF65-F5344CB8AC3E}">
        <p14:creationId xmlns:p14="http://schemas.microsoft.com/office/powerpoint/2010/main" val="2769078366"/>
      </p:ext>
    </p:extLst>
  </p:cSld>
  <p:clrMapOvr>
    <a:masterClrMapping/>
  </p:clrMapOvr>
  <p:extLst>
    <p:ext uri="{DCECCB84-F9BA-43D5-87BE-67443E8EF086}">
      <p15:sldGuideLst xmlns:p15="http://schemas.microsoft.com/office/powerpoint/2012/main">
        <p15:guide id="1" orient="horz" pos="1162">
          <p15:clr>
            <a:srgbClr val="FBAE40"/>
          </p15:clr>
        </p15:guide>
        <p15:guide id="2" orient="horz" pos="346">
          <p15:clr>
            <a:srgbClr val="FBAE40"/>
          </p15:clr>
        </p15:guide>
        <p15:guide id="3" orient="horz" pos="3883">
          <p15:clr>
            <a:srgbClr val="FBAE40"/>
          </p15:clr>
        </p15:guide>
        <p15:guide id="4" pos="438">
          <p15:clr>
            <a:srgbClr val="FBAE40"/>
          </p15:clr>
        </p15:guide>
        <p15:guide id="5" pos="7242">
          <p15:clr>
            <a:srgbClr val="FBAE4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38C700-9AF6-4D7A-B378-3FFD2557471F}"/>
              </a:ext>
            </a:extLst>
          </p:cNvPr>
          <p:cNvSpPr>
            <a:spLocks noGrp="1"/>
          </p:cNvSpPr>
          <p:nvPr>
            <p:ph type="ctrTitle" hasCustomPrompt="1"/>
          </p:nvPr>
        </p:nvSpPr>
        <p:spPr bwMode="gray">
          <a:xfrm>
            <a:off x="4424862" y="2544834"/>
            <a:ext cx="4968000" cy="1656000"/>
          </a:xfrm>
        </p:spPr>
        <p:txBody>
          <a:bodyPr anchor="t" anchorCtr="0">
            <a:noAutofit/>
          </a:bodyPr>
          <a:lstStyle>
            <a:lvl1pPr algn="l">
              <a:defRPr sz="4800">
                <a:solidFill>
                  <a:schemeClr val="tx1"/>
                </a:solidFill>
              </a:defRPr>
            </a:lvl1pPr>
          </a:lstStyle>
          <a:p>
            <a:r>
              <a:rPr lang="de-DE" dirty="0"/>
              <a:t>Name des Kapitels </a:t>
            </a:r>
          </a:p>
        </p:txBody>
      </p:sp>
      <p:sp>
        <p:nvSpPr>
          <p:cNvPr id="13" name="Textplatzhalter 6">
            <a:extLst>
              <a:ext uri="{FF2B5EF4-FFF2-40B4-BE49-F238E27FC236}">
                <a16:creationId xmlns:a16="http://schemas.microsoft.com/office/drawing/2014/main" id="{B793A2F1-BE1D-E51D-A9DE-F39C47282E2A}"/>
              </a:ext>
            </a:extLst>
          </p:cNvPr>
          <p:cNvSpPr>
            <a:spLocks noGrp="1"/>
          </p:cNvSpPr>
          <p:nvPr>
            <p:ph type="body" sz="quarter" idx="14" hasCustomPrompt="1"/>
          </p:nvPr>
        </p:nvSpPr>
        <p:spPr bwMode="gray">
          <a:xfrm>
            <a:off x="2064000" y="2544834"/>
            <a:ext cx="2088000" cy="1656000"/>
          </a:xfrm>
        </p:spPr>
        <p:txBody>
          <a:bodyPr tIns="0" bIns="180000" anchor="ctr" anchorCtr="0"/>
          <a:lstStyle>
            <a:lvl1pPr marL="0" indent="0">
              <a:lnSpc>
                <a:spcPct val="100000"/>
              </a:lnSpc>
              <a:buFontTx/>
              <a:buNone/>
              <a:defRPr sz="13800">
                <a:solidFill>
                  <a:schemeClr val="bg1"/>
                </a:solidFill>
                <a:latin typeface="+mj-lt"/>
              </a:defRPr>
            </a:lvl1pPr>
            <a:lvl2pPr>
              <a:lnSpc>
                <a:spcPct val="100000"/>
              </a:lnSpc>
              <a:defRPr sz="13800">
                <a:solidFill>
                  <a:schemeClr val="bg1"/>
                </a:solidFill>
                <a:latin typeface="+mj-lt"/>
              </a:defRPr>
            </a:lvl2pPr>
            <a:lvl3pPr marL="0" indent="0">
              <a:lnSpc>
                <a:spcPct val="100000"/>
              </a:lnSpc>
              <a:buFontTx/>
              <a:buNone/>
              <a:defRPr sz="13800">
                <a:solidFill>
                  <a:schemeClr val="bg1"/>
                </a:solidFill>
                <a:latin typeface="+mj-lt"/>
              </a:defRPr>
            </a:lvl3pPr>
            <a:lvl4pPr marL="0" indent="0">
              <a:lnSpc>
                <a:spcPct val="100000"/>
              </a:lnSpc>
              <a:buFontTx/>
              <a:buNone/>
              <a:defRPr sz="13800">
                <a:solidFill>
                  <a:schemeClr val="bg1"/>
                </a:solidFill>
                <a:latin typeface="+mj-lt"/>
              </a:defRPr>
            </a:lvl4pPr>
            <a:lvl5pPr marL="0" indent="0">
              <a:lnSpc>
                <a:spcPct val="100000"/>
              </a:lnSpc>
              <a:buFontTx/>
              <a:buNone/>
              <a:defRPr sz="13800">
                <a:solidFill>
                  <a:schemeClr val="bg1"/>
                </a:solidFill>
                <a:latin typeface="+mj-lt"/>
              </a:defRPr>
            </a:lvl5pPr>
            <a:lvl6pPr marL="0" indent="0">
              <a:lnSpc>
                <a:spcPct val="100000"/>
              </a:lnSpc>
              <a:buFontTx/>
              <a:buNone/>
              <a:defRPr sz="13800">
                <a:solidFill>
                  <a:schemeClr val="bg1"/>
                </a:solidFill>
                <a:latin typeface="+mj-lt"/>
              </a:defRPr>
            </a:lvl6pPr>
            <a:lvl7pPr marL="0" indent="0">
              <a:lnSpc>
                <a:spcPct val="100000"/>
              </a:lnSpc>
              <a:buFontTx/>
              <a:buNone/>
              <a:defRPr sz="13800">
                <a:solidFill>
                  <a:schemeClr val="bg1"/>
                </a:solidFill>
                <a:latin typeface="+mj-lt"/>
              </a:defRPr>
            </a:lvl7pPr>
            <a:lvl8pPr marL="0" indent="0">
              <a:lnSpc>
                <a:spcPct val="100000"/>
              </a:lnSpc>
              <a:buFontTx/>
              <a:buNone/>
              <a:defRPr sz="13800">
                <a:solidFill>
                  <a:schemeClr val="bg1"/>
                </a:solidFill>
                <a:latin typeface="+mj-lt"/>
              </a:defRPr>
            </a:lvl8pPr>
            <a:lvl9pPr marL="0" indent="0">
              <a:lnSpc>
                <a:spcPct val="100000"/>
              </a:lnSpc>
              <a:buFontTx/>
              <a:buNone/>
              <a:defRPr sz="13800">
                <a:solidFill>
                  <a:schemeClr val="bg1"/>
                </a:solidFill>
                <a:latin typeface="+mj-lt"/>
              </a:defRPr>
            </a:lvl9pPr>
          </a:lstStyle>
          <a:p>
            <a:pPr lvl="0"/>
            <a:r>
              <a:rPr lang="de-DE" dirty="0"/>
              <a:t>00</a:t>
            </a:r>
          </a:p>
        </p:txBody>
      </p:sp>
      <p:sp>
        <p:nvSpPr>
          <p:cNvPr id="7" name="Textplatzhalter 10">
            <a:extLst>
              <a:ext uri="{FF2B5EF4-FFF2-40B4-BE49-F238E27FC236}">
                <a16:creationId xmlns:a16="http://schemas.microsoft.com/office/drawing/2014/main" id="{60479693-2412-3933-FF41-DB01CD711BA2}"/>
              </a:ext>
            </a:extLst>
          </p:cNvPr>
          <p:cNvSpPr>
            <a:spLocks noGrp="1"/>
          </p:cNvSpPr>
          <p:nvPr>
            <p:ph type="body" sz="quarter" idx="15" hasCustomPrompt="1"/>
          </p:nvPr>
        </p:nvSpPr>
        <p:spPr bwMode="gray">
          <a:xfrm rot="-240000">
            <a:off x="6852007" y="2920476"/>
            <a:ext cx="3425563" cy="1152000"/>
          </a:xfrm>
        </p:spPr>
        <p:txBody>
          <a:bodyPr wrap="none"/>
          <a:lstStyle>
            <a:lvl1pPr marL="0" indent="0">
              <a:lnSpc>
                <a:spcPct val="100000"/>
              </a:lnSpc>
              <a:spcBef>
                <a:spcPts val="0"/>
              </a:spcBef>
              <a:buFontTx/>
              <a:buNone/>
              <a:defRPr sz="8000" spc="-150" baseline="0">
                <a:solidFill>
                  <a:schemeClr val="tx1"/>
                </a:solidFill>
                <a:latin typeface="Better Times" pitchFamily="2" charset="0"/>
              </a:defRPr>
            </a:lvl1pPr>
            <a:lvl2pPr>
              <a:lnSpc>
                <a:spcPct val="100000"/>
              </a:lnSpc>
              <a:spcBef>
                <a:spcPts val="0"/>
              </a:spcBef>
              <a:defRPr sz="8000" spc="-150" baseline="0">
                <a:solidFill>
                  <a:schemeClr val="tx1"/>
                </a:solidFill>
                <a:latin typeface="Better Times" pitchFamily="2" charset="0"/>
              </a:defRPr>
            </a:lvl2pPr>
            <a:lvl3pPr marL="0" indent="0">
              <a:lnSpc>
                <a:spcPct val="100000"/>
              </a:lnSpc>
              <a:spcBef>
                <a:spcPts val="0"/>
              </a:spcBef>
              <a:buFontTx/>
              <a:buNone/>
              <a:defRPr sz="8000" spc="-150" baseline="0">
                <a:solidFill>
                  <a:schemeClr val="tx1"/>
                </a:solidFill>
                <a:latin typeface="Better Times" pitchFamily="2" charset="0"/>
              </a:defRPr>
            </a:lvl3pPr>
            <a:lvl4pPr marL="0" indent="0">
              <a:lnSpc>
                <a:spcPct val="100000"/>
              </a:lnSpc>
              <a:spcBef>
                <a:spcPts val="0"/>
              </a:spcBef>
              <a:buFontTx/>
              <a:buNone/>
              <a:defRPr sz="8000" spc="-150" baseline="0">
                <a:solidFill>
                  <a:schemeClr val="tx1"/>
                </a:solidFill>
                <a:latin typeface="Better Times" pitchFamily="2" charset="0"/>
              </a:defRPr>
            </a:lvl4pPr>
            <a:lvl5pPr marL="0" indent="0">
              <a:lnSpc>
                <a:spcPct val="100000"/>
              </a:lnSpc>
              <a:spcBef>
                <a:spcPts val="0"/>
              </a:spcBef>
              <a:buFontTx/>
              <a:buNone/>
              <a:defRPr sz="8000" spc="-150" baseline="0">
                <a:solidFill>
                  <a:schemeClr val="tx1"/>
                </a:solidFill>
                <a:latin typeface="Better Times" pitchFamily="2" charset="0"/>
              </a:defRPr>
            </a:lvl5pPr>
            <a:lvl6pPr marL="0" indent="0">
              <a:lnSpc>
                <a:spcPct val="100000"/>
              </a:lnSpc>
              <a:spcBef>
                <a:spcPts val="0"/>
              </a:spcBef>
              <a:buFontTx/>
              <a:buNone/>
              <a:defRPr sz="8000" spc="-150" baseline="0">
                <a:solidFill>
                  <a:schemeClr val="tx1"/>
                </a:solidFill>
                <a:latin typeface="Better Times" pitchFamily="2" charset="0"/>
              </a:defRPr>
            </a:lvl6pPr>
            <a:lvl7pPr marL="0" indent="0">
              <a:lnSpc>
                <a:spcPct val="100000"/>
              </a:lnSpc>
              <a:spcBef>
                <a:spcPts val="0"/>
              </a:spcBef>
              <a:buFontTx/>
              <a:buNone/>
              <a:defRPr sz="8000" spc="-150" baseline="0">
                <a:solidFill>
                  <a:schemeClr val="tx1"/>
                </a:solidFill>
                <a:latin typeface="Better Times" pitchFamily="2" charset="0"/>
              </a:defRPr>
            </a:lvl7pPr>
            <a:lvl8pPr marL="0" indent="0">
              <a:lnSpc>
                <a:spcPct val="100000"/>
              </a:lnSpc>
              <a:spcBef>
                <a:spcPts val="0"/>
              </a:spcBef>
              <a:buFontTx/>
              <a:buNone/>
              <a:defRPr sz="8000" spc="-150" baseline="0">
                <a:solidFill>
                  <a:schemeClr val="tx1"/>
                </a:solidFill>
                <a:latin typeface="Better Times" pitchFamily="2" charset="0"/>
              </a:defRPr>
            </a:lvl8pPr>
            <a:lvl9pPr marL="0" indent="0">
              <a:lnSpc>
                <a:spcPct val="100000"/>
              </a:lnSpc>
              <a:spcBef>
                <a:spcPts val="0"/>
              </a:spcBef>
              <a:buFontTx/>
              <a:buNone/>
              <a:defRPr sz="8000" spc="-150" baseline="0">
                <a:solidFill>
                  <a:schemeClr val="tx1"/>
                </a:solidFill>
                <a:latin typeface="Better Times" pitchFamily="2" charset="0"/>
              </a:defRPr>
            </a:lvl9pPr>
          </a:lstStyle>
          <a:p>
            <a:pPr lvl="0"/>
            <a:r>
              <a:rPr lang="de-DE" dirty="0"/>
              <a:t>Thema</a:t>
            </a:r>
          </a:p>
        </p:txBody>
      </p:sp>
    </p:spTree>
    <p:extLst>
      <p:ext uri="{BB962C8B-B14F-4D97-AF65-F5344CB8AC3E}">
        <p14:creationId xmlns:p14="http://schemas.microsoft.com/office/powerpoint/2010/main" val="3947751629"/>
      </p:ext>
    </p:extLst>
  </p:cSld>
  <p:clrMapOvr>
    <a:masterClrMapping/>
  </p:clrMapOvr>
  <p:extLst>
    <p:ext uri="{DCECCB84-F9BA-43D5-87BE-67443E8EF086}">
      <p15:sldGuideLst xmlns:p15="http://schemas.microsoft.com/office/powerpoint/2012/main"/>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showMasterSp="0" preserve="1" userDrawn="1">
  <p:cSld name="Kapiteltrenner | Bild">
    <p:spTree>
      <p:nvGrpSpPr>
        <p:cNvPr id="1" name=""/>
        <p:cNvGrpSpPr/>
        <p:nvPr/>
      </p:nvGrpSpPr>
      <p:grpSpPr>
        <a:xfrm>
          <a:off x="0" y="0"/>
          <a:ext cx="0" cy="0"/>
          <a:chOff x="0" y="0"/>
          <a:chExt cx="0" cy="0"/>
        </a:xfrm>
      </p:grpSpPr>
      <p:sp>
        <p:nvSpPr>
          <p:cNvPr id="7" name="Bildplatzhalter 19">
            <a:extLst>
              <a:ext uri="{FF2B5EF4-FFF2-40B4-BE49-F238E27FC236}">
                <a16:creationId xmlns:a16="http://schemas.microsoft.com/office/drawing/2014/main" id="{6A5EF666-C73F-E983-2445-075A42B6FC95}"/>
              </a:ext>
            </a:extLst>
          </p:cNvPr>
          <p:cNvSpPr>
            <a:spLocks noGrp="1"/>
          </p:cNvSpPr>
          <p:nvPr>
            <p:ph type="pic" sz="quarter" idx="15" hasCustomPrompt="1"/>
          </p:nvPr>
        </p:nvSpPr>
        <p:spPr bwMode="gray">
          <a:xfrm>
            <a:off x="0" y="-2"/>
            <a:ext cx="12192000" cy="6858002"/>
          </a:xfrm>
          <a:solidFill>
            <a:schemeClr val="tx2"/>
          </a:solidFill>
        </p:spPr>
        <p:txBody>
          <a:bodyPr tIns="864000" bIns="0" anchor="ctr" anchorCtr="0"/>
          <a:lstStyle>
            <a:lvl1pPr marL="0" indent="0" algn="ctr">
              <a:lnSpc>
                <a:spcPct val="100000"/>
              </a:lnSpc>
              <a:spcBef>
                <a:spcPts val="0"/>
              </a:spcBef>
              <a:buFontTx/>
              <a:buNone/>
              <a:defRPr sz="1200"/>
            </a:lvl1pPr>
            <a:lvl2pPr algn="ctr">
              <a:spcBef>
                <a:spcPts val="0"/>
              </a:spcBef>
              <a:defRPr sz="1200"/>
            </a:lvl2pPr>
            <a:lvl3pPr marL="0" indent="0" algn="ctr">
              <a:spcBef>
                <a:spcPts val="0"/>
              </a:spcBef>
              <a:buFontTx/>
              <a:buNone/>
              <a:defRPr sz="1200"/>
            </a:lvl3pPr>
            <a:lvl4pPr marL="0" indent="0" algn="ctr">
              <a:spcBef>
                <a:spcPts val="0"/>
              </a:spcBef>
              <a:buFontTx/>
              <a:buNone/>
              <a:defRPr sz="1200"/>
            </a:lvl4pPr>
            <a:lvl5pPr marL="0" indent="0" algn="ctr">
              <a:spcBef>
                <a:spcPts val="0"/>
              </a:spcBef>
              <a:buFontTx/>
              <a:buNone/>
              <a:defRPr sz="1200"/>
            </a:lvl5pPr>
            <a:lvl6pPr marL="0" indent="0" algn="ctr">
              <a:spcBef>
                <a:spcPts val="0"/>
              </a:spcBef>
              <a:buFontTx/>
              <a:buNone/>
              <a:defRPr sz="1200"/>
            </a:lvl6pPr>
            <a:lvl7pPr marL="0" indent="0" algn="ctr">
              <a:spcBef>
                <a:spcPts val="0"/>
              </a:spcBef>
              <a:buFontTx/>
              <a:buNone/>
              <a:defRPr sz="1200"/>
            </a:lvl7pPr>
            <a:lvl8pPr marL="0" indent="0" algn="ctr">
              <a:spcBef>
                <a:spcPts val="0"/>
              </a:spcBef>
              <a:buFontTx/>
              <a:buNone/>
              <a:defRPr sz="1200"/>
            </a:lvl8pPr>
            <a:lvl9pPr marL="0" indent="0" algn="ctr">
              <a:spcBef>
                <a:spcPts val="0"/>
              </a:spcBef>
              <a:buFontTx/>
              <a:buNone/>
              <a:defRPr sz="1200"/>
            </a:lvl9pPr>
          </a:lstStyle>
          <a:p>
            <a:pPr lvl="0"/>
            <a:r>
              <a:rPr lang="de-DE" dirty="0"/>
              <a:t>Bild durch Klick auf das Icons einfügen</a:t>
            </a:r>
          </a:p>
        </p:txBody>
      </p:sp>
      <p:sp>
        <p:nvSpPr>
          <p:cNvPr id="2" name="Titel 1">
            <a:extLst>
              <a:ext uri="{FF2B5EF4-FFF2-40B4-BE49-F238E27FC236}">
                <a16:creationId xmlns:a16="http://schemas.microsoft.com/office/drawing/2014/main" id="{1538C700-9AF6-4D7A-B378-3FFD2557471F}"/>
              </a:ext>
            </a:extLst>
          </p:cNvPr>
          <p:cNvSpPr>
            <a:spLocks noGrp="1"/>
          </p:cNvSpPr>
          <p:nvPr>
            <p:ph type="ctrTitle" hasCustomPrompt="1"/>
          </p:nvPr>
        </p:nvSpPr>
        <p:spPr bwMode="gray">
          <a:xfrm>
            <a:off x="3576000" y="1320834"/>
            <a:ext cx="4968000" cy="1656000"/>
          </a:xfrm>
        </p:spPr>
        <p:txBody>
          <a:bodyPr anchor="t" anchorCtr="0">
            <a:noAutofit/>
          </a:bodyPr>
          <a:lstStyle>
            <a:lvl1pPr algn="l">
              <a:defRPr sz="4800">
                <a:solidFill>
                  <a:schemeClr val="tx1"/>
                </a:solidFill>
              </a:defRPr>
            </a:lvl1pPr>
          </a:lstStyle>
          <a:p>
            <a:r>
              <a:rPr lang="de-DE" dirty="0"/>
              <a:t>Name des Kapitels </a:t>
            </a:r>
          </a:p>
        </p:txBody>
      </p:sp>
      <p:sp>
        <p:nvSpPr>
          <p:cNvPr id="13" name="Textplatzhalter 6">
            <a:extLst>
              <a:ext uri="{FF2B5EF4-FFF2-40B4-BE49-F238E27FC236}">
                <a16:creationId xmlns:a16="http://schemas.microsoft.com/office/drawing/2014/main" id="{B793A2F1-BE1D-E51D-A9DE-F39C47282E2A}"/>
              </a:ext>
            </a:extLst>
          </p:cNvPr>
          <p:cNvSpPr>
            <a:spLocks noGrp="1"/>
          </p:cNvSpPr>
          <p:nvPr>
            <p:ph type="body" sz="quarter" idx="14" hasCustomPrompt="1"/>
          </p:nvPr>
        </p:nvSpPr>
        <p:spPr bwMode="gray">
          <a:xfrm>
            <a:off x="1215138" y="1320834"/>
            <a:ext cx="2088000" cy="1656000"/>
          </a:xfrm>
        </p:spPr>
        <p:txBody>
          <a:bodyPr tIns="0" bIns="180000" anchor="ctr" anchorCtr="0"/>
          <a:lstStyle>
            <a:lvl1pPr marL="0" indent="0">
              <a:lnSpc>
                <a:spcPct val="100000"/>
              </a:lnSpc>
              <a:buFontTx/>
              <a:buNone/>
              <a:defRPr sz="13800">
                <a:solidFill>
                  <a:schemeClr val="bg1"/>
                </a:solidFill>
                <a:latin typeface="+mj-lt"/>
              </a:defRPr>
            </a:lvl1pPr>
            <a:lvl2pPr>
              <a:lnSpc>
                <a:spcPct val="100000"/>
              </a:lnSpc>
              <a:defRPr sz="13800">
                <a:solidFill>
                  <a:schemeClr val="bg1"/>
                </a:solidFill>
                <a:latin typeface="+mj-lt"/>
              </a:defRPr>
            </a:lvl2pPr>
            <a:lvl3pPr marL="0" indent="0">
              <a:lnSpc>
                <a:spcPct val="100000"/>
              </a:lnSpc>
              <a:buFontTx/>
              <a:buNone/>
              <a:defRPr sz="13800">
                <a:solidFill>
                  <a:schemeClr val="bg1"/>
                </a:solidFill>
                <a:latin typeface="+mj-lt"/>
              </a:defRPr>
            </a:lvl3pPr>
            <a:lvl4pPr marL="0" indent="0">
              <a:lnSpc>
                <a:spcPct val="100000"/>
              </a:lnSpc>
              <a:buFontTx/>
              <a:buNone/>
              <a:defRPr sz="13800">
                <a:solidFill>
                  <a:schemeClr val="bg1"/>
                </a:solidFill>
                <a:latin typeface="+mj-lt"/>
              </a:defRPr>
            </a:lvl4pPr>
            <a:lvl5pPr marL="0" indent="0">
              <a:lnSpc>
                <a:spcPct val="100000"/>
              </a:lnSpc>
              <a:buFontTx/>
              <a:buNone/>
              <a:defRPr sz="13800">
                <a:solidFill>
                  <a:schemeClr val="bg1"/>
                </a:solidFill>
                <a:latin typeface="+mj-lt"/>
              </a:defRPr>
            </a:lvl5pPr>
            <a:lvl6pPr marL="0" indent="0">
              <a:lnSpc>
                <a:spcPct val="100000"/>
              </a:lnSpc>
              <a:buFontTx/>
              <a:buNone/>
              <a:defRPr sz="13800">
                <a:solidFill>
                  <a:schemeClr val="bg1"/>
                </a:solidFill>
                <a:latin typeface="+mj-lt"/>
              </a:defRPr>
            </a:lvl6pPr>
            <a:lvl7pPr marL="0" indent="0">
              <a:lnSpc>
                <a:spcPct val="100000"/>
              </a:lnSpc>
              <a:buFontTx/>
              <a:buNone/>
              <a:defRPr sz="13800">
                <a:solidFill>
                  <a:schemeClr val="bg1"/>
                </a:solidFill>
                <a:latin typeface="+mj-lt"/>
              </a:defRPr>
            </a:lvl7pPr>
            <a:lvl8pPr marL="0" indent="0">
              <a:lnSpc>
                <a:spcPct val="100000"/>
              </a:lnSpc>
              <a:buFontTx/>
              <a:buNone/>
              <a:defRPr sz="13800">
                <a:solidFill>
                  <a:schemeClr val="bg1"/>
                </a:solidFill>
                <a:latin typeface="+mj-lt"/>
              </a:defRPr>
            </a:lvl8pPr>
            <a:lvl9pPr marL="0" indent="0">
              <a:lnSpc>
                <a:spcPct val="100000"/>
              </a:lnSpc>
              <a:buFontTx/>
              <a:buNone/>
              <a:defRPr sz="13800">
                <a:solidFill>
                  <a:schemeClr val="bg1"/>
                </a:solidFill>
                <a:latin typeface="+mj-lt"/>
              </a:defRPr>
            </a:lvl9pPr>
          </a:lstStyle>
          <a:p>
            <a:pPr lvl="0"/>
            <a:r>
              <a:rPr lang="de-DE" dirty="0"/>
              <a:t>00</a:t>
            </a:r>
          </a:p>
        </p:txBody>
      </p:sp>
      <p:sp>
        <p:nvSpPr>
          <p:cNvPr id="8" name="Textplatzhalter 10">
            <a:extLst>
              <a:ext uri="{FF2B5EF4-FFF2-40B4-BE49-F238E27FC236}">
                <a16:creationId xmlns:a16="http://schemas.microsoft.com/office/drawing/2014/main" id="{0BD50BA4-5108-6C8E-D76E-165C2F3F8E1A}"/>
              </a:ext>
            </a:extLst>
          </p:cNvPr>
          <p:cNvSpPr>
            <a:spLocks noGrp="1"/>
          </p:cNvSpPr>
          <p:nvPr>
            <p:ph type="body" sz="quarter" idx="16" hasCustomPrompt="1"/>
          </p:nvPr>
        </p:nvSpPr>
        <p:spPr bwMode="gray">
          <a:xfrm rot="-240000">
            <a:off x="5988008" y="1654925"/>
            <a:ext cx="3425563" cy="1152000"/>
          </a:xfrm>
        </p:spPr>
        <p:txBody>
          <a:bodyPr wrap="none"/>
          <a:lstStyle>
            <a:lvl1pPr marL="0" indent="0">
              <a:lnSpc>
                <a:spcPct val="100000"/>
              </a:lnSpc>
              <a:spcBef>
                <a:spcPts val="0"/>
              </a:spcBef>
              <a:buFontTx/>
              <a:buNone/>
              <a:defRPr sz="8000" spc="-150" baseline="0">
                <a:solidFill>
                  <a:schemeClr val="tx1"/>
                </a:solidFill>
                <a:latin typeface="Better Times" pitchFamily="2" charset="0"/>
              </a:defRPr>
            </a:lvl1pPr>
            <a:lvl2pPr>
              <a:lnSpc>
                <a:spcPct val="100000"/>
              </a:lnSpc>
              <a:spcBef>
                <a:spcPts val="0"/>
              </a:spcBef>
              <a:defRPr sz="8000" spc="-150" baseline="0">
                <a:solidFill>
                  <a:schemeClr val="tx1"/>
                </a:solidFill>
                <a:latin typeface="Better Times" pitchFamily="2" charset="0"/>
              </a:defRPr>
            </a:lvl2pPr>
            <a:lvl3pPr marL="0" indent="0">
              <a:lnSpc>
                <a:spcPct val="100000"/>
              </a:lnSpc>
              <a:spcBef>
                <a:spcPts val="0"/>
              </a:spcBef>
              <a:buFontTx/>
              <a:buNone/>
              <a:defRPr sz="8000" spc="-150" baseline="0">
                <a:solidFill>
                  <a:schemeClr val="tx1"/>
                </a:solidFill>
                <a:latin typeface="Better Times" pitchFamily="2" charset="0"/>
              </a:defRPr>
            </a:lvl3pPr>
            <a:lvl4pPr marL="0" indent="0">
              <a:lnSpc>
                <a:spcPct val="100000"/>
              </a:lnSpc>
              <a:spcBef>
                <a:spcPts val="0"/>
              </a:spcBef>
              <a:buFontTx/>
              <a:buNone/>
              <a:defRPr sz="8000" spc="-150" baseline="0">
                <a:solidFill>
                  <a:schemeClr val="tx1"/>
                </a:solidFill>
                <a:latin typeface="Better Times" pitchFamily="2" charset="0"/>
              </a:defRPr>
            </a:lvl4pPr>
            <a:lvl5pPr marL="0" indent="0">
              <a:lnSpc>
                <a:spcPct val="100000"/>
              </a:lnSpc>
              <a:spcBef>
                <a:spcPts val="0"/>
              </a:spcBef>
              <a:buFontTx/>
              <a:buNone/>
              <a:defRPr sz="8000" spc="-150" baseline="0">
                <a:solidFill>
                  <a:schemeClr val="tx1"/>
                </a:solidFill>
                <a:latin typeface="Better Times" pitchFamily="2" charset="0"/>
              </a:defRPr>
            </a:lvl5pPr>
            <a:lvl6pPr marL="0" indent="0">
              <a:lnSpc>
                <a:spcPct val="100000"/>
              </a:lnSpc>
              <a:spcBef>
                <a:spcPts val="0"/>
              </a:spcBef>
              <a:buFontTx/>
              <a:buNone/>
              <a:defRPr sz="8000" spc="-150" baseline="0">
                <a:solidFill>
                  <a:schemeClr val="tx1"/>
                </a:solidFill>
                <a:latin typeface="Better Times" pitchFamily="2" charset="0"/>
              </a:defRPr>
            </a:lvl6pPr>
            <a:lvl7pPr marL="0" indent="0">
              <a:lnSpc>
                <a:spcPct val="100000"/>
              </a:lnSpc>
              <a:spcBef>
                <a:spcPts val="0"/>
              </a:spcBef>
              <a:buFontTx/>
              <a:buNone/>
              <a:defRPr sz="8000" spc="-150" baseline="0">
                <a:solidFill>
                  <a:schemeClr val="tx1"/>
                </a:solidFill>
                <a:latin typeface="Better Times" pitchFamily="2" charset="0"/>
              </a:defRPr>
            </a:lvl7pPr>
            <a:lvl8pPr marL="0" indent="0">
              <a:lnSpc>
                <a:spcPct val="100000"/>
              </a:lnSpc>
              <a:spcBef>
                <a:spcPts val="0"/>
              </a:spcBef>
              <a:buFontTx/>
              <a:buNone/>
              <a:defRPr sz="8000" spc="-150" baseline="0">
                <a:solidFill>
                  <a:schemeClr val="tx1"/>
                </a:solidFill>
                <a:latin typeface="Better Times" pitchFamily="2" charset="0"/>
              </a:defRPr>
            </a:lvl8pPr>
            <a:lvl9pPr marL="0" indent="0">
              <a:lnSpc>
                <a:spcPct val="100000"/>
              </a:lnSpc>
              <a:spcBef>
                <a:spcPts val="0"/>
              </a:spcBef>
              <a:buFontTx/>
              <a:buNone/>
              <a:defRPr sz="8000" spc="-150" baseline="0">
                <a:solidFill>
                  <a:schemeClr val="tx1"/>
                </a:solidFill>
                <a:latin typeface="Better Times" pitchFamily="2" charset="0"/>
              </a:defRPr>
            </a:lvl9pPr>
          </a:lstStyle>
          <a:p>
            <a:pPr lvl="0"/>
            <a:r>
              <a:rPr lang="de-DE" dirty="0"/>
              <a:t>Thema</a:t>
            </a:r>
          </a:p>
        </p:txBody>
      </p:sp>
    </p:spTree>
    <p:extLst>
      <p:ext uri="{BB962C8B-B14F-4D97-AF65-F5344CB8AC3E}">
        <p14:creationId xmlns:p14="http://schemas.microsoft.com/office/powerpoint/2010/main" val="938259117"/>
      </p:ext>
    </p:extLst>
  </p:cSld>
  <p:clrMapOvr>
    <a:masterClrMapping/>
  </p:clrMapOvr>
  <p:extLst>
    <p:ext uri="{DCECCB84-F9BA-43D5-87BE-67443E8EF086}">
      <p15:sldGuideLst xmlns:p15="http://schemas.microsoft.com/office/powerpoint/2012/main"/>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Ein Inhal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FEBA588-911A-49C5-BF5A-9FD39468AFFC}"/>
              </a:ext>
            </a:extLst>
          </p:cNvPr>
          <p:cNvSpPr>
            <a:spLocks noGrp="1"/>
          </p:cNvSpPr>
          <p:nvPr>
            <p:ph type="title" hasCustomPrompt="1"/>
          </p:nvPr>
        </p:nvSpPr>
        <p:spPr bwMode="gray"/>
        <p:txBody>
          <a:bodyPr/>
          <a:lstStyle/>
          <a:p>
            <a:r>
              <a:rPr lang="de-DE" dirty="0"/>
              <a:t>Folientitel</a:t>
            </a:r>
          </a:p>
        </p:txBody>
      </p:sp>
      <p:sp>
        <p:nvSpPr>
          <p:cNvPr id="3" name="Inhaltsplatzhalter 2">
            <a:extLst>
              <a:ext uri="{FF2B5EF4-FFF2-40B4-BE49-F238E27FC236}">
                <a16:creationId xmlns:a16="http://schemas.microsoft.com/office/drawing/2014/main" id="{CBDE1DF7-388E-4C95-8FA2-B66A1CB386FE}"/>
              </a:ext>
            </a:extLst>
          </p:cNvPr>
          <p:cNvSpPr>
            <a:spLocks noGrp="1"/>
          </p:cNvSpPr>
          <p:nvPr>
            <p:ph idx="1"/>
          </p:nvPr>
        </p:nvSpPr>
        <p:spPr bwMode="gray"/>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5" name="Fußzeilenplatzhalter 4">
            <a:extLst>
              <a:ext uri="{FF2B5EF4-FFF2-40B4-BE49-F238E27FC236}">
                <a16:creationId xmlns:a16="http://schemas.microsoft.com/office/drawing/2014/main" id="{193F36B8-6DFB-42D4-9024-3190D0EFC97C}"/>
              </a:ext>
            </a:extLst>
          </p:cNvPr>
          <p:cNvSpPr>
            <a:spLocks noGrp="1"/>
          </p:cNvSpPr>
          <p:nvPr>
            <p:ph type="ftr" sz="quarter" idx="11"/>
          </p:nvPr>
        </p:nvSpPr>
        <p:spPr bwMode="gray"/>
        <p:txBody>
          <a:bodyPr/>
          <a:lstStyle/>
          <a:p>
            <a:r>
              <a:rPr lang="de-DE" dirty="0"/>
              <a:t>Titel der Präsentation</a:t>
            </a:r>
          </a:p>
        </p:txBody>
      </p:sp>
      <p:sp>
        <p:nvSpPr>
          <p:cNvPr id="6" name="Foliennummernplatzhalter 5">
            <a:extLst>
              <a:ext uri="{FF2B5EF4-FFF2-40B4-BE49-F238E27FC236}">
                <a16:creationId xmlns:a16="http://schemas.microsoft.com/office/drawing/2014/main" id="{9C7A0AE3-FD3F-4A5E-832A-28D33EF799B2}"/>
              </a:ext>
            </a:extLst>
          </p:cNvPr>
          <p:cNvSpPr>
            <a:spLocks noGrp="1"/>
          </p:cNvSpPr>
          <p:nvPr>
            <p:ph type="sldNum" sz="quarter" idx="12"/>
          </p:nvPr>
        </p:nvSpPr>
        <p:spPr bwMode="gray"/>
        <p:txBody>
          <a:bodyPr/>
          <a:lstStyle/>
          <a:p>
            <a:fld id="{BDA08C80-20F7-41C2-BF1E-F5A6ACC0FBA9}" type="slidenum">
              <a:rPr lang="de-DE" smtClean="0"/>
              <a:t>‹Nr.›</a:t>
            </a:fld>
            <a:endParaRPr lang="de-DE" dirty="0"/>
          </a:p>
        </p:txBody>
      </p:sp>
    </p:spTree>
    <p:extLst>
      <p:ext uri="{BB962C8B-B14F-4D97-AF65-F5344CB8AC3E}">
        <p14:creationId xmlns:p14="http://schemas.microsoft.com/office/powerpoint/2010/main" val="3571288059"/>
      </p:ext>
    </p:extLst>
  </p:cSld>
  <p:clrMapOvr>
    <a:masterClrMapping/>
  </p:clrMapOvr>
  <p:extLst>
    <p:ext uri="{DCECCB84-F9BA-43D5-87BE-67443E8EF086}">
      <p15:sldGuideLst xmlns:p15="http://schemas.microsoft.com/office/powerpoint/2012/main">
        <p15:guide id="1" orient="horz" pos="1162">
          <p15:clr>
            <a:srgbClr val="FBAE40"/>
          </p15:clr>
        </p15:guide>
        <p15:guide id="2" pos="7242">
          <p15:clr>
            <a:srgbClr val="FBAE40"/>
          </p15:clr>
        </p15:guide>
        <p15:guide id="3" pos="438">
          <p15:clr>
            <a:srgbClr val="FBAE40"/>
          </p15:clr>
        </p15:guide>
        <p15:guide id="4" orient="horz" pos="3883">
          <p15:clr>
            <a:srgbClr val="FBAE40"/>
          </p15:clr>
        </p15:guide>
        <p15:guide id="5" orient="horz" pos="346">
          <p15:clr>
            <a:srgbClr val="FBAE4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Ein Inhalt | Marginalie">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30C7BFAC-83E2-3248-ABE0-0317BF54372F}"/>
              </a:ext>
            </a:extLst>
          </p:cNvPr>
          <p:cNvSpPr/>
          <p:nvPr userDrawn="1"/>
        </p:nvSpPr>
        <p:spPr bwMode="gray">
          <a:xfrm>
            <a:off x="8184000" y="1701000"/>
            <a:ext cx="4008000" cy="5156999"/>
          </a:xfrm>
          <a:prstGeom prst="rect">
            <a:avLst/>
          </a:prstGeom>
          <a:solidFill>
            <a:srgbClr val="CFE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CBDE1DF7-388E-4C95-8FA2-B66A1CB386FE}"/>
              </a:ext>
            </a:extLst>
          </p:cNvPr>
          <p:cNvSpPr>
            <a:spLocks noGrp="1"/>
          </p:cNvSpPr>
          <p:nvPr>
            <p:ph idx="1"/>
          </p:nvPr>
        </p:nvSpPr>
        <p:spPr bwMode="gray">
          <a:xfrm>
            <a:off x="695325" y="2133000"/>
            <a:ext cx="7056438" cy="4032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Foliennummernplatzhalter 5">
            <a:extLst>
              <a:ext uri="{FF2B5EF4-FFF2-40B4-BE49-F238E27FC236}">
                <a16:creationId xmlns:a16="http://schemas.microsoft.com/office/drawing/2014/main" id="{9C7A0AE3-FD3F-4A5E-832A-28D33EF799B2}"/>
              </a:ext>
            </a:extLst>
          </p:cNvPr>
          <p:cNvSpPr>
            <a:spLocks noGrp="1"/>
          </p:cNvSpPr>
          <p:nvPr>
            <p:ph type="sldNum" sz="quarter" idx="12"/>
          </p:nvPr>
        </p:nvSpPr>
        <p:spPr bwMode="gray"/>
        <p:txBody>
          <a:bodyPr/>
          <a:lstStyle/>
          <a:p>
            <a:fld id="{BDA08C80-20F7-41C2-BF1E-F5A6ACC0FBA9}" type="slidenum">
              <a:rPr lang="de-DE" smtClean="0"/>
              <a:t>‹Nr.›</a:t>
            </a:fld>
            <a:endParaRPr lang="de-DE" dirty="0"/>
          </a:p>
        </p:txBody>
      </p:sp>
      <p:sp>
        <p:nvSpPr>
          <p:cNvPr id="9" name="Inhaltsplatzhalter 3">
            <a:extLst>
              <a:ext uri="{FF2B5EF4-FFF2-40B4-BE49-F238E27FC236}">
                <a16:creationId xmlns:a16="http://schemas.microsoft.com/office/drawing/2014/main" id="{914C5BBC-16AA-5D25-60E3-E40B9B6F5627}"/>
              </a:ext>
            </a:extLst>
          </p:cNvPr>
          <p:cNvSpPr>
            <a:spLocks noGrp="1"/>
          </p:cNvSpPr>
          <p:nvPr>
            <p:ph sz="half" idx="2"/>
          </p:nvPr>
        </p:nvSpPr>
        <p:spPr bwMode="gray">
          <a:xfrm>
            <a:off x="8616000" y="2132998"/>
            <a:ext cx="2880000" cy="4032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8" name="Titel 7">
            <a:extLst>
              <a:ext uri="{FF2B5EF4-FFF2-40B4-BE49-F238E27FC236}">
                <a16:creationId xmlns:a16="http://schemas.microsoft.com/office/drawing/2014/main" id="{652712ED-3DC9-9AEB-473B-A66F89351BAC}"/>
              </a:ext>
            </a:extLst>
          </p:cNvPr>
          <p:cNvSpPr>
            <a:spLocks noGrp="1"/>
          </p:cNvSpPr>
          <p:nvPr>
            <p:ph type="title" hasCustomPrompt="1"/>
          </p:nvPr>
        </p:nvSpPr>
        <p:spPr bwMode="gray"/>
        <p:txBody>
          <a:bodyPr/>
          <a:lstStyle>
            <a:lvl1pPr>
              <a:defRPr/>
            </a:lvl1pPr>
          </a:lstStyle>
          <a:p>
            <a:r>
              <a:rPr lang="de-DE" dirty="0"/>
              <a:t>Folientitel</a:t>
            </a:r>
          </a:p>
        </p:txBody>
      </p:sp>
      <p:sp>
        <p:nvSpPr>
          <p:cNvPr id="2" name="Fußzeilenplatzhalter 1">
            <a:extLst>
              <a:ext uri="{FF2B5EF4-FFF2-40B4-BE49-F238E27FC236}">
                <a16:creationId xmlns:a16="http://schemas.microsoft.com/office/drawing/2014/main" id="{78FDD663-6BC9-BB8D-B8E2-D7AED69D7D33}"/>
              </a:ext>
            </a:extLst>
          </p:cNvPr>
          <p:cNvSpPr>
            <a:spLocks noGrp="1"/>
          </p:cNvSpPr>
          <p:nvPr>
            <p:ph type="ftr" sz="quarter" idx="13"/>
          </p:nvPr>
        </p:nvSpPr>
        <p:spPr>
          <a:xfrm>
            <a:off x="1128000" y="6585000"/>
            <a:ext cx="6624000" cy="144000"/>
          </a:xfrm>
        </p:spPr>
        <p:txBody>
          <a:bodyPr/>
          <a:lstStyle/>
          <a:p>
            <a:r>
              <a:rPr lang="de-DE"/>
              <a:t>Titel der Präsentation</a:t>
            </a:r>
            <a:endParaRPr lang="de-DE" dirty="0"/>
          </a:p>
        </p:txBody>
      </p:sp>
    </p:spTree>
    <p:extLst>
      <p:ext uri="{BB962C8B-B14F-4D97-AF65-F5344CB8AC3E}">
        <p14:creationId xmlns:p14="http://schemas.microsoft.com/office/powerpoint/2010/main" val="426540516"/>
      </p:ext>
    </p:extLst>
  </p:cSld>
  <p:clrMapOvr>
    <a:masterClrMapping/>
  </p:clrMapOvr>
  <p:extLst>
    <p:ext uri="{DCECCB84-F9BA-43D5-87BE-67443E8EF086}">
      <p15:sldGuideLst xmlns:p15="http://schemas.microsoft.com/office/powerpoint/2012/main">
        <p15:guide id="1" pos="4883">
          <p15:clr>
            <a:srgbClr val="FBAE40"/>
          </p15:clr>
        </p15:guide>
        <p15:guide id="2" pos="5427">
          <p15:clr>
            <a:srgbClr val="FBAE40"/>
          </p15:clr>
        </p15:guide>
        <p15:guide id="3" orient="horz" pos="1344">
          <p15:clr>
            <a:srgbClr val="FBAE40"/>
          </p15:clr>
        </p15:guide>
        <p15:guide id="4" orient="horz" pos="346">
          <p15:clr>
            <a:srgbClr val="FBAE40"/>
          </p15:clr>
        </p15:guide>
        <p15:guide id="5" orient="horz" pos="3883">
          <p15:clr>
            <a:srgbClr val="FBAE40"/>
          </p15:clr>
        </p15:guide>
        <p15:guide id="6" pos="438">
          <p15:clr>
            <a:srgbClr val="FBAE40"/>
          </p15:clr>
        </p15:guide>
        <p15:guide id="7" pos="7242">
          <p15:clr>
            <a:srgbClr val="FBAE4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7CBD49-B049-4605-8660-C713342A8BF1}"/>
              </a:ext>
            </a:extLst>
          </p:cNvPr>
          <p:cNvSpPr>
            <a:spLocks noGrp="1"/>
          </p:cNvSpPr>
          <p:nvPr>
            <p:ph type="title" hasCustomPrompt="1"/>
          </p:nvPr>
        </p:nvSpPr>
        <p:spPr bwMode="gray"/>
        <p:txBody>
          <a:bodyPr/>
          <a:lstStyle/>
          <a:p>
            <a:r>
              <a:rPr lang="de-DE" dirty="0"/>
              <a:t>Folientitel</a:t>
            </a:r>
          </a:p>
        </p:txBody>
      </p:sp>
      <p:sp>
        <p:nvSpPr>
          <p:cNvPr id="3" name="Inhaltsplatzhalter 2">
            <a:extLst>
              <a:ext uri="{FF2B5EF4-FFF2-40B4-BE49-F238E27FC236}">
                <a16:creationId xmlns:a16="http://schemas.microsoft.com/office/drawing/2014/main" id="{C6297F9E-2C4D-4DC5-9477-D0A110895538}"/>
              </a:ext>
            </a:extLst>
          </p:cNvPr>
          <p:cNvSpPr>
            <a:spLocks noGrp="1"/>
          </p:cNvSpPr>
          <p:nvPr>
            <p:ph sz="half" idx="1"/>
          </p:nvPr>
        </p:nvSpPr>
        <p:spPr bwMode="gray">
          <a:xfrm>
            <a:off x="696000" y="1845000"/>
            <a:ext cx="5184000" cy="4320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a:extLst>
              <a:ext uri="{FF2B5EF4-FFF2-40B4-BE49-F238E27FC236}">
                <a16:creationId xmlns:a16="http://schemas.microsoft.com/office/drawing/2014/main" id="{D4D15C39-E7A7-4A48-9942-2CC0882F87A4}"/>
              </a:ext>
            </a:extLst>
          </p:cNvPr>
          <p:cNvSpPr>
            <a:spLocks noGrp="1"/>
          </p:cNvSpPr>
          <p:nvPr>
            <p:ph sz="half" idx="2"/>
          </p:nvPr>
        </p:nvSpPr>
        <p:spPr bwMode="gray">
          <a:xfrm>
            <a:off x="6312000" y="1845000"/>
            <a:ext cx="5184000" cy="4320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Fußzeilenplatzhalter 5">
            <a:extLst>
              <a:ext uri="{FF2B5EF4-FFF2-40B4-BE49-F238E27FC236}">
                <a16:creationId xmlns:a16="http://schemas.microsoft.com/office/drawing/2014/main" id="{220C2F15-4A62-43F6-9331-301CF0617ED8}"/>
              </a:ext>
            </a:extLst>
          </p:cNvPr>
          <p:cNvSpPr>
            <a:spLocks noGrp="1"/>
          </p:cNvSpPr>
          <p:nvPr>
            <p:ph type="ftr" sz="quarter" idx="11"/>
          </p:nvPr>
        </p:nvSpPr>
        <p:spPr bwMode="gray"/>
        <p:txBody>
          <a:bodyPr/>
          <a:lstStyle/>
          <a:p>
            <a:r>
              <a:rPr lang="de-DE" dirty="0"/>
              <a:t>Titel der Präsentation</a:t>
            </a:r>
          </a:p>
        </p:txBody>
      </p:sp>
      <p:sp>
        <p:nvSpPr>
          <p:cNvPr id="7" name="Foliennummernplatzhalter 6">
            <a:extLst>
              <a:ext uri="{FF2B5EF4-FFF2-40B4-BE49-F238E27FC236}">
                <a16:creationId xmlns:a16="http://schemas.microsoft.com/office/drawing/2014/main" id="{3B7D6647-EA9B-404C-B878-B2894BD1A96E}"/>
              </a:ext>
            </a:extLst>
          </p:cNvPr>
          <p:cNvSpPr>
            <a:spLocks noGrp="1"/>
          </p:cNvSpPr>
          <p:nvPr>
            <p:ph type="sldNum" sz="quarter" idx="12"/>
          </p:nvPr>
        </p:nvSpPr>
        <p:spPr bwMode="gray"/>
        <p:txBody>
          <a:bodyPr/>
          <a:lstStyle/>
          <a:p>
            <a:fld id="{BDA08C80-20F7-41C2-BF1E-F5A6ACC0FBA9}" type="slidenum">
              <a:rPr lang="de-DE" smtClean="0"/>
              <a:t>‹Nr.›</a:t>
            </a:fld>
            <a:endParaRPr lang="de-DE" dirty="0"/>
          </a:p>
        </p:txBody>
      </p:sp>
    </p:spTree>
    <p:extLst>
      <p:ext uri="{BB962C8B-B14F-4D97-AF65-F5344CB8AC3E}">
        <p14:creationId xmlns:p14="http://schemas.microsoft.com/office/powerpoint/2010/main" val="1372845616"/>
      </p:ext>
    </p:extLst>
  </p:cSld>
  <p:clrMapOvr>
    <a:masterClrMapping/>
  </p:clrMapOvr>
  <p:extLst>
    <p:ext uri="{DCECCB84-F9BA-43D5-87BE-67443E8EF086}">
      <p15:sldGuideLst xmlns:p15="http://schemas.microsoft.com/office/powerpoint/2012/main">
        <p15:guide id="1" orient="horz" pos="1162">
          <p15:clr>
            <a:srgbClr val="FBAE40"/>
          </p15:clr>
        </p15:guide>
        <p15:guide id="2" orient="horz" pos="346">
          <p15:clr>
            <a:srgbClr val="FBAE40"/>
          </p15:clr>
        </p15:guide>
        <p15:guide id="3" orient="horz" pos="3883">
          <p15:clr>
            <a:srgbClr val="FBAE40"/>
          </p15:clr>
        </p15:guide>
        <p15:guide id="5" pos="438">
          <p15:clr>
            <a:srgbClr val="FBAE40"/>
          </p15:clr>
        </p15:guide>
        <p15:guide id="6" pos="7242">
          <p15:clr>
            <a:srgbClr val="FBAE40"/>
          </p15:clr>
        </p15:guide>
        <p15:guide id="7" pos="3704">
          <p15:clr>
            <a:srgbClr val="FBAE40"/>
          </p15:clr>
        </p15:guide>
        <p15:guide id="8" pos="3976">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p:bg>
      <p:bgPr>
        <a:solidFill>
          <a:schemeClr val="tx2"/>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00864A0D-B6D1-455B-8011-B7E6BA2C733A}"/>
              </a:ext>
            </a:extLst>
          </p:cNvPr>
          <p:cNvSpPr>
            <a:spLocks noGrp="1"/>
          </p:cNvSpPr>
          <p:nvPr>
            <p:ph type="title" hasCustomPrompt="1"/>
          </p:nvPr>
        </p:nvSpPr>
        <p:spPr bwMode="gray"/>
        <p:txBody>
          <a:bodyPr/>
          <a:lstStyle/>
          <a:p>
            <a:r>
              <a:rPr lang="de-DE"/>
              <a:t>Folientitel</a:t>
            </a:r>
          </a:p>
        </p:txBody>
      </p:sp>
      <p:sp>
        <p:nvSpPr>
          <p:cNvPr id="4" name="Fußzeilenplatzhalter 3">
            <a:extLst>
              <a:ext uri="{FF2B5EF4-FFF2-40B4-BE49-F238E27FC236}">
                <a16:creationId xmlns:a16="http://schemas.microsoft.com/office/drawing/2014/main" id="{36958DF7-2814-47B9-BC14-19A8E8FC0C30}"/>
              </a:ext>
            </a:extLst>
          </p:cNvPr>
          <p:cNvSpPr>
            <a:spLocks noGrp="1"/>
          </p:cNvSpPr>
          <p:nvPr>
            <p:ph type="ftr" sz="quarter" idx="11"/>
          </p:nvPr>
        </p:nvSpPr>
        <p:spPr bwMode="gray"/>
        <p:txBody>
          <a:bodyPr/>
          <a:lstStyle/>
          <a:p>
            <a:r>
              <a:rPr lang="de-DE"/>
              <a:t>Titel der Präsentation</a:t>
            </a:r>
          </a:p>
        </p:txBody>
      </p:sp>
      <p:sp>
        <p:nvSpPr>
          <p:cNvPr id="5" name="Foliennummernplatzhalter 4">
            <a:extLst>
              <a:ext uri="{FF2B5EF4-FFF2-40B4-BE49-F238E27FC236}">
                <a16:creationId xmlns:a16="http://schemas.microsoft.com/office/drawing/2014/main" id="{4652B029-B1C7-43DE-A98E-5407FF391974}"/>
              </a:ext>
            </a:extLst>
          </p:cNvPr>
          <p:cNvSpPr>
            <a:spLocks noGrp="1"/>
          </p:cNvSpPr>
          <p:nvPr>
            <p:ph type="sldNum" sz="quarter" idx="12"/>
          </p:nvPr>
        </p:nvSpPr>
        <p:spPr bwMode="gray"/>
        <p:txBody>
          <a:bodyPr/>
          <a:lstStyle/>
          <a:p>
            <a:fld id="{BDA08C80-20F7-41C2-BF1E-F5A6ACC0FBA9}" type="slidenum">
              <a:rPr lang="de-DE" smtClean="0"/>
              <a:t>‹Nr.›</a:t>
            </a:fld>
            <a:endParaRPr lang="de-DE"/>
          </a:p>
        </p:txBody>
      </p:sp>
      <p:sp>
        <p:nvSpPr>
          <p:cNvPr id="7" name="Textplatzhalter 6">
            <a:extLst>
              <a:ext uri="{FF2B5EF4-FFF2-40B4-BE49-F238E27FC236}">
                <a16:creationId xmlns:a16="http://schemas.microsoft.com/office/drawing/2014/main" id="{E05D5859-A6C8-147B-5524-EC3DBCA6EECD}"/>
              </a:ext>
            </a:extLst>
          </p:cNvPr>
          <p:cNvSpPr>
            <a:spLocks noGrp="1"/>
          </p:cNvSpPr>
          <p:nvPr>
            <p:ph type="body" sz="quarter" idx="13" hasCustomPrompt="1"/>
          </p:nvPr>
        </p:nvSpPr>
        <p:spPr bwMode="gray">
          <a:xfrm>
            <a:off x="2568000" y="1844313"/>
            <a:ext cx="792000" cy="720000"/>
          </a:xfrm>
        </p:spPr>
        <p:txBody>
          <a:bodyPr tIns="198000" anchor="ctr" anchorCtr="0"/>
          <a:lstStyle>
            <a:lvl1pPr marL="0" indent="0">
              <a:lnSpc>
                <a:spcPct val="100000"/>
              </a:lnSpc>
              <a:buFontTx/>
              <a:buNone/>
              <a:defRPr sz="4800">
                <a:latin typeface="+mj-lt"/>
              </a:defRPr>
            </a:lvl1pPr>
            <a:lvl2pPr>
              <a:lnSpc>
                <a:spcPct val="100000"/>
              </a:lnSpc>
              <a:defRPr sz="4800">
                <a:latin typeface="+mj-lt"/>
              </a:defRPr>
            </a:lvl2pPr>
            <a:lvl3pPr marL="0" indent="0">
              <a:lnSpc>
                <a:spcPct val="100000"/>
              </a:lnSpc>
              <a:buFontTx/>
              <a:buNone/>
              <a:defRPr sz="4800">
                <a:latin typeface="+mj-lt"/>
              </a:defRPr>
            </a:lvl3pPr>
            <a:lvl4pPr marL="0" indent="0">
              <a:lnSpc>
                <a:spcPct val="100000"/>
              </a:lnSpc>
              <a:buFontTx/>
              <a:buNone/>
              <a:defRPr sz="4800">
                <a:latin typeface="+mj-lt"/>
              </a:defRPr>
            </a:lvl4pPr>
            <a:lvl5pPr marL="0" indent="0">
              <a:lnSpc>
                <a:spcPct val="100000"/>
              </a:lnSpc>
              <a:buFontTx/>
              <a:buNone/>
              <a:defRPr sz="4800">
                <a:latin typeface="+mj-lt"/>
              </a:defRPr>
            </a:lvl5pPr>
            <a:lvl6pPr marL="0" indent="0">
              <a:lnSpc>
                <a:spcPct val="100000"/>
              </a:lnSpc>
              <a:buFontTx/>
              <a:buNone/>
              <a:defRPr sz="4800">
                <a:latin typeface="+mj-lt"/>
              </a:defRPr>
            </a:lvl6pPr>
            <a:lvl7pPr marL="0" indent="0">
              <a:lnSpc>
                <a:spcPct val="100000"/>
              </a:lnSpc>
              <a:buFontTx/>
              <a:buNone/>
              <a:defRPr sz="4800">
                <a:latin typeface="+mj-lt"/>
              </a:defRPr>
            </a:lvl7pPr>
            <a:lvl8pPr marL="0" indent="0">
              <a:lnSpc>
                <a:spcPct val="100000"/>
              </a:lnSpc>
              <a:buFontTx/>
              <a:buNone/>
              <a:defRPr sz="4800">
                <a:latin typeface="+mj-lt"/>
              </a:defRPr>
            </a:lvl8pPr>
            <a:lvl9pPr marL="0" indent="0">
              <a:lnSpc>
                <a:spcPct val="100000"/>
              </a:lnSpc>
              <a:buFontTx/>
              <a:buNone/>
              <a:defRPr sz="4800">
                <a:latin typeface="+mj-lt"/>
              </a:defRPr>
            </a:lvl9pPr>
          </a:lstStyle>
          <a:p>
            <a:pPr lvl="0"/>
            <a:r>
              <a:rPr lang="de-DE"/>
              <a:t>00</a:t>
            </a:r>
          </a:p>
        </p:txBody>
      </p:sp>
      <p:sp>
        <p:nvSpPr>
          <p:cNvPr id="9" name="Textplatzhalter 8">
            <a:extLst>
              <a:ext uri="{FF2B5EF4-FFF2-40B4-BE49-F238E27FC236}">
                <a16:creationId xmlns:a16="http://schemas.microsoft.com/office/drawing/2014/main" id="{247B486D-5238-B076-91D2-9585FA3CCE01}"/>
              </a:ext>
            </a:extLst>
          </p:cNvPr>
          <p:cNvSpPr>
            <a:spLocks noGrp="1"/>
          </p:cNvSpPr>
          <p:nvPr>
            <p:ph type="body" sz="quarter" idx="14" hasCustomPrompt="1"/>
          </p:nvPr>
        </p:nvSpPr>
        <p:spPr bwMode="gray">
          <a:xfrm>
            <a:off x="3504000" y="1844312"/>
            <a:ext cx="3312000" cy="720000"/>
          </a:xfrm>
        </p:spPr>
        <p:txBody>
          <a:bodyPr anchor="b" anchorCtr="0"/>
          <a:lstStyle>
            <a:lvl1pPr marL="0" indent="0">
              <a:spcBef>
                <a:spcPts val="0"/>
              </a:spcBef>
              <a:buFontTx/>
              <a:buNone/>
              <a:defRPr sz="1800"/>
            </a:lvl1pPr>
            <a:lvl2pPr>
              <a:spcBef>
                <a:spcPts val="0"/>
              </a:spcBef>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de-DE"/>
              <a:t>Kapitelname 1</a:t>
            </a:r>
          </a:p>
          <a:p>
            <a:pPr lvl="0"/>
            <a:r>
              <a:rPr lang="de-DE"/>
              <a:t>Zweite Ebene</a:t>
            </a:r>
          </a:p>
        </p:txBody>
      </p:sp>
      <p:sp>
        <p:nvSpPr>
          <p:cNvPr id="12" name="Textplatzhalter 6">
            <a:extLst>
              <a:ext uri="{FF2B5EF4-FFF2-40B4-BE49-F238E27FC236}">
                <a16:creationId xmlns:a16="http://schemas.microsoft.com/office/drawing/2014/main" id="{6302EC2D-83A4-7073-9D38-BA817B173DB6}"/>
              </a:ext>
            </a:extLst>
          </p:cNvPr>
          <p:cNvSpPr>
            <a:spLocks noGrp="1"/>
          </p:cNvSpPr>
          <p:nvPr>
            <p:ph type="body" sz="quarter" idx="15" hasCustomPrompt="1"/>
          </p:nvPr>
        </p:nvSpPr>
        <p:spPr bwMode="gray">
          <a:xfrm>
            <a:off x="2568000" y="2925000"/>
            <a:ext cx="792000" cy="720000"/>
          </a:xfrm>
        </p:spPr>
        <p:txBody>
          <a:bodyPr tIns="198000" anchor="ctr" anchorCtr="0"/>
          <a:lstStyle>
            <a:lvl1pPr marL="0" indent="0">
              <a:lnSpc>
                <a:spcPct val="100000"/>
              </a:lnSpc>
              <a:buFontTx/>
              <a:buNone/>
              <a:defRPr sz="4800">
                <a:latin typeface="+mj-lt"/>
              </a:defRPr>
            </a:lvl1pPr>
            <a:lvl2pPr>
              <a:lnSpc>
                <a:spcPct val="100000"/>
              </a:lnSpc>
              <a:defRPr sz="4800">
                <a:latin typeface="+mj-lt"/>
              </a:defRPr>
            </a:lvl2pPr>
            <a:lvl3pPr marL="0" indent="0">
              <a:lnSpc>
                <a:spcPct val="100000"/>
              </a:lnSpc>
              <a:buFontTx/>
              <a:buNone/>
              <a:defRPr sz="4800">
                <a:latin typeface="+mj-lt"/>
              </a:defRPr>
            </a:lvl3pPr>
            <a:lvl4pPr marL="0" indent="0">
              <a:lnSpc>
                <a:spcPct val="100000"/>
              </a:lnSpc>
              <a:buFontTx/>
              <a:buNone/>
              <a:defRPr sz="4800">
                <a:latin typeface="+mj-lt"/>
              </a:defRPr>
            </a:lvl4pPr>
            <a:lvl5pPr marL="0" indent="0">
              <a:lnSpc>
                <a:spcPct val="100000"/>
              </a:lnSpc>
              <a:buFontTx/>
              <a:buNone/>
              <a:defRPr sz="4800">
                <a:latin typeface="+mj-lt"/>
              </a:defRPr>
            </a:lvl5pPr>
            <a:lvl6pPr marL="0" indent="0">
              <a:lnSpc>
                <a:spcPct val="100000"/>
              </a:lnSpc>
              <a:buFontTx/>
              <a:buNone/>
              <a:defRPr sz="4800">
                <a:latin typeface="+mj-lt"/>
              </a:defRPr>
            </a:lvl6pPr>
            <a:lvl7pPr marL="0" indent="0">
              <a:lnSpc>
                <a:spcPct val="100000"/>
              </a:lnSpc>
              <a:buFontTx/>
              <a:buNone/>
              <a:defRPr sz="4800">
                <a:latin typeface="+mj-lt"/>
              </a:defRPr>
            </a:lvl7pPr>
            <a:lvl8pPr marL="0" indent="0">
              <a:lnSpc>
                <a:spcPct val="100000"/>
              </a:lnSpc>
              <a:buFontTx/>
              <a:buNone/>
              <a:defRPr sz="4800">
                <a:latin typeface="+mj-lt"/>
              </a:defRPr>
            </a:lvl8pPr>
            <a:lvl9pPr marL="0" indent="0">
              <a:lnSpc>
                <a:spcPct val="100000"/>
              </a:lnSpc>
              <a:buFontTx/>
              <a:buNone/>
              <a:defRPr sz="4800">
                <a:latin typeface="+mj-lt"/>
              </a:defRPr>
            </a:lvl9pPr>
          </a:lstStyle>
          <a:p>
            <a:pPr lvl="0"/>
            <a:r>
              <a:rPr lang="de-DE"/>
              <a:t>00</a:t>
            </a:r>
          </a:p>
        </p:txBody>
      </p:sp>
      <p:sp>
        <p:nvSpPr>
          <p:cNvPr id="13" name="Textplatzhalter 8">
            <a:extLst>
              <a:ext uri="{FF2B5EF4-FFF2-40B4-BE49-F238E27FC236}">
                <a16:creationId xmlns:a16="http://schemas.microsoft.com/office/drawing/2014/main" id="{21815CF0-4674-061C-E8F6-3749A85743F0}"/>
              </a:ext>
            </a:extLst>
          </p:cNvPr>
          <p:cNvSpPr>
            <a:spLocks noGrp="1"/>
          </p:cNvSpPr>
          <p:nvPr>
            <p:ph type="body" sz="quarter" idx="16" hasCustomPrompt="1"/>
          </p:nvPr>
        </p:nvSpPr>
        <p:spPr bwMode="gray">
          <a:xfrm>
            <a:off x="3504000" y="2924999"/>
            <a:ext cx="3312000" cy="720000"/>
          </a:xfrm>
        </p:spPr>
        <p:txBody>
          <a:bodyPr anchor="b" anchorCtr="0"/>
          <a:lstStyle>
            <a:lvl1pPr marL="0" indent="0">
              <a:spcBef>
                <a:spcPts val="0"/>
              </a:spcBef>
              <a:buFontTx/>
              <a:buNone/>
              <a:defRPr sz="1800"/>
            </a:lvl1pPr>
            <a:lvl2pPr>
              <a:spcBef>
                <a:spcPts val="0"/>
              </a:spcBef>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de-DE"/>
              <a:t>Kapitelname 2</a:t>
            </a:r>
          </a:p>
          <a:p>
            <a:pPr lvl="0"/>
            <a:r>
              <a:rPr lang="de-DE"/>
              <a:t>Zweite Ebene</a:t>
            </a:r>
          </a:p>
        </p:txBody>
      </p:sp>
      <p:sp>
        <p:nvSpPr>
          <p:cNvPr id="14" name="Textplatzhalter 6">
            <a:extLst>
              <a:ext uri="{FF2B5EF4-FFF2-40B4-BE49-F238E27FC236}">
                <a16:creationId xmlns:a16="http://schemas.microsoft.com/office/drawing/2014/main" id="{14942B08-8718-6D4D-248B-144DE930FDAB}"/>
              </a:ext>
            </a:extLst>
          </p:cNvPr>
          <p:cNvSpPr>
            <a:spLocks noGrp="1"/>
          </p:cNvSpPr>
          <p:nvPr>
            <p:ph type="body" sz="quarter" idx="17" hasCustomPrompt="1"/>
          </p:nvPr>
        </p:nvSpPr>
        <p:spPr bwMode="gray">
          <a:xfrm>
            <a:off x="2568000" y="4005000"/>
            <a:ext cx="792000" cy="720000"/>
          </a:xfrm>
        </p:spPr>
        <p:txBody>
          <a:bodyPr tIns="198000" anchor="ctr" anchorCtr="0"/>
          <a:lstStyle>
            <a:lvl1pPr marL="0" indent="0">
              <a:lnSpc>
                <a:spcPct val="100000"/>
              </a:lnSpc>
              <a:buFontTx/>
              <a:buNone/>
              <a:defRPr sz="4800">
                <a:latin typeface="+mj-lt"/>
              </a:defRPr>
            </a:lvl1pPr>
            <a:lvl2pPr>
              <a:lnSpc>
                <a:spcPct val="100000"/>
              </a:lnSpc>
              <a:defRPr sz="4800">
                <a:latin typeface="+mj-lt"/>
              </a:defRPr>
            </a:lvl2pPr>
            <a:lvl3pPr marL="0" indent="0">
              <a:lnSpc>
                <a:spcPct val="100000"/>
              </a:lnSpc>
              <a:buFontTx/>
              <a:buNone/>
              <a:defRPr sz="4800">
                <a:latin typeface="+mj-lt"/>
              </a:defRPr>
            </a:lvl3pPr>
            <a:lvl4pPr marL="0" indent="0">
              <a:lnSpc>
                <a:spcPct val="100000"/>
              </a:lnSpc>
              <a:buFontTx/>
              <a:buNone/>
              <a:defRPr sz="4800">
                <a:latin typeface="+mj-lt"/>
              </a:defRPr>
            </a:lvl4pPr>
            <a:lvl5pPr marL="0" indent="0">
              <a:lnSpc>
                <a:spcPct val="100000"/>
              </a:lnSpc>
              <a:buFontTx/>
              <a:buNone/>
              <a:defRPr sz="4800">
                <a:latin typeface="+mj-lt"/>
              </a:defRPr>
            </a:lvl5pPr>
            <a:lvl6pPr marL="0" indent="0">
              <a:lnSpc>
                <a:spcPct val="100000"/>
              </a:lnSpc>
              <a:buFontTx/>
              <a:buNone/>
              <a:defRPr sz="4800">
                <a:latin typeface="+mj-lt"/>
              </a:defRPr>
            </a:lvl6pPr>
            <a:lvl7pPr marL="0" indent="0">
              <a:lnSpc>
                <a:spcPct val="100000"/>
              </a:lnSpc>
              <a:buFontTx/>
              <a:buNone/>
              <a:defRPr sz="4800">
                <a:latin typeface="+mj-lt"/>
              </a:defRPr>
            </a:lvl7pPr>
            <a:lvl8pPr marL="0" indent="0">
              <a:lnSpc>
                <a:spcPct val="100000"/>
              </a:lnSpc>
              <a:buFontTx/>
              <a:buNone/>
              <a:defRPr sz="4800">
                <a:latin typeface="+mj-lt"/>
              </a:defRPr>
            </a:lvl8pPr>
            <a:lvl9pPr marL="0" indent="0">
              <a:lnSpc>
                <a:spcPct val="100000"/>
              </a:lnSpc>
              <a:buFontTx/>
              <a:buNone/>
              <a:defRPr sz="4800">
                <a:latin typeface="+mj-lt"/>
              </a:defRPr>
            </a:lvl9pPr>
          </a:lstStyle>
          <a:p>
            <a:pPr lvl="0"/>
            <a:r>
              <a:rPr lang="de-DE"/>
              <a:t>00</a:t>
            </a:r>
          </a:p>
        </p:txBody>
      </p:sp>
      <p:sp>
        <p:nvSpPr>
          <p:cNvPr id="15" name="Textplatzhalter 8">
            <a:extLst>
              <a:ext uri="{FF2B5EF4-FFF2-40B4-BE49-F238E27FC236}">
                <a16:creationId xmlns:a16="http://schemas.microsoft.com/office/drawing/2014/main" id="{BB6B3AA0-DF0A-37B1-ADB8-E6788A259C81}"/>
              </a:ext>
            </a:extLst>
          </p:cNvPr>
          <p:cNvSpPr>
            <a:spLocks noGrp="1"/>
          </p:cNvSpPr>
          <p:nvPr>
            <p:ph type="body" sz="quarter" idx="18" hasCustomPrompt="1"/>
          </p:nvPr>
        </p:nvSpPr>
        <p:spPr bwMode="gray">
          <a:xfrm>
            <a:off x="3504000" y="4004999"/>
            <a:ext cx="3312000" cy="720000"/>
          </a:xfrm>
        </p:spPr>
        <p:txBody>
          <a:bodyPr anchor="b" anchorCtr="0"/>
          <a:lstStyle>
            <a:lvl1pPr marL="0" indent="0">
              <a:spcBef>
                <a:spcPts val="0"/>
              </a:spcBef>
              <a:buFontTx/>
              <a:buNone/>
              <a:defRPr sz="1800"/>
            </a:lvl1pPr>
            <a:lvl2pPr>
              <a:spcBef>
                <a:spcPts val="0"/>
              </a:spcBef>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de-DE"/>
              <a:t>Kapitelname 3</a:t>
            </a:r>
          </a:p>
          <a:p>
            <a:pPr lvl="0"/>
            <a:r>
              <a:rPr lang="de-DE"/>
              <a:t>Zweite Ebene</a:t>
            </a:r>
          </a:p>
        </p:txBody>
      </p:sp>
      <p:sp>
        <p:nvSpPr>
          <p:cNvPr id="16" name="Textplatzhalter 6">
            <a:extLst>
              <a:ext uri="{FF2B5EF4-FFF2-40B4-BE49-F238E27FC236}">
                <a16:creationId xmlns:a16="http://schemas.microsoft.com/office/drawing/2014/main" id="{8DF85E86-F49D-EAAD-E7A9-A935806F37F0}"/>
              </a:ext>
            </a:extLst>
          </p:cNvPr>
          <p:cNvSpPr>
            <a:spLocks noGrp="1"/>
          </p:cNvSpPr>
          <p:nvPr>
            <p:ph type="body" sz="quarter" idx="19" hasCustomPrompt="1"/>
          </p:nvPr>
        </p:nvSpPr>
        <p:spPr bwMode="gray">
          <a:xfrm>
            <a:off x="2568000" y="5085000"/>
            <a:ext cx="792000" cy="720000"/>
          </a:xfrm>
        </p:spPr>
        <p:txBody>
          <a:bodyPr tIns="198000" anchor="ctr" anchorCtr="0"/>
          <a:lstStyle>
            <a:lvl1pPr marL="0" indent="0">
              <a:lnSpc>
                <a:spcPct val="100000"/>
              </a:lnSpc>
              <a:buFontTx/>
              <a:buNone/>
              <a:defRPr sz="4800">
                <a:latin typeface="+mj-lt"/>
              </a:defRPr>
            </a:lvl1pPr>
            <a:lvl2pPr>
              <a:lnSpc>
                <a:spcPct val="100000"/>
              </a:lnSpc>
              <a:defRPr sz="4800">
                <a:latin typeface="+mj-lt"/>
              </a:defRPr>
            </a:lvl2pPr>
            <a:lvl3pPr marL="0" indent="0">
              <a:lnSpc>
                <a:spcPct val="100000"/>
              </a:lnSpc>
              <a:buFontTx/>
              <a:buNone/>
              <a:defRPr sz="4800">
                <a:latin typeface="+mj-lt"/>
              </a:defRPr>
            </a:lvl3pPr>
            <a:lvl4pPr marL="0" indent="0">
              <a:lnSpc>
                <a:spcPct val="100000"/>
              </a:lnSpc>
              <a:buFontTx/>
              <a:buNone/>
              <a:defRPr sz="4800">
                <a:latin typeface="+mj-lt"/>
              </a:defRPr>
            </a:lvl4pPr>
            <a:lvl5pPr marL="0" indent="0">
              <a:lnSpc>
                <a:spcPct val="100000"/>
              </a:lnSpc>
              <a:buFontTx/>
              <a:buNone/>
              <a:defRPr sz="4800">
                <a:latin typeface="+mj-lt"/>
              </a:defRPr>
            </a:lvl5pPr>
            <a:lvl6pPr marL="0" indent="0">
              <a:lnSpc>
                <a:spcPct val="100000"/>
              </a:lnSpc>
              <a:buFontTx/>
              <a:buNone/>
              <a:defRPr sz="4800">
                <a:latin typeface="+mj-lt"/>
              </a:defRPr>
            </a:lvl6pPr>
            <a:lvl7pPr marL="0" indent="0">
              <a:lnSpc>
                <a:spcPct val="100000"/>
              </a:lnSpc>
              <a:buFontTx/>
              <a:buNone/>
              <a:defRPr sz="4800">
                <a:latin typeface="+mj-lt"/>
              </a:defRPr>
            </a:lvl7pPr>
            <a:lvl8pPr marL="0" indent="0">
              <a:lnSpc>
                <a:spcPct val="100000"/>
              </a:lnSpc>
              <a:buFontTx/>
              <a:buNone/>
              <a:defRPr sz="4800">
                <a:latin typeface="+mj-lt"/>
              </a:defRPr>
            </a:lvl8pPr>
            <a:lvl9pPr marL="0" indent="0">
              <a:lnSpc>
                <a:spcPct val="100000"/>
              </a:lnSpc>
              <a:buFontTx/>
              <a:buNone/>
              <a:defRPr sz="4800">
                <a:latin typeface="+mj-lt"/>
              </a:defRPr>
            </a:lvl9pPr>
          </a:lstStyle>
          <a:p>
            <a:pPr lvl="0"/>
            <a:r>
              <a:rPr lang="de-DE"/>
              <a:t>00</a:t>
            </a:r>
          </a:p>
        </p:txBody>
      </p:sp>
      <p:sp>
        <p:nvSpPr>
          <p:cNvPr id="17" name="Textplatzhalter 8">
            <a:extLst>
              <a:ext uri="{FF2B5EF4-FFF2-40B4-BE49-F238E27FC236}">
                <a16:creationId xmlns:a16="http://schemas.microsoft.com/office/drawing/2014/main" id="{E28AD0BE-4A85-3E67-F6EC-9D1520EAF3AF}"/>
              </a:ext>
            </a:extLst>
          </p:cNvPr>
          <p:cNvSpPr>
            <a:spLocks noGrp="1"/>
          </p:cNvSpPr>
          <p:nvPr>
            <p:ph type="body" sz="quarter" idx="20" hasCustomPrompt="1"/>
          </p:nvPr>
        </p:nvSpPr>
        <p:spPr bwMode="gray">
          <a:xfrm>
            <a:off x="3504000" y="5084999"/>
            <a:ext cx="3312000" cy="720000"/>
          </a:xfrm>
        </p:spPr>
        <p:txBody>
          <a:bodyPr anchor="b" anchorCtr="0"/>
          <a:lstStyle>
            <a:lvl1pPr marL="0" indent="0">
              <a:spcBef>
                <a:spcPts val="0"/>
              </a:spcBef>
              <a:buFontTx/>
              <a:buNone/>
              <a:defRPr sz="1800"/>
            </a:lvl1pPr>
            <a:lvl2pPr>
              <a:spcBef>
                <a:spcPts val="0"/>
              </a:spcBef>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de-DE"/>
              <a:t>Kapitelname 4</a:t>
            </a:r>
          </a:p>
          <a:p>
            <a:pPr lvl="0"/>
            <a:r>
              <a:rPr lang="de-DE"/>
              <a:t>Zweite Ebene</a:t>
            </a:r>
          </a:p>
        </p:txBody>
      </p:sp>
      <p:sp>
        <p:nvSpPr>
          <p:cNvPr id="20" name="Textplatzhalter 6">
            <a:extLst>
              <a:ext uri="{FF2B5EF4-FFF2-40B4-BE49-F238E27FC236}">
                <a16:creationId xmlns:a16="http://schemas.microsoft.com/office/drawing/2014/main" id="{4E4C8F76-6FB4-DB28-D98A-35576A0B13D0}"/>
              </a:ext>
            </a:extLst>
          </p:cNvPr>
          <p:cNvSpPr>
            <a:spLocks noGrp="1"/>
          </p:cNvSpPr>
          <p:nvPr>
            <p:ph type="body" sz="quarter" idx="21" hasCustomPrompt="1"/>
          </p:nvPr>
        </p:nvSpPr>
        <p:spPr bwMode="gray">
          <a:xfrm>
            <a:off x="7248013" y="1845001"/>
            <a:ext cx="792000" cy="720000"/>
          </a:xfrm>
        </p:spPr>
        <p:txBody>
          <a:bodyPr tIns="198000" anchor="ctr" anchorCtr="0"/>
          <a:lstStyle>
            <a:lvl1pPr marL="0" indent="0">
              <a:lnSpc>
                <a:spcPct val="100000"/>
              </a:lnSpc>
              <a:buFontTx/>
              <a:buNone/>
              <a:defRPr sz="4800">
                <a:latin typeface="+mj-lt"/>
              </a:defRPr>
            </a:lvl1pPr>
            <a:lvl2pPr>
              <a:lnSpc>
                <a:spcPct val="100000"/>
              </a:lnSpc>
              <a:defRPr sz="4800">
                <a:latin typeface="+mj-lt"/>
              </a:defRPr>
            </a:lvl2pPr>
            <a:lvl3pPr marL="0" indent="0">
              <a:lnSpc>
                <a:spcPct val="100000"/>
              </a:lnSpc>
              <a:buFontTx/>
              <a:buNone/>
              <a:defRPr sz="4800">
                <a:latin typeface="+mj-lt"/>
              </a:defRPr>
            </a:lvl3pPr>
            <a:lvl4pPr marL="0" indent="0">
              <a:lnSpc>
                <a:spcPct val="100000"/>
              </a:lnSpc>
              <a:buFontTx/>
              <a:buNone/>
              <a:defRPr sz="4800">
                <a:latin typeface="+mj-lt"/>
              </a:defRPr>
            </a:lvl4pPr>
            <a:lvl5pPr marL="0" indent="0">
              <a:lnSpc>
                <a:spcPct val="100000"/>
              </a:lnSpc>
              <a:buFontTx/>
              <a:buNone/>
              <a:defRPr sz="4800">
                <a:latin typeface="+mj-lt"/>
              </a:defRPr>
            </a:lvl5pPr>
            <a:lvl6pPr marL="0" indent="0">
              <a:lnSpc>
                <a:spcPct val="100000"/>
              </a:lnSpc>
              <a:buFontTx/>
              <a:buNone/>
              <a:defRPr sz="4800">
                <a:latin typeface="+mj-lt"/>
              </a:defRPr>
            </a:lvl6pPr>
            <a:lvl7pPr marL="0" indent="0">
              <a:lnSpc>
                <a:spcPct val="100000"/>
              </a:lnSpc>
              <a:buFontTx/>
              <a:buNone/>
              <a:defRPr sz="4800">
                <a:latin typeface="+mj-lt"/>
              </a:defRPr>
            </a:lvl7pPr>
            <a:lvl8pPr marL="0" indent="0">
              <a:lnSpc>
                <a:spcPct val="100000"/>
              </a:lnSpc>
              <a:buFontTx/>
              <a:buNone/>
              <a:defRPr sz="4800">
                <a:latin typeface="+mj-lt"/>
              </a:defRPr>
            </a:lvl8pPr>
            <a:lvl9pPr marL="0" indent="0">
              <a:lnSpc>
                <a:spcPct val="100000"/>
              </a:lnSpc>
              <a:buFontTx/>
              <a:buNone/>
              <a:defRPr sz="4800">
                <a:latin typeface="+mj-lt"/>
              </a:defRPr>
            </a:lvl9pPr>
          </a:lstStyle>
          <a:p>
            <a:pPr lvl="0"/>
            <a:r>
              <a:rPr lang="de-DE"/>
              <a:t>00</a:t>
            </a:r>
          </a:p>
        </p:txBody>
      </p:sp>
      <p:sp>
        <p:nvSpPr>
          <p:cNvPr id="21" name="Textplatzhalter 8">
            <a:extLst>
              <a:ext uri="{FF2B5EF4-FFF2-40B4-BE49-F238E27FC236}">
                <a16:creationId xmlns:a16="http://schemas.microsoft.com/office/drawing/2014/main" id="{7A0C81AD-BA53-C751-50A7-187BCA83A4F3}"/>
              </a:ext>
            </a:extLst>
          </p:cNvPr>
          <p:cNvSpPr>
            <a:spLocks noGrp="1"/>
          </p:cNvSpPr>
          <p:nvPr>
            <p:ph type="body" sz="quarter" idx="22" hasCustomPrompt="1"/>
          </p:nvPr>
        </p:nvSpPr>
        <p:spPr bwMode="gray">
          <a:xfrm>
            <a:off x="8184013" y="1845000"/>
            <a:ext cx="3312000" cy="720000"/>
          </a:xfrm>
        </p:spPr>
        <p:txBody>
          <a:bodyPr anchor="b" anchorCtr="0"/>
          <a:lstStyle>
            <a:lvl1pPr marL="0" indent="0">
              <a:spcBef>
                <a:spcPts val="0"/>
              </a:spcBef>
              <a:buFontTx/>
              <a:buNone/>
              <a:defRPr sz="1800"/>
            </a:lvl1pPr>
            <a:lvl2pPr>
              <a:spcBef>
                <a:spcPts val="0"/>
              </a:spcBef>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de-DE"/>
              <a:t>Kapitelname 5</a:t>
            </a:r>
          </a:p>
          <a:p>
            <a:pPr lvl="0"/>
            <a:r>
              <a:rPr lang="de-DE"/>
              <a:t>Zweite Ebene</a:t>
            </a:r>
          </a:p>
        </p:txBody>
      </p:sp>
      <p:sp>
        <p:nvSpPr>
          <p:cNvPr id="22" name="Textplatzhalter 6">
            <a:extLst>
              <a:ext uri="{FF2B5EF4-FFF2-40B4-BE49-F238E27FC236}">
                <a16:creationId xmlns:a16="http://schemas.microsoft.com/office/drawing/2014/main" id="{403AB8B6-E319-4216-4E8E-FECB489C6222}"/>
              </a:ext>
            </a:extLst>
          </p:cNvPr>
          <p:cNvSpPr>
            <a:spLocks noGrp="1"/>
          </p:cNvSpPr>
          <p:nvPr>
            <p:ph type="body" sz="quarter" idx="23" hasCustomPrompt="1"/>
          </p:nvPr>
        </p:nvSpPr>
        <p:spPr bwMode="gray">
          <a:xfrm>
            <a:off x="7248013" y="2925000"/>
            <a:ext cx="792000" cy="720000"/>
          </a:xfrm>
        </p:spPr>
        <p:txBody>
          <a:bodyPr tIns="198000" anchor="ctr" anchorCtr="0"/>
          <a:lstStyle>
            <a:lvl1pPr marL="0" indent="0">
              <a:lnSpc>
                <a:spcPct val="100000"/>
              </a:lnSpc>
              <a:buFontTx/>
              <a:buNone/>
              <a:defRPr sz="4800">
                <a:latin typeface="+mj-lt"/>
              </a:defRPr>
            </a:lvl1pPr>
            <a:lvl2pPr>
              <a:lnSpc>
                <a:spcPct val="100000"/>
              </a:lnSpc>
              <a:defRPr sz="4800">
                <a:latin typeface="+mj-lt"/>
              </a:defRPr>
            </a:lvl2pPr>
            <a:lvl3pPr marL="0" indent="0">
              <a:lnSpc>
                <a:spcPct val="100000"/>
              </a:lnSpc>
              <a:buFontTx/>
              <a:buNone/>
              <a:defRPr sz="4800">
                <a:latin typeface="+mj-lt"/>
              </a:defRPr>
            </a:lvl3pPr>
            <a:lvl4pPr marL="0" indent="0">
              <a:lnSpc>
                <a:spcPct val="100000"/>
              </a:lnSpc>
              <a:buFontTx/>
              <a:buNone/>
              <a:defRPr sz="4800">
                <a:latin typeface="+mj-lt"/>
              </a:defRPr>
            </a:lvl4pPr>
            <a:lvl5pPr marL="0" indent="0">
              <a:lnSpc>
                <a:spcPct val="100000"/>
              </a:lnSpc>
              <a:buFontTx/>
              <a:buNone/>
              <a:defRPr sz="4800">
                <a:latin typeface="+mj-lt"/>
              </a:defRPr>
            </a:lvl5pPr>
            <a:lvl6pPr marL="0" indent="0">
              <a:lnSpc>
                <a:spcPct val="100000"/>
              </a:lnSpc>
              <a:buFontTx/>
              <a:buNone/>
              <a:defRPr sz="4800">
                <a:latin typeface="+mj-lt"/>
              </a:defRPr>
            </a:lvl6pPr>
            <a:lvl7pPr marL="0" indent="0">
              <a:lnSpc>
                <a:spcPct val="100000"/>
              </a:lnSpc>
              <a:buFontTx/>
              <a:buNone/>
              <a:defRPr sz="4800">
                <a:latin typeface="+mj-lt"/>
              </a:defRPr>
            </a:lvl7pPr>
            <a:lvl8pPr marL="0" indent="0">
              <a:lnSpc>
                <a:spcPct val="100000"/>
              </a:lnSpc>
              <a:buFontTx/>
              <a:buNone/>
              <a:defRPr sz="4800">
                <a:latin typeface="+mj-lt"/>
              </a:defRPr>
            </a:lvl8pPr>
            <a:lvl9pPr marL="0" indent="0">
              <a:lnSpc>
                <a:spcPct val="100000"/>
              </a:lnSpc>
              <a:buFontTx/>
              <a:buNone/>
              <a:defRPr sz="4800">
                <a:latin typeface="+mj-lt"/>
              </a:defRPr>
            </a:lvl9pPr>
          </a:lstStyle>
          <a:p>
            <a:pPr lvl="0"/>
            <a:r>
              <a:rPr lang="de-DE"/>
              <a:t>00</a:t>
            </a:r>
          </a:p>
        </p:txBody>
      </p:sp>
      <p:sp>
        <p:nvSpPr>
          <p:cNvPr id="23" name="Textplatzhalter 8">
            <a:extLst>
              <a:ext uri="{FF2B5EF4-FFF2-40B4-BE49-F238E27FC236}">
                <a16:creationId xmlns:a16="http://schemas.microsoft.com/office/drawing/2014/main" id="{DFD0220D-0F13-2184-6353-114964EFD9EB}"/>
              </a:ext>
            </a:extLst>
          </p:cNvPr>
          <p:cNvSpPr>
            <a:spLocks noGrp="1"/>
          </p:cNvSpPr>
          <p:nvPr>
            <p:ph type="body" sz="quarter" idx="24" hasCustomPrompt="1"/>
          </p:nvPr>
        </p:nvSpPr>
        <p:spPr bwMode="gray">
          <a:xfrm>
            <a:off x="8184013" y="2924999"/>
            <a:ext cx="3312000" cy="720000"/>
          </a:xfrm>
        </p:spPr>
        <p:txBody>
          <a:bodyPr anchor="b" anchorCtr="0"/>
          <a:lstStyle>
            <a:lvl1pPr marL="0" indent="0">
              <a:spcBef>
                <a:spcPts val="0"/>
              </a:spcBef>
              <a:buFontTx/>
              <a:buNone/>
              <a:defRPr sz="1800"/>
            </a:lvl1pPr>
            <a:lvl2pPr>
              <a:spcBef>
                <a:spcPts val="0"/>
              </a:spcBef>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de-DE"/>
              <a:t>Kapitelname 6</a:t>
            </a:r>
          </a:p>
          <a:p>
            <a:pPr lvl="0"/>
            <a:r>
              <a:rPr lang="de-DE"/>
              <a:t>Zweite Ebene</a:t>
            </a:r>
          </a:p>
        </p:txBody>
      </p:sp>
      <p:sp>
        <p:nvSpPr>
          <p:cNvPr id="24" name="Textplatzhalter 6">
            <a:extLst>
              <a:ext uri="{FF2B5EF4-FFF2-40B4-BE49-F238E27FC236}">
                <a16:creationId xmlns:a16="http://schemas.microsoft.com/office/drawing/2014/main" id="{F71D451E-B93C-9A29-71D8-4FA86C72BBFB}"/>
              </a:ext>
            </a:extLst>
          </p:cNvPr>
          <p:cNvSpPr>
            <a:spLocks noGrp="1"/>
          </p:cNvSpPr>
          <p:nvPr>
            <p:ph type="body" sz="quarter" idx="25" hasCustomPrompt="1"/>
          </p:nvPr>
        </p:nvSpPr>
        <p:spPr bwMode="gray">
          <a:xfrm>
            <a:off x="7248000" y="4005000"/>
            <a:ext cx="792000" cy="720000"/>
          </a:xfrm>
        </p:spPr>
        <p:txBody>
          <a:bodyPr tIns="198000" anchor="ctr" anchorCtr="0"/>
          <a:lstStyle>
            <a:lvl1pPr marL="0" indent="0">
              <a:lnSpc>
                <a:spcPct val="100000"/>
              </a:lnSpc>
              <a:buFontTx/>
              <a:buNone/>
              <a:defRPr sz="4800">
                <a:latin typeface="+mj-lt"/>
              </a:defRPr>
            </a:lvl1pPr>
            <a:lvl2pPr>
              <a:lnSpc>
                <a:spcPct val="100000"/>
              </a:lnSpc>
              <a:defRPr sz="4800">
                <a:latin typeface="+mj-lt"/>
              </a:defRPr>
            </a:lvl2pPr>
            <a:lvl3pPr marL="0" indent="0">
              <a:lnSpc>
                <a:spcPct val="100000"/>
              </a:lnSpc>
              <a:buFontTx/>
              <a:buNone/>
              <a:defRPr sz="4800">
                <a:latin typeface="+mj-lt"/>
              </a:defRPr>
            </a:lvl3pPr>
            <a:lvl4pPr marL="0" indent="0">
              <a:lnSpc>
                <a:spcPct val="100000"/>
              </a:lnSpc>
              <a:buFontTx/>
              <a:buNone/>
              <a:defRPr sz="4800">
                <a:latin typeface="+mj-lt"/>
              </a:defRPr>
            </a:lvl4pPr>
            <a:lvl5pPr marL="0" indent="0">
              <a:lnSpc>
                <a:spcPct val="100000"/>
              </a:lnSpc>
              <a:buFontTx/>
              <a:buNone/>
              <a:defRPr sz="4800">
                <a:latin typeface="+mj-lt"/>
              </a:defRPr>
            </a:lvl5pPr>
            <a:lvl6pPr marL="0" indent="0">
              <a:lnSpc>
                <a:spcPct val="100000"/>
              </a:lnSpc>
              <a:buFontTx/>
              <a:buNone/>
              <a:defRPr sz="4800">
                <a:latin typeface="+mj-lt"/>
              </a:defRPr>
            </a:lvl6pPr>
            <a:lvl7pPr marL="0" indent="0">
              <a:lnSpc>
                <a:spcPct val="100000"/>
              </a:lnSpc>
              <a:buFontTx/>
              <a:buNone/>
              <a:defRPr sz="4800">
                <a:latin typeface="+mj-lt"/>
              </a:defRPr>
            </a:lvl7pPr>
            <a:lvl8pPr marL="0" indent="0">
              <a:lnSpc>
                <a:spcPct val="100000"/>
              </a:lnSpc>
              <a:buFontTx/>
              <a:buNone/>
              <a:defRPr sz="4800">
                <a:latin typeface="+mj-lt"/>
              </a:defRPr>
            </a:lvl8pPr>
            <a:lvl9pPr marL="0" indent="0">
              <a:lnSpc>
                <a:spcPct val="100000"/>
              </a:lnSpc>
              <a:buFontTx/>
              <a:buNone/>
              <a:defRPr sz="4800">
                <a:latin typeface="+mj-lt"/>
              </a:defRPr>
            </a:lvl9pPr>
          </a:lstStyle>
          <a:p>
            <a:pPr lvl="0"/>
            <a:r>
              <a:rPr lang="de-DE"/>
              <a:t>00</a:t>
            </a:r>
          </a:p>
        </p:txBody>
      </p:sp>
      <p:sp>
        <p:nvSpPr>
          <p:cNvPr id="25" name="Textplatzhalter 8">
            <a:extLst>
              <a:ext uri="{FF2B5EF4-FFF2-40B4-BE49-F238E27FC236}">
                <a16:creationId xmlns:a16="http://schemas.microsoft.com/office/drawing/2014/main" id="{19FCAC5E-B7F1-9148-FC4C-69508017B71E}"/>
              </a:ext>
            </a:extLst>
          </p:cNvPr>
          <p:cNvSpPr>
            <a:spLocks noGrp="1"/>
          </p:cNvSpPr>
          <p:nvPr>
            <p:ph type="body" sz="quarter" idx="26" hasCustomPrompt="1"/>
          </p:nvPr>
        </p:nvSpPr>
        <p:spPr bwMode="gray">
          <a:xfrm>
            <a:off x="8184000" y="4004999"/>
            <a:ext cx="3312000" cy="720000"/>
          </a:xfrm>
        </p:spPr>
        <p:txBody>
          <a:bodyPr anchor="b" anchorCtr="0"/>
          <a:lstStyle>
            <a:lvl1pPr marL="0" indent="0">
              <a:spcBef>
                <a:spcPts val="0"/>
              </a:spcBef>
              <a:buFontTx/>
              <a:buNone/>
              <a:defRPr sz="1800"/>
            </a:lvl1pPr>
            <a:lvl2pPr>
              <a:spcBef>
                <a:spcPts val="0"/>
              </a:spcBef>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de-DE"/>
              <a:t>Kapitelname 7</a:t>
            </a:r>
          </a:p>
          <a:p>
            <a:pPr lvl="0"/>
            <a:r>
              <a:rPr lang="de-DE"/>
              <a:t>Zweite Ebene</a:t>
            </a:r>
          </a:p>
        </p:txBody>
      </p:sp>
      <p:sp>
        <p:nvSpPr>
          <p:cNvPr id="26" name="Textplatzhalter 6">
            <a:extLst>
              <a:ext uri="{FF2B5EF4-FFF2-40B4-BE49-F238E27FC236}">
                <a16:creationId xmlns:a16="http://schemas.microsoft.com/office/drawing/2014/main" id="{4E5215C3-BE70-0A9D-D4E7-9C89B6A058AC}"/>
              </a:ext>
            </a:extLst>
          </p:cNvPr>
          <p:cNvSpPr>
            <a:spLocks noGrp="1"/>
          </p:cNvSpPr>
          <p:nvPr>
            <p:ph type="body" sz="quarter" idx="27" hasCustomPrompt="1"/>
          </p:nvPr>
        </p:nvSpPr>
        <p:spPr bwMode="gray">
          <a:xfrm>
            <a:off x="7248000" y="5085000"/>
            <a:ext cx="792000" cy="720000"/>
          </a:xfrm>
        </p:spPr>
        <p:txBody>
          <a:bodyPr tIns="198000" anchor="ctr" anchorCtr="0"/>
          <a:lstStyle>
            <a:lvl1pPr marL="0" indent="0">
              <a:lnSpc>
                <a:spcPct val="100000"/>
              </a:lnSpc>
              <a:buFontTx/>
              <a:buNone/>
              <a:defRPr sz="4800">
                <a:latin typeface="+mj-lt"/>
              </a:defRPr>
            </a:lvl1pPr>
            <a:lvl2pPr>
              <a:lnSpc>
                <a:spcPct val="100000"/>
              </a:lnSpc>
              <a:defRPr sz="4800">
                <a:latin typeface="+mj-lt"/>
              </a:defRPr>
            </a:lvl2pPr>
            <a:lvl3pPr marL="0" indent="0">
              <a:lnSpc>
                <a:spcPct val="100000"/>
              </a:lnSpc>
              <a:buFontTx/>
              <a:buNone/>
              <a:defRPr sz="4800">
                <a:latin typeface="+mj-lt"/>
              </a:defRPr>
            </a:lvl3pPr>
            <a:lvl4pPr marL="0" indent="0">
              <a:lnSpc>
                <a:spcPct val="100000"/>
              </a:lnSpc>
              <a:buFontTx/>
              <a:buNone/>
              <a:defRPr sz="4800">
                <a:latin typeface="+mj-lt"/>
              </a:defRPr>
            </a:lvl4pPr>
            <a:lvl5pPr marL="0" indent="0">
              <a:lnSpc>
                <a:spcPct val="100000"/>
              </a:lnSpc>
              <a:buFontTx/>
              <a:buNone/>
              <a:defRPr sz="4800">
                <a:latin typeface="+mj-lt"/>
              </a:defRPr>
            </a:lvl5pPr>
            <a:lvl6pPr marL="0" indent="0">
              <a:lnSpc>
                <a:spcPct val="100000"/>
              </a:lnSpc>
              <a:buFontTx/>
              <a:buNone/>
              <a:defRPr sz="4800">
                <a:latin typeface="+mj-lt"/>
              </a:defRPr>
            </a:lvl6pPr>
            <a:lvl7pPr marL="0" indent="0">
              <a:lnSpc>
                <a:spcPct val="100000"/>
              </a:lnSpc>
              <a:buFontTx/>
              <a:buNone/>
              <a:defRPr sz="4800">
                <a:latin typeface="+mj-lt"/>
              </a:defRPr>
            </a:lvl7pPr>
            <a:lvl8pPr marL="0" indent="0">
              <a:lnSpc>
                <a:spcPct val="100000"/>
              </a:lnSpc>
              <a:buFontTx/>
              <a:buNone/>
              <a:defRPr sz="4800">
                <a:latin typeface="+mj-lt"/>
              </a:defRPr>
            </a:lvl8pPr>
            <a:lvl9pPr marL="0" indent="0">
              <a:lnSpc>
                <a:spcPct val="100000"/>
              </a:lnSpc>
              <a:buFontTx/>
              <a:buNone/>
              <a:defRPr sz="4800">
                <a:latin typeface="+mj-lt"/>
              </a:defRPr>
            </a:lvl9pPr>
          </a:lstStyle>
          <a:p>
            <a:pPr lvl="0"/>
            <a:r>
              <a:rPr lang="de-DE"/>
              <a:t>00</a:t>
            </a:r>
          </a:p>
        </p:txBody>
      </p:sp>
      <p:sp>
        <p:nvSpPr>
          <p:cNvPr id="27" name="Textplatzhalter 8">
            <a:extLst>
              <a:ext uri="{FF2B5EF4-FFF2-40B4-BE49-F238E27FC236}">
                <a16:creationId xmlns:a16="http://schemas.microsoft.com/office/drawing/2014/main" id="{D2DF5A64-378F-E89C-937D-7C8C1B736CA6}"/>
              </a:ext>
            </a:extLst>
          </p:cNvPr>
          <p:cNvSpPr>
            <a:spLocks noGrp="1"/>
          </p:cNvSpPr>
          <p:nvPr>
            <p:ph type="body" sz="quarter" idx="28" hasCustomPrompt="1"/>
          </p:nvPr>
        </p:nvSpPr>
        <p:spPr bwMode="gray">
          <a:xfrm>
            <a:off x="8184000" y="5084999"/>
            <a:ext cx="3312000" cy="720000"/>
          </a:xfrm>
        </p:spPr>
        <p:txBody>
          <a:bodyPr anchor="b" anchorCtr="0"/>
          <a:lstStyle>
            <a:lvl1pPr marL="0" indent="0">
              <a:spcBef>
                <a:spcPts val="0"/>
              </a:spcBef>
              <a:buFontTx/>
              <a:buNone/>
              <a:defRPr sz="1800"/>
            </a:lvl1pPr>
            <a:lvl2pPr>
              <a:spcBef>
                <a:spcPts val="0"/>
              </a:spcBef>
              <a:defRPr sz="1800"/>
            </a:lvl2pPr>
            <a:lvl3pPr marL="0" indent="0">
              <a:spcBef>
                <a:spcPts val="0"/>
              </a:spcBef>
              <a:buFontTx/>
              <a:buNone/>
              <a:defRPr sz="1800"/>
            </a:lvl3pPr>
            <a:lvl4pPr marL="0" indent="0">
              <a:spcBef>
                <a:spcPts val="0"/>
              </a:spcBef>
              <a:buFontTx/>
              <a:buNone/>
              <a:defRPr sz="1800"/>
            </a:lvl4pPr>
            <a:lvl5pPr marL="0" indent="0">
              <a:spcBef>
                <a:spcPts val="0"/>
              </a:spcBef>
              <a:buFontTx/>
              <a:buNone/>
              <a:defRPr sz="1800"/>
            </a:lvl5pPr>
            <a:lvl6pPr marL="0" indent="0">
              <a:spcBef>
                <a:spcPts val="0"/>
              </a:spcBef>
              <a:buFontTx/>
              <a:buNone/>
              <a:defRPr sz="1800"/>
            </a:lvl6pPr>
            <a:lvl7pPr marL="0" indent="0">
              <a:spcBef>
                <a:spcPts val="0"/>
              </a:spcBef>
              <a:buFontTx/>
              <a:buNone/>
              <a:defRPr sz="1800"/>
            </a:lvl7pPr>
            <a:lvl8pPr marL="0" indent="0">
              <a:spcBef>
                <a:spcPts val="0"/>
              </a:spcBef>
              <a:buFontTx/>
              <a:buNone/>
              <a:defRPr sz="1800"/>
            </a:lvl8pPr>
            <a:lvl9pPr marL="0" indent="0">
              <a:spcBef>
                <a:spcPts val="0"/>
              </a:spcBef>
              <a:buFontTx/>
              <a:buNone/>
              <a:defRPr sz="1800"/>
            </a:lvl9pPr>
          </a:lstStyle>
          <a:p>
            <a:pPr lvl="0"/>
            <a:r>
              <a:rPr lang="de-DE"/>
              <a:t>Kapitelname 8</a:t>
            </a:r>
          </a:p>
          <a:p>
            <a:pPr lvl="0"/>
            <a:r>
              <a:rPr lang="de-DE"/>
              <a:t>Zweite Ebene</a:t>
            </a:r>
          </a:p>
        </p:txBody>
      </p:sp>
    </p:spTree>
    <p:extLst>
      <p:ext uri="{BB962C8B-B14F-4D97-AF65-F5344CB8AC3E}">
        <p14:creationId xmlns:p14="http://schemas.microsoft.com/office/powerpoint/2010/main" val="4050592302"/>
      </p:ext>
    </p:extLst>
  </p:cSld>
  <p:clrMapOvr>
    <a:masterClrMapping/>
  </p:clrMapOvr>
  <p:extLst>
    <p:ext uri="{DCECCB84-F9BA-43D5-87BE-67443E8EF086}">
      <p15:sldGuideLst xmlns:p15="http://schemas.microsoft.com/office/powerpoint/2012/main">
        <p15:guide id="1" orient="horz" pos="1162" userDrawn="1">
          <p15:clr>
            <a:srgbClr val="FBAE40"/>
          </p15:clr>
        </p15:guide>
        <p15:guide id="2" orient="horz" pos="346" userDrawn="1">
          <p15:clr>
            <a:srgbClr val="FBAE40"/>
          </p15:clr>
        </p15:guide>
        <p15:guide id="3" orient="horz" pos="3883" userDrawn="1">
          <p15:clr>
            <a:srgbClr val="FBAE40"/>
          </p15:clr>
        </p15:guide>
        <p15:guide id="4" pos="438" userDrawn="1">
          <p15:clr>
            <a:srgbClr val="FBAE40"/>
          </p15:clr>
        </p15:guide>
        <p15:guide id="5" pos="7242" userDrawn="1">
          <p15:clr>
            <a:srgbClr val="FBAE4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Drei Inhalt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E67CBD49-B049-4605-8660-C713342A8BF1}"/>
              </a:ext>
            </a:extLst>
          </p:cNvPr>
          <p:cNvSpPr>
            <a:spLocks noGrp="1"/>
          </p:cNvSpPr>
          <p:nvPr>
            <p:ph type="title" hasCustomPrompt="1"/>
          </p:nvPr>
        </p:nvSpPr>
        <p:spPr bwMode="gray"/>
        <p:txBody>
          <a:bodyPr/>
          <a:lstStyle/>
          <a:p>
            <a:r>
              <a:rPr lang="de-DE" dirty="0"/>
              <a:t>Folientitel</a:t>
            </a:r>
          </a:p>
        </p:txBody>
      </p:sp>
      <p:sp>
        <p:nvSpPr>
          <p:cNvPr id="3" name="Inhaltsplatzhalter 2">
            <a:extLst>
              <a:ext uri="{FF2B5EF4-FFF2-40B4-BE49-F238E27FC236}">
                <a16:creationId xmlns:a16="http://schemas.microsoft.com/office/drawing/2014/main" id="{C6297F9E-2C4D-4DC5-9477-D0A110895538}"/>
              </a:ext>
            </a:extLst>
          </p:cNvPr>
          <p:cNvSpPr>
            <a:spLocks noGrp="1"/>
          </p:cNvSpPr>
          <p:nvPr>
            <p:ph sz="half" idx="1"/>
          </p:nvPr>
        </p:nvSpPr>
        <p:spPr bwMode="gray">
          <a:xfrm>
            <a:off x="696000" y="1845000"/>
            <a:ext cx="3312000" cy="4320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a:extLst>
              <a:ext uri="{FF2B5EF4-FFF2-40B4-BE49-F238E27FC236}">
                <a16:creationId xmlns:a16="http://schemas.microsoft.com/office/drawing/2014/main" id="{D4D15C39-E7A7-4A48-9942-2CC0882F87A4}"/>
              </a:ext>
            </a:extLst>
          </p:cNvPr>
          <p:cNvSpPr>
            <a:spLocks noGrp="1"/>
          </p:cNvSpPr>
          <p:nvPr>
            <p:ph sz="half" idx="2"/>
          </p:nvPr>
        </p:nvSpPr>
        <p:spPr bwMode="gray">
          <a:xfrm>
            <a:off x="4440000" y="1845000"/>
            <a:ext cx="3312000" cy="4320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Fußzeilenplatzhalter 5">
            <a:extLst>
              <a:ext uri="{FF2B5EF4-FFF2-40B4-BE49-F238E27FC236}">
                <a16:creationId xmlns:a16="http://schemas.microsoft.com/office/drawing/2014/main" id="{220C2F15-4A62-43F6-9331-301CF0617ED8}"/>
              </a:ext>
            </a:extLst>
          </p:cNvPr>
          <p:cNvSpPr>
            <a:spLocks noGrp="1"/>
          </p:cNvSpPr>
          <p:nvPr>
            <p:ph type="ftr" sz="quarter" idx="11"/>
          </p:nvPr>
        </p:nvSpPr>
        <p:spPr bwMode="gray"/>
        <p:txBody>
          <a:bodyPr/>
          <a:lstStyle/>
          <a:p>
            <a:r>
              <a:rPr lang="de-DE" dirty="0"/>
              <a:t>Titel der Präsentation</a:t>
            </a:r>
          </a:p>
        </p:txBody>
      </p:sp>
      <p:sp>
        <p:nvSpPr>
          <p:cNvPr id="7" name="Foliennummernplatzhalter 6">
            <a:extLst>
              <a:ext uri="{FF2B5EF4-FFF2-40B4-BE49-F238E27FC236}">
                <a16:creationId xmlns:a16="http://schemas.microsoft.com/office/drawing/2014/main" id="{3B7D6647-EA9B-404C-B878-B2894BD1A96E}"/>
              </a:ext>
            </a:extLst>
          </p:cNvPr>
          <p:cNvSpPr>
            <a:spLocks noGrp="1"/>
          </p:cNvSpPr>
          <p:nvPr>
            <p:ph type="sldNum" sz="quarter" idx="12"/>
          </p:nvPr>
        </p:nvSpPr>
        <p:spPr bwMode="gray"/>
        <p:txBody>
          <a:bodyPr/>
          <a:lstStyle/>
          <a:p>
            <a:fld id="{BDA08C80-20F7-41C2-BF1E-F5A6ACC0FBA9}" type="slidenum">
              <a:rPr lang="de-DE" smtClean="0"/>
              <a:t>‹Nr.›</a:t>
            </a:fld>
            <a:endParaRPr lang="de-DE" dirty="0"/>
          </a:p>
        </p:txBody>
      </p:sp>
      <p:sp>
        <p:nvSpPr>
          <p:cNvPr id="8" name="Inhaltsplatzhalter 7">
            <a:extLst>
              <a:ext uri="{FF2B5EF4-FFF2-40B4-BE49-F238E27FC236}">
                <a16:creationId xmlns:a16="http://schemas.microsoft.com/office/drawing/2014/main" id="{C9511283-8030-6BCB-BEEC-78CBF809BB69}"/>
              </a:ext>
            </a:extLst>
          </p:cNvPr>
          <p:cNvSpPr>
            <a:spLocks noGrp="1"/>
          </p:cNvSpPr>
          <p:nvPr>
            <p:ph sz="quarter" idx="13"/>
          </p:nvPr>
        </p:nvSpPr>
        <p:spPr bwMode="gray">
          <a:xfrm>
            <a:off x="8183563" y="1844313"/>
            <a:ext cx="3312000" cy="4320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Tree>
    <p:extLst>
      <p:ext uri="{BB962C8B-B14F-4D97-AF65-F5344CB8AC3E}">
        <p14:creationId xmlns:p14="http://schemas.microsoft.com/office/powerpoint/2010/main" val="1323640755"/>
      </p:ext>
    </p:extLst>
  </p:cSld>
  <p:clrMapOvr>
    <a:masterClrMapping/>
  </p:clrMapOvr>
  <p:extLst>
    <p:ext uri="{DCECCB84-F9BA-43D5-87BE-67443E8EF086}">
      <p15:sldGuideLst xmlns:p15="http://schemas.microsoft.com/office/powerpoint/2012/main">
        <p15:guide id="1" orient="horz" pos="1162">
          <p15:clr>
            <a:srgbClr val="FBAE40"/>
          </p15:clr>
        </p15:guide>
        <p15:guide id="2" orient="horz" pos="346">
          <p15:clr>
            <a:srgbClr val="FBAE40"/>
          </p15:clr>
        </p15:guide>
        <p15:guide id="3" orient="horz" pos="3883">
          <p15:clr>
            <a:srgbClr val="FBAE40"/>
          </p15:clr>
        </p15:guide>
        <p15:guide id="5" pos="438">
          <p15:clr>
            <a:srgbClr val="FBAE40"/>
          </p15:clr>
        </p15:guide>
        <p15:guide id="6" pos="7242">
          <p15:clr>
            <a:srgbClr val="FBAE40"/>
          </p15:clr>
        </p15:guide>
        <p15:guide id="7" pos="2525">
          <p15:clr>
            <a:srgbClr val="FBAE40"/>
          </p15:clr>
        </p15:guide>
        <p15:guide id="8" pos="2797">
          <p15:clr>
            <a:srgbClr val="FBAE40"/>
          </p15:clr>
        </p15:guide>
        <p15:guide id="9" pos="4883">
          <p15:clr>
            <a:srgbClr val="FBAE40"/>
          </p15:clr>
        </p15:guide>
        <p15:guide id="10" pos="5155">
          <p15:clr>
            <a:srgbClr val="FBAE4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type="twoObj" preserve="1">
  <p:cSld name="Zwei Inhalte | 1:3 Hellcyan">
    <p:spTree>
      <p:nvGrpSpPr>
        <p:cNvPr id="1" name=""/>
        <p:cNvGrpSpPr/>
        <p:nvPr/>
      </p:nvGrpSpPr>
      <p:grpSpPr>
        <a:xfrm>
          <a:off x="0" y="0"/>
          <a:ext cx="0" cy="0"/>
          <a:chOff x="0" y="0"/>
          <a:chExt cx="0" cy="0"/>
        </a:xfrm>
      </p:grpSpPr>
      <p:sp>
        <p:nvSpPr>
          <p:cNvPr id="9" name="Rechteck 8">
            <a:extLst>
              <a:ext uri="{FF2B5EF4-FFF2-40B4-BE49-F238E27FC236}">
                <a16:creationId xmlns:a16="http://schemas.microsoft.com/office/drawing/2014/main" id="{778C55E6-7608-8BF3-09AB-91D8B2E1B1AD}"/>
              </a:ext>
            </a:extLst>
          </p:cNvPr>
          <p:cNvSpPr/>
          <p:nvPr userDrawn="1"/>
        </p:nvSpPr>
        <p:spPr bwMode="gray">
          <a:xfrm>
            <a:off x="4440000" y="1701000"/>
            <a:ext cx="7752000" cy="5157000"/>
          </a:xfrm>
          <a:prstGeom prst="rect">
            <a:avLst/>
          </a:prstGeom>
          <a:solidFill>
            <a:srgbClr val="CFE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E67CBD49-B049-4605-8660-C713342A8BF1}"/>
              </a:ext>
            </a:extLst>
          </p:cNvPr>
          <p:cNvSpPr>
            <a:spLocks noGrp="1"/>
          </p:cNvSpPr>
          <p:nvPr>
            <p:ph type="title" hasCustomPrompt="1"/>
          </p:nvPr>
        </p:nvSpPr>
        <p:spPr bwMode="gray"/>
        <p:txBody>
          <a:bodyPr/>
          <a:lstStyle/>
          <a:p>
            <a:r>
              <a:rPr lang="de-DE" dirty="0"/>
              <a:t>Folientitel</a:t>
            </a:r>
          </a:p>
        </p:txBody>
      </p:sp>
      <p:sp>
        <p:nvSpPr>
          <p:cNvPr id="3" name="Inhaltsplatzhalter 2">
            <a:extLst>
              <a:ext uri="{FF2B5EF4-FFF2-40B4-BE49-F238E27FC236}">
                <a16:creationId xmlns:a16="http://schemas.microsoft.com/office/drawing/2014/main" id="{C6297F9E-2C4D-4DC5-9477-D0A110895538}"/>
              </a:ext>
            </a:extLst>
          </p:cNvPr>
          <p:cNvSpPr>
            <a:spLocks noGrp="1"/>
          </p:cNvSpPr>
          <p:nvPr>
            <p:ph sz="half" idx="1"/>
          </p:nvPr>
        </p:nvSpPr>
        <p:spPr bwMode="gray">
          <a:xfrm>
            <a:off x="695324" y="2133599"/>
            <a:ext cx="3312675" cy="403199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a:extLst>
              <a:ext uri="{FF2B5EF4-FFF2-40B4-BE49-F238E27FC236}">
                <a16:creationId xmlns:a16="http://schemas.microsoft.com/office/drawing/2014/main" id="{D4D15C39-E7A7-4A48-9942-2CC0882F87A4}"/>
              </a:ext>
            </a:extLst>
          </p:cNvPr>
          <p:cNvSpPr>
            <a:spLocks noGrp="1"/>
          </p:cNvSpPr>
          <p:nvPr>
            <p:ph sz="half" idx="2"/>
          </p:nvPr>
        </p:nvSpPr>
        <p:spPr bwMode="gray">
          <a:xfrm>
            <a:off x="4872037" y="2133599"/>
            <a:ext cx="6623287" cy="4032000"/>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Foliennummernplatzhalter 6">
            <a:extLst>
              <a:ext uri="{FF2B5EF4-FFF2-40B4-BE49-F238E27FC236}">
                <a16:creationId xmlns:a16="http://schemas.microsoft.com/office/drawing/2014/main" id="{3B7D6647-EA9B-404C-B878-B2894BD1A96E}"/>
              </a:ext>
            </a:extLst>
          </p:cNvPr>
          <p:cNvSpPr>
            <a:spLocks noGrp="1"/>
          </p:cNvSpPr>
          <p:nvPr>
            <p:ph type="sldNum" sz="quarter" idx="12"/>
          </p:nvPr>
        </p:nvSpPr>
        <p:spPr bwMode="gray"/>
        <p:txBody>
          <a:bodyPr/>
          <a:lstStyle/>
          <a:p>
            <a:fld id="{BDA08C80-20F7-41C2-BF1E-F5A6ACC0FBA9}" type="slidenum">
              <a:rPr lang="de-DE" smtClean="0"/>
              <a:t>‹Nr.›</a:t>
            </a:fld>
            <a:endParaRPr lang="de-DE" dirty="0"/>
          </a:p>
        </p:txBody>
      </p:sp>
      <p:sp>
        <p:nvSpPr>
          <p:cNvPr id="5" name="Fußzeilenplatzhalter 4">
            <a:extLst>
              <a:ext uri="{FF2B5EF4-FFF2-40B4-BE49-F238E27FC236}">
                <a16:creationId xmlns:a16="http://schemas.microsoft.com/office/drawing/2014/main" id="{F6758AAA-D25E-0F93-1B0C-0F69D523185E}"/>
              </a:ext>
            </a:extLst>
          </p:cNvPr>
          <p:cNvSpPr>
            <a:spLocks noGrp="1"/>
          </p:cNvSpPr>
          <p:nvPr>
            <p:ph type="ftr" sz="quarter" idx="13"/>
          </p:nvPr>
        </p:nvSpPr>
        <p:spPr>
          <a:xfrm>
            <a:off x="1128000" y="6585000"/>
            <a:ext cx="2880000" cy="144000"/>
          </a:xfrm>
        </p:spPr>
        <p:txBody>
          <a:bodyPr/>
          <a:lstStyle/>
          <a:p>
            <a:r>
              <a:rPr lang="de-DE"/>
              <a:t>Titel der Präsentation</a:t>
            </a:r>
            <a:endParaRPr lang="de-DE" dirty="0"/>
          </a:p>
        </p:txBody>
      </p:sp>
    </p:spTree>
    <p:extLst>
      <p:ext uri="{BB962C8B-B14F-4D97-AF65-F5344CB8AC3E}">
        <p14:creationId xmlns:p14="http://schemas.microsoft.com/office/powerpoint/2010/main" val="683023754"/>
      </p:ext>
    </p:extLst>
  </p:cSld>
  <p:clrMapOvr>
    <a:masterClrMapping/>
  </p:clrMapOvr>
  <p:extLst>
    <p:ext uri="{DCECCB84-F9BA-43D5-87BE-67443E8EF086}">
      <p15:sldGuideLst xmlns:p15="http://schemas.microsoft.com/office/powerpoint/2012/main">
        <p15:guide id="1" orient="horz" pos="1344">
          <p15:clr>
            <a:srgbClr val="FBAE40"/>
          </p15:clr>
        </p15:guide>
        <p15:guide id="2" orient="horz" pos="346">
          <p15:clr>
            <a:srgbClr val="FBAE40"/>
          </p15:clr>
        </p15:guide>
        <p15:guide id="3" orient="horz" pos="3883">
          <p15:clr>
            <a:srgbClr val="FBAE40"/>
          </p15:clr>
        </p15:guide>
        <p15:guide id="5" pos="438">
          <p15:clr>
            <a:srgbClr val="FBAE40"/>
          </p15:clr>
        </p15:guide>
        <p15:guide id="6" pos="7242">
          <p15:clr>
            <a:srgbClr val="FBAE40"/>
          </p15:clr>
        </p15:guide>
        <p15:guide id="7" pos="2525">
          <p15:clr>
            <a:srgbClr val="FBAE40"/>
          </p15:clr>
        </p15:guide>
        <p15:guide id="8" pos="3069">
          <p15:clr>
            <a:srgbClr val="FBAE4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Zwei Inhalte | Hellcyan">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49BBF5CD-6B54-8AF6-BAA6-B22D942C5785}"/>
              </a:ext>
            </a:extLst>
          </p:cNvPr>
          <p:cNvSpPr/>
          <p:nvPr userDrawn="1"/>
        </p:nvSpPr>
        <p:spPr bwMode="gray">
          <a:xfrm>
            <a:off x="6096000" y="1701000"/>
            <a:ext cx="6096000" cy="5156998"/>
          </a:xfrm>
          <a:prstGeom prst="rect">
            <a:avLst/>
          </a:prstGeom>
          <a:solidFill>
            <a:srgbClr val="CFE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C6297F9E-2C4D-4DC5-9477-D0A110895538}"/>
              </a:ext>
            </a:extLst>
          </p:cNvPr>
          <p:cNvSpPr>
            <a:spLocks noGrp="1"/>
          </p:cNvSpPr>
          <p:nvPr>
            <p:ph sz="half" idx="1"/>
          </p:nvPr>
        </p:nvSpPr>
        <p:spPr bwMode="gray">
          <a:xfrm>
            <a:off x="696000" y="2133600"/>
            <a:ext cx="4968000" cy="403066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a:extLst>
              <a:ext uri="{FF2B5EF4-FFF2-40B4-BE49-F238E27FC236}">
                <a16:creationId xmlns:a16="http://schemas.microsoft.com/office/drawing/2014/main" id="{D4D15C39-E7A7-4A48-9942-2CC0882F87A4}"/>
              </a:ext>
            </a:extLst>
          </p:cNvPr>
          <p:cNvSpPr>
            <a:spLocks noGrp="1"/>
          </p:cNvSpPr>
          <p:nvPr>
            <p:ph sz="half" idx="2"/>
          </p:nvPr>
        </p:nvSpPr>
        <p:spPr bwMode="gray">
          <a:xfrm>
            <a:off x="6528000" y="2133600"/>
            <a:ext cx="4968000" cy="4030663"/>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Foliennummernplatzhalter 6">
            <a:extLst>
              <a:ext uri="{FF2B5EF4-FFF2-40B4-BE49-F238E27FC236}">
                <a16:creationId xmlns:a16="http://schemas.microsoft.com/office/drawing/2014/main" id="{3B7D6647-EA9B-404C-B878-B2894BD1A96E}"/>
              </a:ext>
            </a:extLst>
          </p:cNvPr>
          <p:cNvSpPr>
            <a:spLocks noGrp="1"/>
          </p:cNvSpPr>
          <p:nvPr>
            <p:ph type="sldNum" sz="quarter" idx="12"/>
          </p:nvPr>
        </p:nvSpPr>
        <p:spPr bwMode="gray"/>
        <p:txBody>
          <a:bodyPr/>
          <a:lstStyle/>
          <a:p>
            <a:fld id="{BDA08C80-20F7-41C2-BF1E-F5A6ACC0FBA9}" type="slidenum">
              <a:rPr lang="de-DE" smtClean="0"/>
              <a:t>‹Nr.›</a:t>
            </a:fld>
            <a:endParaRPr lang="de-DE" dirty="0"/>
          </a:p>
        </p:txBody>
      </p:sp>
      <p:sp>
        <p:nvSpPr>
          <p:cNvPr id="10" name="Titel 9">
            <a:extLst>
              <a:ext uri="{FF2B5EF4-FFF2-40B4-BE49-F238E27FC236}">
                <a16:creationId xmlns:a16="http://schemas.microsoft.com/office/drawing/2014/main" id="{02C8E640-8202-8DE3-E0C5-C04BF5802680}"/>
              </a:ext>
            </a:extLst>
          </p:cNvPr>
          <p:cNvSpPr>
            <a:spLocks noGrp="1"/>
          </p:cNvSpPr>
          <p:nvPr>
            <p:ph type="title" hasCustomPrompt="1"/>
          </p:nvPr>
        </p:nvSpPr>
        <p:spPr bwMode="gray"/>
        <p:txBody>
          <a:bodyPr/>
          <a:lstStyle>
            <a:lvl1pPr>
              <a:defRPr/>
            </a:lvl1pPr>
          </a:lstStyle>
          <a:p>
            <a:r>
              <a:rPr lang="de-DE" dirty="0"/>
              <a:t>Folientitel</a:t>
            </a:r>
          </a:p>
        </p:txBody>
      </p:sp>
      <p:sp>
        <p:nvSpPr>
          <p:cNvPr id="2" name="Fußzeilenplatzhalter 1">
            <a:extLst>
              <a:ext uri="{FF2B5EF4-FFF2-40B4-BE49-F238E27FC236}">
                <a16:creationId xmlns:a16="http://schemas.microsoft.com/office/drawing/2014/main" id="{DBA15DF6-5F5D-0139-FBFA-A924313AD48B}"/>
              </a:ext>
            </a:extLst>
          </p:cNvPr>
          <p:cNvSpPr>
            <a:spLocks noGrp="1"/>
          </p:cNvSpPr>
          <p:nvPr>
            <p:ph type="ftr" sz="quarter" idx="13"/>
          </p:nvPr>
        </p:nvSpPr>
        <p:spPr>
          <a:xfrm>
            <a:off x="1128000" y="6585000"/>
            <a:ext cx="4536000" cy="144000"/>
          </a:xfrm>
        </p:spPr>
        <p:txBody>
          <a:bodyPr/>
          <a:lstStyle/>
          <a:p>
            <a:r>
              <a:rPr lang="de-DE" dirty="0"/>
              <a:t>Titel der Präsentation     </a:t>
            </a:r>
          </a:p>
        </p:txBody>
      </p:sp>
    </p:spTree>
    <p:extLst>
      <p:ext uri="{BB962C8B-B14F-4D97-AF65-F5344CB8AC3E}">
        <p14:creationId xmlns:p14="http://schemas.microsoft.com/office/powerpoint/2010/main" val="2278594429"/>
      </p:ext>
    </p:extLst>
  </p:cSld>
  <p:clrMapOvr>
    <a:masterClrMapping/>
  </p:clrMapOvr>
  <p:extLst>
    <p:ext uri="{DCECCB84-F9BA-43D5-87BE-67443E8EF086}">
      <p15:sldGuideLst xmlns:p15="http://schemas.microsoft.com/office/powerpoint/2012/main">
        <p15:guide id="1" pos="3568">
          <p15:clr>
            <a:srgbClr val="FBAE40"/>
          </p15:clr>
        </p15:guide>
        <p15:guide id="2" pos="4112">
          <p15:clr>
            <a:srgbClr val="FBAE40"/>
          </p15:clr>
        </p15:guide>
        <p15:guide id="3" orient="horz" pos="1344">
          <p15:clr>
            <a:srgbClr val="FBAE40"/>
          </p15:clr>
        </p15:guide>
        <p15:guide id="4" pos="438">
          <p15:clr>
            <a:srgbClr val="FBAE40"/>
          </p15:clr>
        </p15:guide>
        <p15:guide id="5" pos="7242">
          <p15:clr>
            <a:srgbClr val="FBAE40"/>
          </p15:clr>
        </p15:guide>
        <p15:guide id="6" orient="horz" pos="346">
          <p15:clr>
            <a:srgbClr val="FBAE40"/>
          </p15:clr>
        </p15:guide>
        <p15:guide id="7" orient="horz" pos="3883">
          <p15:clr>
            <a:srgbClr val="FBAE4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Zwei Inhalte | Plakativ">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49BBF5CD-6B54-8AF6-BAA6-B22D942C5785}"/>
              </a:ext>
            </a:extLst>
          </p:cNvPr>
          <p:cNvSpPr/>
          <p:nvPr userDrawn="1"/>
        </p:nvSpPr>
        <p:spPr bwMode="gray">
          <a:xfrm>
            <a:off x="6096000" y="0"/>
            <a:ext cx="6096000" cy="6857999"/>
          </a:xfrm>
          <a:prstGeom prst="rect">
            <a:avLst/>
          </a:prstGeom>
          <a:solidFill>
            <a:srgbClr val="CFEBF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3" name="Inhaltsplatzhalter 2">
            <a:extLst>
              <a:ext uri="{FF2B5EF4-FFF2-40B4-BE49-F238E27FC236}">
                <a16:creationId xmlns:a16="http://schemas.microsoft.com/office/drawing/2014/main" id="{C6297F9E-2C4D-4DC5-9477-D0A110895538}"/>
              </a:ext>
            </a:extLst>
          </p:cNvPr>
          <p:cNvSpPr>
            <a:spLocks noGrp="1"/>
          </p:cNvSpPr>
          <p:nvPr>
            <p:ph sz="half" idx="1"/>
          </p:nvPr>
        </p:nvSpPr>
        <p:spPr bwMode="gray">
          <a:xfrm>
            <a:off x="696000" y="4005000"/>
            <a:ext cx="4536400" cy="2159263"/>
          </a:xfrm>
        </p:spPr>
        <p:txBody>
          <a:bodyPr/>
          <a:lstStyle>
            <a:lvl1pPr marL="288000" indent="-288000">
              <a:defRPr sz="2000"/>
            </a:lvl1pPr>
            <a:lvl2pPr>
              <a:defRPr sz="2000"/>
            </a:lvl2pPr>
            <a:lvl3pPr marL="576000" indent="-288000">
              <a:defRPr sz="2000"/>
            </a:lvl3pPr>
            <a:lvl4pPr marL="864000" indent="-288000">
              <a:defRPr sz="2000"/>
            </a:lvl4pPr>
            <a:lvl5pPr marL="1152000" indent="-288000">
              <a:defRPr sz="2000"/>
            </a:lvl5pPr>
            <a:lvl6pPr marL="1152000" indent="-288000">
              <a:defRPr sz="2000"/>
            </a:lvl6pPr>
            <a:lvl7pPr marL="1152000" indent="-288000">
              <a:defRPr sz="2000"/>
            </a:lvl7pPr>
            <a:lvl8pPr marL="1152000" indent="-288000">
              <a:defRPr sz="2000"/>
            </a:lvl8pPr>
            <a:lvl9pPr marL="1152000" indent="-288000">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Inhaltsplatzhalter 3">
            <a:extLst>
              <a:ext uri="{FF2B5EF4-FFF2-40B4-BE49-F238E27FC236}">
                <a16:creationId xmlns:a16="http://schemas.microsoft.com/office/drawing/2014/main" id="{D4D15C39-E7A7-4A48-9942-2CC0882F87A4}"/>
              </a:ext>
            </a:extLst>
          </p:cNvPr>
          <p:cNvSpPr>
            <a:spLocks noGrp="1"/>
          </p:cNvSpPr>
          <p:nvPr>
            <p:ph sz="half" idx="2"/>
          </p:nvPr>
        </p:nvSpPr>
        <p:spPr bwMode="gray">
          <a:xfrm>
            <a:off x="6528000" y="549276"/>
            <a:ext cx="4968000" cy="5614988"/>
          </a:xfrm>
        </p:spPr>
        <p:txBody>
          <a:bodyPr/>
          <a:lstStyle>
            <a:lvl1pPr marL="288000" indent="-288000">
              <a:defRPr sz="2000"/>
            </a:lvl1pPr>
            <a:lvl2pPr>
              <a:defRPr sz="2000"/>
            </a:lvl2pPr>
            <a:lvl3pPr marL="576000" indent="-288000">
              <a:defRPr sz="2000"/>
            </a:lvl3pPr>
            <a:lvl4pPr marL="864000" indent="-288000">
              <a:defRPr sz="2000"/>
            </a:lvl4pPr>
            <a:lvl5pPr marL="1152000" indent="-288000">
              <a:defRPr sz="2000"/>
            </a:lvl5pPr>
            <a:lvl6pPr marL="1152000" indent="-288000">
              <a:defRPr sz="2000"/>
            </a:lvl6pPr>
            <a:lvl7pPr marL="1152000" indent="-288000">
              <a:defRPr sz="2000"/>
            </a:lvl7pPr>
            <a:lvl8pPr marL="1152000" indent="-288000">
              <a:defRPr sz="2000"/>
            </a:lvl8pPr>
            <a:lvl9pPr marL="1152000" indent="-288000">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7" name="Foliennummernplatzhalter 6">
            <a:extLst>
              <a:ext uri="{FF2B5EF4-FFF2-40B4-BE49-F238E27FC236}">
                <a16:creationId xmlns:a16="http://schemas.microsoft.com/office/drawing/2014/main" id="{3B7D6647-EA9B-404C-B878-B2894BD1A96E}"/>
              </a:ext>
            </a:extLst>
          </p:cNvPr>
          <p:cNvSpPr>
            <a:spLocks noGrp="1"/>
          </p:cNvSpPr>
          <p:nvPr>
            <p:ph type="sldNum" sz="quarter" idx="12"/>
          </p:nvPr>
        </p:nvSpPr>
        <p:spPr bwMode="gray"/>
        <p:txBody>
          <a:bodyPr/>
          <a:lstStyle/>
          <a:p>
            <a:fld id="{BDA08C80-20F7-41C2-BF1E-F5A6ACC0FBA9}" type="slidenum">
              <a:rPr lang="de-DE" smtClean="0"/>
              <a:t>‹Nr.›</a:t>
            </a:fld>
            <a:endParaRPr lang="de-DE" dirty="0"/>
          </a:p>
        </p:txBody>
      </p:sp>
      <p:sp>
        <p:nvSpPr>
          <p:cNvPr id="10" name="Titel 9">
            <a:extLst>
              <a:ext uri="{FF2B5EF4-FFF2-40B4-BE49-F238E27FC236}">
                <a16:creationId xmlns:a16="http://schemas.microsoft.com/office/drawing/2014/main" id="{02C8E640-8202-8DE3-E0C5-C04BF5802680}"/>
              </a:ext>
            </a:extLst>
          </p:cNvPr>
          <p:cNvSpPr>
            <a:spLocks noGrp="1"/>
          </p:cNvSpPr>
          <p:nvPr>
            <p:ph type="title" hasCustomPrompt="1"/>
          </p:nvPr>
        </p:nvSpPr>
        <p:spPr bwMode="gray">
          <a:xfrm>
            <a:off x="696262" y="549000"/>
            <a:ext cx="4536138" cy="2879725"/>
          </a:xfrm>
        </p:spPr>
        <p:txBody>
          <a:bodyPr anchor="b" anchorCtr="0"/>
          <a:lstStyle>
            <a:lvl1pPr>
              <a:defRPr sz="4800"/>
            </a:lvl1pPr>
          </a:lstStyle>
          <a:p>
            <a:r>
              <a:rPr lang="de-DE" dirty="0"/>
              <a:t>Plakativer Folientitel</a:t>
            </a:r>
          </a:p>
        </p:txBody>
      </p:sp>
      <p:sp>
        <p:nvSpPr>
          <p:cNvPr id="2" name="Fußzeilenplatzhalter 1">
            <a:extLst>
              <a:ext uri="{FF2B5EF4-FFF2-40B4-BE49-F238E27FC236}">
                <a16:creationId xmlns:a16="http://schemas.microsoft.com/office/drawing/2014/main" id="{B9CC9EAA-BD5D-C986-F9E7-8491224C73CA}"/>
              </a:ext>
            </a:extLst>
          </p:cNvPr>
          <p:cNvSpPr>
            <a:spLocks noGrp="1"/>
          </p:cNvSpPr>
          <p:nvPr>
            <p:ph type="ftr" sz="quarter" idx="13"/>
          </p:nvPr>
        </p:nvSpPr>
        <p:spPr>
          <a:xfrm>
            <a:off x="1128000" y="6585000"/>
            <a:ext cx="4104000" cy="144000"/>
          </a:xfrm>
        </p:spPr>
        <p:txBody>
          <a:bodyPr/>
          <a:lstStyle/>
          <a:p>
            <a:r>
              <a:rPr lang="de-DE" dirty="0"/>
              <a:t>Titel der Präsentation</a:t>
            </a:r>
          </a:p>
        </p:txBody>
      </p:sp>
    </p:spTree>
    <p:extLst>
      <p:ext uri="{BB962C8B-B14F-4D97-AF65-F5344CB8AC3E}">
        <p14:creationId xmlns:p14="http://schemas.microsoft.com/office/powerpoint/2010/main" val="1710702101"/>
      </p:ext>
    </p:extLst>
  </p:cSld>
  <p:clrMapOvr>
    <a:masterClrMapping/>
  </p:clrMapOvr>
  <p:extLst>
    <p:ext uri="{DCECCB84-F9BA-43D5-87BE-67443E8EF086}">
      <p15:sldGuideLst xmlns:p15="http://schemas.microsoft.com/office/powerpoint/2012/main">
        <p15:guide id="1" pos="3296">
          <p15:clr>
            <a:srgbClr val="FBAE40"/>
          </p15:clr>
        </p15:guide>
        <p15:guide id="2" pos="4112">
          <p15:clr>
            <a:srgbClr val="FBAE40"/>
          </p15:clr>
        </p15:guide>
        <p15:guide id="4" pos="438">
          <p15:clr>
            <a:srgbClr val="FBAE40"/>
          </p15:clr>
        </p15:guide>
        <p15:guide id="5" pos="7242">
          <p15:clr>
            <a:srgbClr val="FBAE40"/>
          </p15:clr>
        </p15:guide>
        <p15:guide id="6" orient="horz" pos="346">
          <p15:clr>
            <a:srgbClr val="FBAE40"/>
          </p15:clr>
        </p15:guide>
        <p15:guide id="7" orient="horz" pos="3883">
          <p15:clr>
            <a:srgbClr val="FBAE40"/>
          </p15:clr>
        </p15:guide>
      </p15:sldGuideLst>
    </p:ext>
  </p:extLst>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Ein Inhalt | Bild 2:1">
    <p:spTree>
      <p:nvGrpSpPr>
        <p:cNvPr id="1" name=""/>
        <p:cNvGrpSpPr/>
        <p:nvPr/>
      </p:nvGrpSpPr>
      <p:grpSpPr>
        <a:xfrm>
          <a:off x="0" y="0"/>
          <a:ext cx="0" cy="0"/>
          <a:chOff x="0" y="0"/>
          <a:chExt cx="0" cy="0"/>
        </a:xfrm>
      </p:grpSpPr>
      <p:sp>
        <p:nvSpPr>
          <p:cNvPr id="14" name="Bildplatzhalter 19">
            <a:extLst>
              <a:ext uri="{FF2B5EF4-FFF2-40B4-BE49-F238E27FC236}">
                <a16:creationId xmlns:a16="http://schemas.microsoft.com/office/drawing/2014/main" id="{339E97F2-7BA5-7A3C-B664-C2548AD44CF7}"/>
              </a:ext>
            </a:extLst>
          </p:cNvPr>
          <p:cNvSpPr>
            <a:spLocks noGrp="1"/>
          </p:cNvSpPr>
          <p:nvPr>
            <p:ph type="pic" sz="quarter" idx="14" hasCustomPrompt="1"/>
          </p:nvPr>
        </p:nvSpPr>
        <p:spPr bwMode="gray">
          <a:xfrm>
            <a:off x="8184000" y="0"/>
            <a:ext cx="4007999" cy="6858000"/>
          </a:xfrm>
          <a:solidFill>
            <a:schemeClr val="tx2"/>
          </a:solidFill>
        </p:spPr>
        <p:txBody>
          <a:bodyPr tIns="0" bIns="1152000" anchor="ctr" anchorCtr="0"/>
          <a:lstStyle>
            <a:lvl1pPr marL="0" indent="0" algn="ctr">
              <a:lnSpc>
                <a:spcPct val="100000"/>
              </a:lnSpc>
              <a:spcBef>
                <a:spcPts val="0"/>
              </a:spcBef>
              <a:buFontTx/>
              <a:buNone/>
              <a:defRPr sz="1200"/>
            </a:lvl1pPr>
            <a:lvl2pPr algn="ctr">
              <a:spcBef>
                <a:spcPts val="0"/>
              </a:spcBef>
              <a:defRPr sz="1200"/>
            </a:lvl2pPr>
            <a:lvl3pPr marL="0" indent="0" algn="ctr">
              <a:spcBef>
                <a:spcPts val="0"/>
              </a:spcBef>
              <a:buFontTx/>
              <a:buNone/>
              <a:defRPr sz="1200"/>
            </a:lvl3pPr>
            <a:lvl4pPr marL="0" indent="0" algn="ctr">
              <a:spcBef>
                <a:spcPts val="0"/>
              </a:spcBef>
              <a:buFontTx/>
              <a:buNone/>
              <a:defRPr sz="1200"/>
            </a:lvl4pPr>
            <a:lvl5pPr marL="0" indent="0" algn="ctr">
              <a:spcBef>
                <a:spcPts val="0"/>
              </a:spcBef>
              <a:buFontTx/>
              <a:buNone/>
              <a:defRPr sz="1200"/>
            </a:lvl5pPr>
            <a:lvl6pPr marL="0" indent="0" algn="ctr">
              <a:spcBef>
                <a:spcPts val="0"/>
              </a:spcBef>
              <a:buFontTx/>
              <a:buNone/>
              <a:defRPr sz="1200"/>
            </a:lvl6pPr>
            <a:lvl7pPr marL="0" indent="0" algn="ctr">
              <a:spcBef>
                <a:spcPts val="0"/>
              </a:spcBef>
              <a:buFontTx/>
              <a:buNone/>
              <a:defRPr sz="1200"/>
            </a:lvl7pPr>
            <a:lvl8pPr marL="0" indent="0" algn="ctr">
              <a:spcBef>
                <a:spcPts val="0"/>
              </a:spcBef>
              <a:buFontTx/>
              <a:buNone/>
              <a:defRPr sz="1200"/>
            </a:lvl8pPr>
            <a:lvl9pPr marL="0" indent="0" algn="ctr">
              <a:spcBef>
                <a:spcPts val="0"/>
              </a:spcBef>
              <a:buFontTx/>
              <a:buNone/>
              <a:defRPr sz="1200"/>
            </a:lvl9pPr>
          </a:lstStyle>
          <a:p>
            <a:pPr lvl="0"/>
            <a:r>
              <a:rPr lang="de-DE" dirty="0"/>
              <a:t>Bild durch Klick </a:t>
            </a:r>
            <a:br>
              <a:rPr lang="de-DE" dirty="0"/>
            </a:br>
            <a:r>
              <a:rPr lang="de-DE" dirty="0"/>
              <a:t>auf das Icon einfügen.</a:t>
            </a:r>
          </a:p>
        </p:txBody>
      </p:sp>
      <p:sp>
        <p:nvSpPr>
          <p:cNvPr id="3" name="Inhaltsplatzhalter 2">
            <a:extLst>
              <a:ext uri="{FF2B5EF4-FFF2-40B4-BE49-F238E27FC236}">
                <a16:creationId xmlns:a16="http://schemas.microsoft.com/office/drawing/2014/main" id="{CBDE1DF7-388E-4C95-8FA2-B66A1CB386FE}"/>
              </a:ext>
            </a:extLst>
          </p:cNvPr>
          <p:cNvSpPr>
            <a:spLocks noGrp="1"/>
          </p:cNvSpPr>
          <p:nvPr>
            <p:ph idx="1"/>
          </p:nvPr>
        </p:nvSpPr>
        <p:spPr bwMode="gray">
          <a:xfrm>
            <a:off x="695326" y="1844675"/>
            <a:ext cx="6624638" cy="4319588"/>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itel 3">
            <a:extLst>
              <a:ext uri="{FF2B5EF4-FFF2-40B4-BE49-F238E27FC236}">
                <a16:creationId xmlns:a16="http://schemas.microsoft.com/office/drawing/2014/main" id="{2902FC33-F304-120A-A55D-D441C6ADF1E0}"/>
              </a:ext>
            </a:extLst>
          </p:cNvPr>
          <p:cNvSpPr>
            <a:spLocks noGrp="1"/>
          </p:cNvSpPr>
          <p:nvPr>
            <p:ph type="title" hasCustomPrompt="1"/>
          </p:nvPr>
        </p:nvSpPr>
        <p:spPr bwMode="gray">
          <a:xfrm>
            <a:off x="696000" y="549000"/>
            <a:ext cx="6623963" cy="1008000"/>
          </a:xfrm>
        </p:spPr>
        <p:txBody>
          <a:bodyPr/>
          <a:lstStyle/>
          <a:p>
            <a:r>
              <a:rPr lang="de-DE" dirty="0"/>
              <a:t>Folientitel</a:t>
            </a:r>
          </a:p>
        </p:txBody>
      </p:sp>
      <p:sp>
        <p:nvSpPr>
          <p:cNvPr id="2" name="Fußzeilenplatzhalter 1">
            <a:extLst>
              <a:ext uri="{FF2B5EF4-FFF2-40B4-BE49-F238E27FC236}">
                <a16:creationId xmlns:a16="http://schemas.microsoft.com/office/drawing/2014/main" id="{BBB0785D-9820-FDAA-A361-D84E30E4F56C}"/>
              </a:ext>
            </a:extLst>
          </p:cNvPr>
          <p:cNvSpPr>
            <a:spLocks noGrp="1"/>
          </p:cNvSpPr>
          <p:nvPr>
            <p:ph type="ftr" sz="quarter" idx="15"/>
          </p:nvPr>
        </p:nvSpPr>
        <p:spPr>
          <a:xfrm>
            <a:off x="1128000" y="6585000"/>
            <a:ext cx="6192000" cy="144000"/>
          </a:xfrm>
        </p:spPr>
        <p:txBody>
          <a:bodyPr/>
          <a:lstStyle/>
          <a:p>
            <a:r>
              <a:rPr lang="de-DE"/>
              <a:t>Titel der Präsentation</a:t>
            </a:r>
            <a:endParaRPr lang="de-DE" dirty="0"/>
          </a:p>
        </p:txBody>
      </p:sp>
      <p:sp>
        <p:nvSpPr>
          <p:cNvPr id="6" name="Foliennummernplatzhalter 5">
            <a:extLst>
              <a:ext uri="{FF2B5EF4-FFF2-40B4-BE49-F238E27FC236}">
                <a16:creationId xmlns:a16="http://schemas.microsoft.com/office/drawing/2014/main" id="{907A0DF5-9D01-5070-77FB-1867C56425BA}"/>
              </a:ext>
            </a:extLst>
          </p:cNvPr>
          <p:cNvSpPr>
            <a:spLocks noGrp="1"/>
          </p:cNvSpPr>
          <p:nvPr>
            <p:ph type="sldNum" sz="quarter" idx="16"/>
          </p:nvPr>
        </p:nvSpPr>
        <p:spPr/>
        <p:txBody>
          <a:bodyPr/>
          <a:lstStyle/>
          <a:p>
            <a:fld id="{BDA08C80-20F7-41C2-BF1E-F5A6ACC0FBA9}" type="slidenum">
              <a:rPr lang="de-DE" smtClean="0"/>
              <a:pPr/>
              <a:t>‹Nr.›</a:t>
            </a:fld>
            <a:endParaRPr lang="de-DE" dirty="0"/>
          </a:p>
        </p:txBody>
      </p:sp>
    </p:spTree>
    <p:extLst>
      <p:ext uri="{BB962C8B-B14F-4D97-AF65-F5344CB8AC3E}">
        <p14:creationId xmlns:p14="http://schemas.microsoft.com/office/powerpoint/2010/main" val="2284591864"/>
      </p:ext>
    </p:extLst>
  </p:cSld>
  <p:clrMapOvr>
    <a:masterClrMapping/>
  </p:clrMapOvr>
  <p:extLst>
    <p:ext uri="{DCECCB84-F9BA-43D5-87BE-67443E8EF086}">
      <p15:sldGuideLst xmlns:p15="http://schemas.microsoft.com/office/powerpoint/2012/main">
        <p15:guide id="1" pos="4611">
          <p15:clr>
            <a:srgbClr val="FBAE40"/>
          </p15:clr>
        </p15:guide>
        <p15:guide id="2" pos="5155">
          <p15:clr>
            <a:srgbClr val="FBAE40"/>
          </p15:clr>
        </p15:guide>
        <p15:guide id="3" orient="horz" pos="1162">
          <p15:clr>
            <a:srgbClr val="FBAE40"/>
          </p15:clr>
        </p15:guide>
        <p15:guide id="4" pos="438">
          <p15:clr>
            <a:srgbClr val="FBAE40"/>
          </p15:clr>
        </p15:guide>
        <p15:guide id="5" orient="horz" pos="346">
          <p15:clr>
            <a:srgbClr val="FBAE40"/>
          </p15:clr>
        </p15:guide>
        <p15:guide id="6" orient="horz" pos="3883">
          <p15:clr>
            <a:srgbClr val="FBAE40"/>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Bild 1:2 | Ein Inhalt">
    <p:spTree>
      <p:nvGrpSpPr>
        <p:cNvPr id="1" name=""/>
        <p:cNvGrpSpPr/>
        <p:nvPr/>
      </p:nvGrpSpPr>
      <p:grpSpPr>
        <a:xfrm>
          <a:off x="0" y="0"/>
          <a:ext cx="0" cy="0"/>
          <a:chOff x="0" y="0"/>
          <a:chExt cx="0" cy="0"/>
        </a:xfrm>
      </p:grpSpPr>
      <p:sp>
        <p:nvSpPr>
          <p:cNvPr id="8" name="Bildplatzhalter 19">
            <a:extLst>
              <a:ext uri="{FF2B5EF4-FFF2-40B4-BE49-F238E27FC236}">
                <a16:creationId xmlns:a16="http://schemas.microsoft.com/office/drawing/2014/main" id="{C03339E3-2435-659F-DBE0-2BC8FE38F1DF}"/>
              </a:ext>
            </a:extLst>
          </p:cNvPr>
          <p:cNvSpPr>
            <a:spLocks noGrp="1"/>
          </p:cNvSpPr>
          <p:nvPr>
            <p:ph type="pic" sz="quarter" idx="14" hasCustomPrompt="1"/>
          </p:nvPr>
        </p:nvSpPr>
        <p:spPr bwMode="gray">
          <a:xfrm>
            <a:off x="0" y="-2"/>
            <a:ext cx="4007999" cy="6858002"/>
          </a:xfrm>
          <a:solidFill>
            <a:schemeClr val="tx2"/>
          </a:solidFill>
        </p:spPr>
        <p:txBody>
          <a:bodyPr tIns="0" bIns="1152000" anchor="ctr" anchorCtr="0"/>
          <a:lstStyle>
            <a:lvl1pPr marL="0" indent="0" algn="ctr">
              <a:lnSpc>
                <a:spcPct val="100000"/>
              </a:lnSpc>
              <a:spcBef>
                <a:spcPts val="0"/>
              </a:spcBef>
              <a:buFontTx/>
              <a:buNone/>
              <a:defRPr sz="1200"/>
            </a:lvl1pPr>
            <a:lvl2pPr algn="ctr">
              <a:spcBef>
                <a:spcPts val="0"/>
              </a:spcBef>
              <a:defRPr sz="1200"/>
            </a:lvl2pPr>
            <a:lvl3pPr marL="0" indent="0" algn="ctr">
              <a:spcBef>
                <a:spcPts val="0"/>
              </a:spcBef>
              <a:buFontTx/>
              <a:buNone/>
              <a:defRPr sz="1200"/>
            </a:lvl3pPr>
            <a:lvl4pPr marL="0" indent="0" algn="ctr">
              <a:spcBef>
                <a:spcPts val="0"/>
              </a:spcBef>
              <a:buFontTx/>
              <a:buNone/>
              <a:defRPr sz="1200"/>
            </a:lvl4pPr>
            <a:lvl5pPr marL="0" indent="0" algn="ctr">
              <a:spcBef>
                <a:spcPts val="0"/>
              </a:spcBef>
              <a:buFontTx/>
              <a:buNone/>
              <a:defRPr sz="1200"/>
            </a:lvl5pPr>
            <a:lvl6pPr marL="0" indent="0" algn="ctr">
              <a:spcBef>
                <a:spcPts val="0"/>
              </a:spcBef>
              <a:buFontTx/>
              <a:buNone/>
              <a:defRPr sz="1200"/>
            </a:lvl6pPr>
            <a:lvl7pPr marL="0" indent="0" algn="ctr">
              <a:spcBef>
                <a:spcPts val="0"/>
              </a:spcBef>
              <a:buFontTx/>
              <a:buNone/>
              <a:defRPr sz="1200"/>
            </a:lvl7pPr>
            <a:lvl8pPr marL="0" indent="0" algn="ctr">
              <a:spcBef>
                <a:spcPts val="0"/>
              </a:spcBef>
              <a:buFontTx/>
              <a:buNone/>
              <a:defRPr sz="1200"/>
            </a:lvl8pPr>
            <a:lvl9pPr marL="0" indent="0" algn="ctr">
              <a:spcBef>
                <a:spcPts val="0"/>
              </a:spcBef>
              <a:buFontTx/>
              <a:buNone/>
              <a:defRPr sz="1200"/>
            </a:lvl9pPr>
          </a:lstStyle>
          <a:p>
            <a:pPr lvl="0"/>
            <a:r>
              <a:rPr lang="de-DE" dirty="0"/>
              <a:t>Bild durch Klick </a:t>
            </a:r>
            <a:br>
              <a:rPr lang="de-DE" dirty="0"/>
            </a:br>
            <a:r>
              <a:rPr lang="de-DE" dirty="0"/>
              <a:t>auf das Icon einfügen.</a:t>
            </a:r>
          </a:p>
        </p:txBody>
      </p:sp>
      <p:sp>
        <p:nvSpPr>
          <p:cNvPr id="3" name="Inhaltsplatzhalter 2">
            <a:extLst>
              <a:ext uri="{FF2B5EF4-FFF2-40B4-BE49-F238E27FC236}">
                <a16:creationId xmlns:a16="http://schemas.microsoft.com/office/drawing/2014/main" id="{CBDE1DF7-388E-4C95-8FA2-B66A1CB386FE}"/>
              </a:ext>
            </a:extLst>
          </p:cNvPr>
          <p:cNvSpPr>
            <a:spLocks noGrp="1"/>
          </p:cNvSpPr>
          <p:nvPr>
            <p:ph idx="1"/>
          </p:nvPr>
        </p:nvSpPr>
        <p:spPr bwMode="gray">
          <a:xfrm>
            <a:off x="4871325" y="1844674"/>
            <a:ext cx="6624000" cy="431958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Fußzeilenplatzhalter 9">
            <a:extLst>
              <a:ext uri="{FF2B5EF4-FFF2-40B4-BE49-F238E27FC236}">
                <a16:creationId xmlns:a16="http://schemas.microsoft.com/office/drawing/2014/main" id="{B2B00D04-FF4F-EC48-DCF3-AFD7C9251D74}"/>
              </a:ext>
            </a:extLst>
          </p:cNvPr>
          <p:cNvSpPr>
            <a:spLocks noGrp="1"/>
          </p:cNvSpPr>
          <p:nvPr>
            <p:ph type="ftr" sz="quarter" idx="16"/>
          </p:nvPr>
        </p:nvSpPr>
        <p:spPr bwMode="gray">
          <a:xfrm>
            <a:off x="4872038" y="6585000"/>
            <a:ext cx="6119961" cy="144000"/>
          </a:xfrm>
        </p:spPr>
        <p:txBody>
          <a:bodyPr/>
          <a:lstStyle/>
          <a:p>
            <a:r>
              <a:rPr lang="de-DE" dirty="0"/>
              <a:t>Titel der Präsentation</a:t>
            </a:r>
          </a:p>
        </p:txBody>
      </p:sp>
      <p:sp>
        <p:nvSpPr>
          <p:cNvPr id="11" name="Foliennummernplatzhalter 10">
            <a:extLst>
              <a:ext uri="{FF2B5EF4-FFF2-40B4-BE49-F238E27FC236}">
                <a16:creationId xmlns:a16="http://schemas.microsoft.com/office/drawing/2014/main" id="{EB45E6A2-3FC6-74A8-96B6-EBABE15836E5}"/>
              </a:ext>
            </a:extLst>
          </p:cNvPr>
          <p:cNvSpPr>
            <a:spLocks noGrp="1"/>
          </p:cNvSpPr>
          <p:nvPr>
            <p:ph type="sldNum" sz="quarter" idx="17"/>
          </p:nvPr>
        </p:nvSpPr>
        <p:spPr bwMode="gray"/>
        <p:txBody>
          <a:bodyPr/>
          <a:lstStyle/>
          <a:p>
            <a:fld id="{BDA08C80-20F7-41C2-BF1E-F5A6ACC0FBA9}" type="slidenum">
              <a:rPr lang="de-DE" smtClean="0"/>
              <a:pPr/>
              <a:t>‹Nr.›</a:t>
            </a:fld>
            <a:endParaRPr lang="de-DE" dirty="0"/>
          </a:p>
        </p:txBody>
      </p:sp>
      <p:sp>
        <p:nvSpPr>
          <p:cNvPr id="4" name="Titel 3">
            <a:extLst>
              <a:ext uri="{FF2B5EF4-FFF2-40B4-BE49-F238E27FC236}">
                <a16:creationId xmlns:a16="http://schemas.microsoft.com/office/drawing/2014/main" id="{EF36D68A-CF58-8501-32E4-2F9258B90658}"/>
              </a:ext>
            </a:extLst>
          </p:cNvPr>
          <p:cNvSpPr>
            <a:spLocks noGrp="1"/>
          </p:cNvSpPr>
          <p:nvPr>
            <p:ph type="title" hasCustomPrompt="1"/>
          </p:nvPr>
        </p:nvSpPr>
        <p:spPr bwMode="gray">
          <a:xfrm>
            <a:off x="4872025" y="549000"/>
            <a:ext cx="6624000" cy="1008000"/>
          </a:xfrm>
        </p:spPr>
        <p:txBody>
          <a:bodyPr/>
          <a:lstStyle/>
          <a:p>
            <a:r>
              <a:rPr lang="de-DE" dirty="0"/>
              <a:t>Folientitel</a:t>
            </a:r>
          </a:p>
        </p:txBody>
      </p:sp>
    </p:spTree>
    <p:extLst>
      <p:ext uri="{BB962C8B-B14F-4D97-AF65-F5344CB8AC3E}">
        <p14:creationId xmlns:p14="http://schemas.microsoft.com/office/powerpoint/2010/main" val="2423585758"/>
      </p:ext>
    </p:extLst>
  </p:cSld>
  <p:clrMapOvr>
    <a:masterClrMapping/>
  </p:clrMapOvr>
  <p:extLst>
    <p:ext uri="{DCECCB84-F9BA-43D5-87BE-67443E8EF086}">
      <p15:sldGuideLst xmlns:p15="http://schemas.microsoft.com/office/powerpoint/2012/main">
        <p15:guide id="1" pos="2525">
          <p15:clr>
            <a:srgbClr val="FBAE40"/>
          </p15:clr>
        </p15:guide>
        <p15:guide id="2" pos="3069">
          <p15:clr>
            <a:srgbClr val="FBAE40"/>
          </p15:clr>
        </p15:guide>
        <p15:guide id="3" orient="horz" pos="1162">
          <p15:clr>
            <a:srgbClr val="FBAE40"/>
          </p15:clr>
        </p15:guide>
        <p15:guide id="4" orient="horz" pos="346">
          <p15:clr>
            <a:srgbClr val="FBAE40"/>
          </p15:clr>
        </p15:guide>
        <p15:guide id="5" orient="horz" pos="3883">
          <p15:clr>
            <a:srgbClr val="FBAE40"/>
          </p15:clr>
        </p15:guide>
        <p15:guide id="6" pos="7242">
          <p15:clr>
            <a:srgbClr val="FBAE40"/>
          </p15:clr>
        </p15:guide>
      </p15:sldGuideLst>
    </p:ext>
  </p:extLst>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Ein Inhalt | Bild 1:1">
    <p:spTree>
      <p:nvGrpSpPr>
        <p:cNvPr id="1" name=""/>
        <p:cNvGrpSpPr/>
        <p:nvPr/>
      </p:nvGrpSpPr>
      <p:grpSpPr>
        <a:xfrm>
          <a:off x="0" y="0"/>
          <a:ext cx="0" cy="0"/>
          <a:chOff x="0" y="0"/>
          <a:chExt cx="0" cy="0"/>
        </a:xfrm>
      </p:grpSpPr>
      <p:sp>
        <p:nvSpPr>
          <p:cNvPr id="10" name="Bildplatzhalter 19">
            <a:extLst>
              <a:ext uri="{FF2B5EF4-FFF2-40B4-BE49-F238E27FC236}">
                <a16:creationId xmlns:a16="http://schemas.microsoft.com/office/drawing/2014/main" id="{48C35A81-8F1A-33D6-D8F5-839CBC6AFC00}"/>
              </a:ext>
            </a:extLst>
          </p:cNvPr>
          <p:cNvSpPr>
            <a:spLocks noGrp="1"/>
          </p:cNvSpPr>
          <p:nvPr>
            <p:ph type="pic" sz="quarter" idx="14" hasCustomPrompt="1"/>
          </p:nvPr>
        </p:nvSpPr>
        <p:spPr bwMode="gray">
          <a:xfrm>
            <a:off x="6096000" y="-2"/>
            <a:ext cx="6096000" cy="6858002"/>
          </a:xfrm>
          <a:solidFill>
            <a:schemeClr val="tx2"/>
          </a:solidFill>
        </p:spPr>
        <p:txBody>
          <a:bodyPr tIns="0" bIns="1152000" anchor="ctr" anchorCtr="0"/>
          <a:lstStyle>
            <a:lvl1pPr marL="0" indent="0" algn="ctr">
              <a:lnSpc>
                <a:spcPct val="100000"/>
              </a:lnSpc>
              <a:spcBef>
                <a:spcPts val="0"/>
              </a:spcBef>
              <a:buFontTx/>
              <a:buNone/>
              <a:defRPr sz="1200"/>
            </a:lvl1pPr>
            <a:lvl2pPr algn="ctr">
              <a:spcBef>
                <a:spcPts val="0"/>
              </a:spcBef>
              <a:defRPr sz="1200"/>
            </a:lvl2pPr>
            <a:lvl3pPr marL="0" indent="0" algn="ctr">
              <a:spcBef>
                <a:spcPts val="0"/>
              </a:spcBef>
              <a:buFontTx/>
              <a:buNone/>
              <a:defRPr sz="1200"/>
            </a:lvl3pPr>
            <a:lvl4pPr marL="0" indent="0" algn="ctr">
              <a:spcBef>
                <a:spcPts val="0"/>
              </a:spcBef>
              <a:buFontTx/>
              <a:buNone/>
              <a:defRPr sz="1200"/>
            </a:lvl4pPr>
            <a:lvl5pPr marL="0" indent="0" algn="ctr">
              <a:spcBef>
                <a:spcPts val="0"/>
              </a:spcBef>
              <a:buFontTx/>
              <a:buNone/>
              <a:defRPr sz="1200"/>
            </a:lvl5pPr>
            <a:lvl6pPr marL="0" indent="0" algn="ctr">
              <a:spcBef>
                <a:spcPts val="0"/>
              </a:spcBef>
              <a:buFontTx/>
              <a:buNone/>
              <a:defRPr sz="1200"/>
            </a:lvl6pPr>
            <a:lvl7pPr marL="0" indent="0" algn="ctr">
              <a:spcBef>
                <a:spcPts val="0"/>
              </a:spcBef>
              <a:buFontTx/>
              <a:buNone/>
              <a:defRPr sz="1200"/>
            </a:lvl7pPr>
            <a:lvl8pPr marL="0" indent="0" algn="ctr">
              <a:spcBef>
                <a:spcPts val="0"/>
              </a:spcBef>
              <a:buFontTx/>
              <a:buNone/>
              <a:defRPr sz="1200"/>
            </a:lvl8pPr>
            <a:lvl9pPr marL="0" indent="0" algn="ctr">
              <a:spcBef>
                <a:spcPts val="0"/>
              </a:spcBef>
              <a:buFontTx/>
              <a:buNone/>
              <a:defRPr sz="1200"/>
            </a:lvl9pPr>
          </a:lstStyle>
          <a:p>
            <a:pPr lvl="0"/>
            <a:r>
              <a:rPr lang="de-DE" dirty="0"/>
              <a:t>Bild durch Klick </a:t>
            </a:r>
            <a:br>
              <a:rPr lang="de-DE" dirty="0"/>
            </a:br>
            <a:r>
              <a:rPr lang="de-DE" dirty="0"/>
              <a:t>auf das Icon einfügen.</a:t>
            </a:r>
          </a:p>
        </p:txBody>
      </p:sp>
      <p:sp>
        <p:nvSpPr>
          <p:cNvPr id="3" name="Inhaltsplatzhalter 2">
            <a:extLst>
              <a:ext uri="{FF2B5EF4-FFF2-40B4-BE49-F238E27FC236}">
                <a16:creationId xmlns:a16="http://schemas.microsoft.com/office/drawing/2014/main" id="{CBDE1DF7-388E-4C95-8FA2-B66A1CB386FE}"/>
              </a:ext>
            </a:extLst>
          </p:cNvPr>
          <p:cNvSpPr>
            <a:spLocks noGrp="1"/>
          </p:cNvSpPr>
          <p:nvPr>
            <p:ph idx="1"/>
          </p:nvPr>
        </p:nvSpPr>
        <p:spPr bwMode="gray">
          <a:xfrm>
            <a:off x="695325" y="1844674"/>
            <a:ext cx="4537075" cy="431958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4" name="Titel 3">
            <a:extLst>
              <a:ext uri="{FF2B5EF4-FFF2-40B4-BE49-F238E27FC236}">
                <a16:creationId xmlns:a16="http://schemas.microsoft.com/office/drawing/2014/main" id="{98E8DFAB-71D0-F808-49A5-127A81FA1CF9}"/>
              </a:ext>
            </a:extLst>
          </p:cNvPr>
          <p:cNvSpPr>
            <a:spLocks noGrp="1"/>
          </p:cNvSpPr>
          <p:nvPr>
            <p:ph type="title" hasCustomPrompt="1"/>
          </p:nvPr>
        </p:nvSpPr>
        <p:spPr bwMode="gray">
          <a:xfrm>
            <a:off x="696000" y="549000"/>
            <a:ext cx="4536400" cy="1008000"/>
          </a:xfrm>
        </p:spPr>
        <p:txBody>
          <a:bodyPr/>
          <a:lstStyle/>
          <a:p>
            <a:r>
              <a:rPr lang="de-DE" dirty="0"/>
              <a:t>Folientitel</a:t>
            </a:r>
          </a:p>
        </p:txBody>
      </p:sp>
      <p:sp>
        <p:nvSpPr>
          <p:cNvPr id="2" name="Fußzeilenplatzhalter 1">
            <a:extLst>
              <a:ext uri="{FF2B5EF4-FFF2-40B4-BE49-F238E27FC236}">
                <a16:creationId xmlns:a16="http://schemas.microsoft.com/office/drawing/2014/main" id="{25EC57D5-9258-7A2D-529C-599ACDE94009}"/>
              </a:ext>
            </a:extLst>
          </p:cNvPr>
          <p:cNvSpPr>
            <a:spLocks noGrp="1"/>
          </p:cNvSpPr>
          <p:nvPr>
            <p:ph type="ftr" sz="quarter" idx="15"/>
          </p:nvPr>
        </p:nvSpPr>
        <p:spPr>
          <a:xfrm>
            <a:off x="1128000" y="6585000"/>
            <a:ext cx="4104000" cy="144000"/>
          </a:xfrm>
        </p:spPr>
        <p:txBody>
          <a:bodyPr/>
          <a:lstStyle/>
          <a:p>
            <a:r>
              <a:rPr lang="de-DE" dirty="0"/>
              <a:t>Titel der Präsentation</a:t>
            </a:r>
          </a:p>
        </p:txBody>
      </p:sp>
      <p:sp>
        <p:nvSpPr>
          <p:cNvPr id="6" name="Foliennummernplatzhalter 5">
            <a:extLst>
              <a:ext uri="{FF2B5EF4-FFF2-40B4-BE49-F238E27FC236}">
                <a16:creationId xmlns:a16="http://schemas.microsoft.com/office/drawing/2014/main" id="{A451ADB3-AFEC-1309-7A13-D4B8D60B41E5}"/>
              </a:ext>
            </a:extLst>
          </p:cNvPr>
          <p:cNvSpPr>
            <a:spLocks noGrp="1"/>
          </p:cNvSpPr>
          <p:nvPr>
            <p:ph type="sldNum" sz="quarter" idx="16"/>
          </p:nvPr>
        </p:nvSpPr>
        <p:spPr/>
        <p:txBody>
          <a:bodyPr/>
          <a:lstStyle/>
          <a:p>
            <a:fld id="{BDA08C80-20F7-41C2-BF1E-F5A6ACC0FBA9}" type="slidenum">
              <a:rPr lang="de-DE" smtClean="0"/>
              <a:pPr/>
              <a:t>‹Nr.›</a:t>
            </a:fld>
            <a:endParaRPr lang="de-DE" dirty="0"/>
          </a:p>
        </p:txBody>
      </p:sp>
    </p:spTree>
    <p:extLst>
      <p:ext uri="{BB962C8B-B14F-4D97-AF65-F5344CB8AC3E}">
        <p14:creationId xmlns:p14="http://schemas.microsoft.com/office/powerpoint/2010/main" val="2274778995"/>
      </p:ext>
    </p:extLst>
  </p:cSld>
  <p:clrMapOvr>
    <a:masterClrMapping/>
  </p:clrMapOvr>
  <p:extLst>
    <p:ext uri="{DCECCB84-F9BA-43D5-87BE-67443E8EF086}">
      <p15:sldGuideLst xmlns:p15="http://schemas.microsoft.com/office/powerpoint/2012/main">
        <p15:guide id="1" pos="3296">
          <p15:clr>
            <a:srgbClr val="FBAE40"/>
          </p15:clr>
        </p15:guide>
        <p15:guide id="2" pos="3840">
          <p15:clr>
            <a:srgbClr val="FBAE40"/>
          </p15:clr>
        </p15:guide>
        <p15:guide id="3" orient="horz" pos="1162">
          <p15:clr>
            <a:srgbClr val="FBAE40"/>
          </p15:clr>
        </p15:guide>
        <p15:guide id="4" orient="horz" pos="346">
          <p15:clr>
            <a:srgbClr val="FBAE40"/>
          </p15:clr>
        </p15:guide>
        <p15:guide id="5" orient="horz" pos="3883">
          <p15:clr>
            <a:srgbClr val="FBAE40"/>
          </p15:clr>
        </p15:guide>
        <p15:guide id="6" pos="438">
          <p15:clr>
            <a:srgbClr val="FBAE40"/>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Bild 1:1 | Ein Inhalt">
    <p:spTree>
      <p:nvGrpSpPr>
        <p:cNvPr id="1" name=""/>
        <p:cNvGrpSpPr/>
        <p:nvPr/>
      </p:nvGrpSpPr>
      <p:grpSpPr>
        <a:xfrm>
          <a:off x="0" y="0"/>
          <a:ext cx="0" cy="0"/>
          <a:chOff x="0" y="0"/>
          <a:chExt cx="0" cy="0"/>
        </a:xfrm>
      </p:grpSpPr>
      <p:sp>
        <p:nvSpPr>
          <p:cNvPr id="8" name="Bildplatzhalter 19">
            <a:extLst>
              <a:ext uri="{FF2B5EF4-FFF2-40B4-BE49-F238E27FC236}">
                <a16:creationId xmlns:a16="http://schemas.microsoft.com/office/drawing/2014/main" id="{5BA09F17-C73E-3F1F-1B0B-1BD39B532FB1}"/>
              </a:ext>
            </a:extLst>
          </p:cNvPr>
          <p:cNvSpPr>
            <a:spLocks noGrp="1"/>
          </p:cNvSpPr>
          <p:nvPr>
            <p:ph type="pic" sz="quarter" idx="14" hasCustomPrompt="1"/>
          </p:nvPr>
        </p:nvSpPr>
        <p:spPr bwMode="gray">
          <a:xfrm>
            <a:off x="0" y="-2"/>
            <a:ext cx="6096000" cy="6858002"/>
          </a:xfrm>
          <a:solidFill>
            <a:schemeClr val="tx2"/>
          </a:solidFill>
        </p:spPr>
        <p:txBody>
          <a:bodyPr tIns="0" bIns="1152000" anchor="ctr" anchorCtr="0"/>
          <a:lstStyle>
            <a:lvl1pPr marL="0" indent="0" algn="ctr">
              <a:lnSpc>
                <a:spcPct val="100000"/>
              </a:lnSpc>
              <a:spcBef>
                <a:spcPts val="0"/>
              </a:spcBef>
              <a:buFontTx/>
              <a:buNone/>
              <a:defRPr sz="1200"/>
            </a:lvl1pPr>
            <a:lvl2pPr algn="ctr">
              <a:spcBef>
                <a:spcPts val="0"/>
              </a:spcBef>
              <a:defRPr sz="1200"/>
            </a:lvl2pPr>
            <a:lvl3pPr marL="0" indent="0" algn="ctr">
              <a:spcBef>
                <a:spcPts val="0"/>
              </a:spcBef>
              <a:buFontTx/>
              <a:buNone/>
              <a:defRPr sz="1200"/>
            </a:lvl3pPr>
            <a:lvl4pPr marL="0" indent="0" algn="ctr">
              <a:spcBef>
                <a:spcPts val="0"/>
              </a:spcBef>
              <a:buFontTx/>
              <a:buNone/>
              <a:defRPr sz="1200"/>
            </a:lvl4pPr>
            <a:lvl5pPr marL="0" indent="0" algn="ctr">
              <a:spcBef>
                <a:spcPts val="0"/>
              </a:spcBef>
              <a:buFontTx/>
              <a:buNone/>
              <a:defRPr sz="1200"/>
            </a:lvl5pPr>
            <a:lvl6pPr marL="0" indent="0" algn="ctr">
              <a:spcBef>
                <a:spcPts val="0"/>
              </a:spcBef>
              <a:buFontTx/>
              <a:buNone/>
              <a:defRPr sz="1200"/>
            </a:lvl6pPr>
            <a:lvl7pPr marL="0" indent="0" algn="ctr">
              <a:spcBef>
                <a:spcPts val="0"/>
              </a:spcBef>
              <a:buFontTx/>
              <a:buNone/>
              <a:defRPr sz="1200"/>
            </a:lvl7pPr>
            <a:lvl8pPr marL="0" indent="0" algn="ctr">
              <a:spcBef>
                <a:spcPts val="0"/>
              </a:spcBef>
              <a:buFontTx/>
              <a:buNone/>
              <a:defRPr sz="1200"/>
            </a:lvl8pPr>
            <a:lvl9pPr marL="0" indent="0" algn="ctr">
              <a:spcBef>
                <a:spcPts val="0"/>
              </a:spcBef>
              <a:buFontTx/>
              <a:buNone/>
              <a:defRPr sz="1200"/>
            </a:lvl9pPr>
          </a:lstStyle>
          <a:p>
            <a:pPr lvl="0"/>
            <a:r>
              <a:rPr lang="de-DE" dirty="0"/>
              <a:t>Bild durch Klick </a:t>
            </a:r>
            <a:br>
              <a:rPr lang="de-DE" dirty="0"/>
            </a:br>
            <a:r>
              <a:rPr lang="de-DE" dirty="0"/>
              <a:t>auf das Icon einfügen.</a:t>
            </a:r>
          </a:p>
        </p:txBody>
      </p:sp>
      <p:sp>
        <p:nvSpPr>
          <p:cNvPr id="5" name="Fußzeilenplatzhalter 4">
            <a:extLst>
              <a:ext uri="{FF2B5EF4-FFF2-40B4-BE49-F238E27FC236}">
                <a16:creationId xmlns:a16="http://schemas.microsoft.com/office/drawing/2014/main" id="{193F36B8-6DFB-42D4-9024-3190D0EFC97C}"/>
              </a:ext>
            </a:extLst>
          </p:cNvPr>
          <p:cNvSpPr>
            <a:spLocks noGrp="1"/>
          </p:cNvSpPr>
          <p:nvPr>
            <p:ph type="ftr" sz="quarter" idx="11"/>
          </p:nvPr>
        </p:nvSpPr>
        <p:spPr bwMode="gray">
          <a:xfrm>
            <a:off x="6959600" y="6585000"/>
            <a:ext cx="4032399" cy="144000"/>
          </a:xfrm>
        </p:spPr>
        <p:txBody>
          <a:bodyPr/>
          <a:lstStyle/>
          <a:p>
            <a:r>
              <a:rPr lang="de-DE" dirty="0"/>
              <a:t>Titel der Präsentation</a:t>
            </a:r>
          </a:p>
        </p:txBody>
      </p:sp>
      <p:sp>
        <p:nvSpPr>
          <p:cNvPr id="3" name="Inhaltsplatzhalter 2">
            <a:extLst>
              <a:ext uri="{FF2B5EF4-FFF2-40B4-BE49-F238E27FC236}">
                <a16:creationId xmlns:a16="http://schemas.microsoft.com/office/drawing/2014/main" id="{CBDE1DF7-388E-4C95-8FA2-B66A1CB386FE}"/>
              </a:ext>
            </a:extLst>
          </p:cNvPr>
          <p:cNvSpPr>
            <a:spLocks noGrp="1"/>
          </p:cNvSpPr>
          <p:nvPr>
            <p:ph idx="1"/>
          </p:nvPr>
        </p:nvSpPr>
        <p:spPr bwMode="gray">
          <a:xfrm>
            <a:off x="6959600" y="1844674"/>
            <a:ext cx="4537075" cy="4319589"/>
          </a:xfrm>
        </p:spPr>
        <p:txBody>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6" name="Foliennummernplatzhalter 5">
            <a:extLst>
              <a:ext uri="{FF2B5EF4-FFF2-40B4-BE49-F238E27FC236}">
                <a16:creationId xmlns:a16="http://schemas.microsoft.com/office/drawing/2014/main" id="{9C7A0AE3-FD3F-4A5E-832A-28D33EF799B2}"/>
              </a:ext>
            </a:extLst>
          </p:cNvPr>
          <p:cNvSpPr>
            <a:spLocks noGrp="1"/>
          </p:cNvSpPr>
          <p:nvPr>
            <p:ph type="sldNum" sz="quarter" idx="12"/>
          </p:nvPr>
        </p:nvSpPr>
        <p:spPr bwMode="gray"/>
        <p:txBody>
          <a:bodyPr/>
          <a:lstStyle/>
          <a:p>
            <a:fld id="{BDA08C80-20F7-41C2-BF1E-F5A6ACC0FBA9}" type="slidenum">
              <a:rPr lang="de-DE" smtClean="0"/>
              <a:t>‹Nr.›</a:t>
            </a:fld>
            <a:endParaRPr lang="de-DE" dirty="0"/>
          </a:p>
        </p:txBody>
      </p:sp>
      <p:sp>
        <p:nvSpPr>
          <p:cNvPr id="4" name="Titel 3">
            <a:extLst>
              <a:ext uri="{FF2B5EF4-FFF2-40B4-BE49-F238E27FC236}">
                <a16:creationId xmlns:a16="http://schemas.microsoft.com/office/drawing/2014/main" id="{F1716A16-51EC-D7CB-CC96-1F92FA3E7FF5}"/>
              </a:ext>
            </a:extLst>
          </p:cNvPr>
          <p:cNvSpPr>
            <a:spLocks noGrp="1"/>
          </p:cNvSpPr>
          <p:nvPr>
            <p:ph type="title" hasCustomPrompt="1"/>
          </p:nvPr>
        </p:nvSpPr>
        <p:spPr bwMode="gray">
          <a:xfrm>
            <a:off x="6959600" y="549000"/>
            <a:ext cx="4536400" cy="1008000"/>
          </a:xfrm>
        </p:spPr>
        <p:txBody>
          <a:bodyPr/>
          <a:lstStyle/>
          <a:p>
            <a:r>
              <a:rPr lang="de-DE" dirty="0"/>
              <a:t>Folientitel</a:t>
            </a:r>
          </a:p>
        </p:txBody>
      </p:sp>
    </p:spTree>
    <p:extLst>
      <p:ext uri="{BB962C8B-B14F-4D97-AF65-F5344CB8AC3E}">
        <p14:creationId xmlns:p14="http://schemas.microsoft.com/office/powerpoint/2010/main" val="1843465712"/>
      </p:ext>
    </p:extLst>
  </p:cSld>
  <p:clrMapOvr>
    <a:masterClrMapping/>
  </p:clrMapOvr>
  <p:extLst>
    <p:ext uri="{DCECCB84-F9BA-43D5-87BE-67443E8EF086}">
      <p15:sldGuideLst xmlns:p15="http://schemas.microsoft.com/office/powerpoint/2012/main">
        <p15:guide id="1" pos="3840">
          <p15:clr>
            <a:srgbClr val="FBAE40"/>
          </p15:clr>
        </p15:guide>
        <p15:guide id="2" pos="4384">
          <p15:clr>
            <a:srgbClr val="FBAE40"/>
          </p15:clr>
        </p15:guide>
        <p15:guide id="3" orient="horz" pos="1162">
          <p15:clr>
            <a:srgbClr val="FBAE40"/>
          </p15:clr>
        </p15:guide>
        <p15:guide id="4" pos="7242">
          <p15:clr>
            <a:srgbClr val="FBAE40"/>
          </p15:clr>
        </p15:guide>
        <p15:guide id="5" orient="horz" pos="346">
          <p15:clr>
            <a:srgbClr val="FBAE40"/>
          </p15:clr>
        </p15:guide>
        <p15:guide id="6" orient="horz" pos="3883">
          <p15:clr>
            <a:srgbClr val="FBAE40"/>
          </p15:clr>
        </p15:guide>
      </p15:sldGuideLst>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Ein Inhalt mit Bild | Plakativ">
    <p:spTree>
      <p:nvGrpSpPr>
        <p:cNvPr id="1" name=""/>
        <p:cNvGrpSpPr/>
        <p:nvPr/>
      </p:nvGrpSpPr>
      <p:grpSpPr>
        <a:xfrm>
          <a:off x="0" y="0"/>
          <a:ext cx="0" cy="0"/>
          <a:chOff x="0" y="0"/>
          <a:chExt cx="0" cy="0"/>
        </a:xfrm>
      </p:grpSpPr>
      <p:sp>
        <p:nvSpPr>
          <p:cNvPr id="9" name="Bildplatzhalter 19">
            <a:extLst>
              <a:ext uri="{FF2B5EF4-FFF2-40B4-BE49-F238E27FC236}">
                <a16:creationId xmlns:a16="http://schemas.microsoft.com/office/drawing/2014/main" id="{BDC6A72D-6FD1-5F79-8DBD-C41B4F0F9DCB}"/>
              </a:ext>
            </a:extLst>
          </p:cNvPr>
          <p:cNvSpPr>
            <a:spLocks noGrp="1"/>
          </p:cNvSpPr>
          <p:nvPr>
            <p:ph type="pic" sz="quarter" idx="14" hasCustomPrompt="1"/>
          </p:nvPr>
        </p:nvSpPr>
        <p:spPr bwMode="gray">
          <a:xfrm>
            <a:off x="6096000" y="-2"/>
            <a:ext cx="6096000" cy="6858002"/>
          </a:xfrm>
          <a:solidFill>
            <a:schemeClr val="tx2"/>
          </a:solidFill>
        </p:spPr>
        <p:txBody>
          <a:bodyPr tIns="0" bIns="1152000" anchor="ctr" anchorCtr="0"/>
          <a:lstStyle>
            <a:lvl1pPr marL="0" indent="0" algn="ctr">
              <a:lnSpc>
                <a:spcPct val="100000"/>
              </a:lnSpc>
              <a:spcBef>
                <a:spcPts val="0"/>
              </a:spcBef>
              <a:buFontTx/>
              <a:buNone/>
              <a:defRPr sz="1200"/>
            </a:lvl1pPr>
            <a:lvl2pPr algn="ctr">
              <a:spcBef>
                <a:spcPts val="0"/>
              </a:spcBef>
              <a:defRPr sz="1200"/>
            </a:lvl2pPr>
            <a:lvl3pPr marL="0" indent="0" algn="ctr">
              <a:spcBef>
                <a:spcPts val="0"/>
              </a:spcBef>
              <a:buFontTx/>
              <a:buNone/>
              <a:defRPr sz="1200"/>
            </a:lvl3pPr>
            <a:lvl4pPr marL="0" indent="0" algn="ctr">
              <a:spcBef>
                <a:spcPts val="0"/>
              </a:spcBef>
              <a:buFontTx/>
              <a:buNone/>
              <a:defRPr sz="1200"/>
            </a:lvl4pPr>
            <a:lvl5pPr marL="0" indent="0" algn="ctr">
              <a:spcBef>
                <a:spcPts val="0"/>
              </a:spcBef>
              <a:buFontTx/>
              <a:buNone/>
              <a:defRPr sz="1200"/>
            </a:lvl5pPr>
            <a:lvl6pPr marL="0" indent="0" algn="ctr">
              <a:spcBef>
                <a:spcPts val="0"/>
              </a:spcBef>
              <a:buFontTx/>
              <a:buNone/>
              <a:defRPr sz="1200"/>
            </a:lvl6pPr>
            <a:lvl7pPr marL="0" indent="0" algn="ctr">
              <a:spcBef>
                <a:spcPts val="0"/>
              </a:spcBef>
              <a:buFontTx/>
              <a:buNone/>
              <a:defRPr sz="1200"/>
            </a:lvl7pPr>
            <a:lvl8pPr marL="0" indent="0" algn="ctr">
              <a:spcBef>
                <a:spcPts val="0"/>
              </a:spcBef>
              <a:buFontTx/>
              <a:buNone/>
              <a:defRPr sz="1200"/>
            </a:lvl8pPr>
            <a:lvl9pPr marL="0" indent="0" algn="ctr">
              <a:spcBef>
                <a:spcPts val="0"/>
              </a:spcBef>
              <a:buFontTx/>
              <a:buNone/>
              <a:defRPr sz="1200"/>
            </a:lvl9pPr>
          </a:lstStyle>
          <a:p>
            <a:pPr lvl="0"/>
            <a:r>
              <a:rPr lang="de-DE" dirty="0"/>
              <a:t>Bild durch Klick </a:t>
            </a:r>
            <a:br>
              <a:rPr lang="de-DE" dirty="0"/>
            </a:br>
            <a:r>
              <a:rPr lang="de-DE" dirty="0"/>
              <a:t>auf das Icon einfügen.</a:t>
            </a:r>
          </a:p>
        </p:txBody>
      </p:sp>
      <p:sp>
        <p:nvSpPr>
          <p:cNvPr id="3" name="Inhaltsplatzhalter 2">
            <a:extLst>
              <a:ext uri="{FF2B5EF4-FFF2-40B4-BE49-F238E27FC236}">
                <a16:creationId xmlns:a16="http://schemas.microsoft.com/office/drawing/2014/main" id="{C6297F9E-2C4D-4DC5-9477-D0A110895538}"/>
              </a:ext>
            </a:extLst>
          </p:cNvPr>
          <p:cNvSpPr>
            <a:spLocks noGrp="1"/>
          </p:cNvSpPr>
          <p:nvPr>
            <p:ph sz="half" idx="1"/>
          </p:nvPr>
        </p:nvSpPr>
        <p:spPr bwMode="gray">
          <a:xfrm>
            <a:off x="695325" y="4005000"/>
            <a:ext cx="4537076" cy="2159263"/>
          </a:xfrm>
        </p:spPr>
        <p:txBody>
          <a:bodyPr/>
          <a:lstStyle>
            <a:lvl1pPr marL="288000" indent="-288000">
              <a:defRPr sz="2000"/>
            </a:lvl1pPr>
            <a:lvl2pPr>
              <a:defRPr sz="2000"/>
            </a:lvl2pPr>
            <a:lvl3pPr marL="576000" indent="-288000">
              <a:defRPr sz="2000"/>
            </a:lvl3pPr>
            <a:lvl4pPr marL="864000" indent="-288000">
              <a:defRPr sz="2000"/>
            </a:lvl4pPr>
            <a:lvl5pPr marL="1152000" indent="-288000">
              <a:defRPr sz="2000"/>
            </a:lvl5pPr>
            <a:lvl6pPr marL="1152000" indent="-288000">
              <a:defRPr sz="2000"/>
            </a:lvl6pPr>
            <a:lvl7pPr marL="1152000" indent="-288000">
              <a:defRPr sz="2000"/>
            </a:lvl7pPr>
            <a:lvl8pPr marL="1152000" indent="-288000">
              <a:defRPr sz="2000"/>
            </a:lvl8pPr>
            <a:lvl9pPr marL="1152000" indent="-288000">
              <a:defRPr sz="2000"/>
            </a:lvl9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de-DE" dirty="0"/>
          </a:p>
        </p:txBody>
      </p:sp>
      <p:sp>
        <p:nvSpPr>
          <p:cNvPr id="10" name="Titel 9">
            <a:extLst>
              <a:ext uri="{FF2B5EF4-FFF2-40B4-BE49-F238E27FC236}">
                <a16:creationId xmlns:a16="http://schemas.microsoft.com/office/drawing/2014/main" id="{02C8E640-8202-8DE3-E0C5-C04BF5802680}"/>
              </a:ext>
            </a:extLst>
          </p:cNvPr>
          <p:cNvSpPr>
            <a:spLocks noGrp="1"/>
          </p:cNvSpPr>
          <p:nvPr>
            <p:ph type="title" hasCustomPrompt="1"/>
          </p:nvPr>
        </p:nvSpPr>
        <p:spPr bwMode="gray">
          <a:xfrm>
            <a:off x="695325" y="549000"/>
            <a:ext cx="4537076" cy="2880000"/>
          </a:xfrm>
        </p:spPr>
        <p:txBody>
          <a:bodyPr anchor="b" anchorCtr="0"/>
          <a:lstStyle>
            <a:lvl1pPr>
              <a:defRPr sz="4800"/>
            </a:lvl1pPr>
          </a:lstStyle>
          <a:p>
            <a:r>
              <a:rPr lang="de-DE" dirty="0"/>
              <a:t>Plakativer Folientitel</a:t>
            </a:r>
          </a:p>
        </p:txBody>
      </p:sp>
      <p:sp>
        <p:nvSpPr>
          <p:cNvPr id="2" name="Fußzeilenplatzhalter 1">
            <a:extLst>
              <a:ext uri="{FF2B5EF4-FFF2-40B4-BE49-F238E27FC236}">
                <a16:creationId xmlns:a16="http://schemas.microsoft.com/office/drawing/2014/main" id="{CD12145A-0C76-74C3-4A39-2A7BD6255127}"/>
              </a:ext>
            </a:extLst>
          </p:cNvPr>
          <p:cNvSpPr>
            <a:spLocks noGrp="1"/>
          </p:cNvSpPr>
          <p:nvPr>
            <p:ph type="ftr" sz="quarter" idx="15"/>
          </p:nvPr>
        </p:nvSpPr>
        <p:spPr>
          <a:xfrm>
            <a:off x="1128000" y="6585000"/>
            <a:ext cx="4104000" cy="144000"/>
          </a:xfrm>
        </p:spPr>
        <p:txBody>
          <a:bodyPr/>
          <a:lstStyle/>
          <a:p>
            <a:r>
              <a:rPr lang="de-DE" dirty="0"/>
              <a:t>Titel der Präsentation</a:t>
            </a:r>
          </a:p>
        </p:txBody>
      </p:sp>
      <p:sp>
        <p:nvSpPr>
          <p:cNvPr id="4" name="Foliennummernplatzhalter 3">
            <a:extLst>
              <a:ext uri="{FF2B5EF4-FFF2-40B4-BE49-F238E27FC236}">
                <a16:creationId xmlns:a16="http://schemas.microsoft.com/office/drawing/2014/main" id="{41477B5A-8482-647C-FD43-2075CF35508A}"/>
              </a:ext>
            </a:extLst>
          </p:cNvPr>
          <p:cNvSpPr>
            <a:spLocks noGrp="1"/>
          </p:cNvSpPr>
          <p:nvPr>
            <p:ph type="sldNum" sz="quarter" idx="16"/>
          </p:nvPr>
        </p:nvSpPr>
        <p:spPr/>
        <p:txBody>
          <a:bodyPr/>
          <a:lstStyle/>
          <a:p>
            <a:fld id="{BDA08C80-20F7-41C2-BF1E-F5A6ACC0FBA9}" type="slidenum">
              <a:rPr lang="de-DE" smtClean="0"/>
              <a:pPr/>
              <a:t>‹Nr.›</a:t>
            </a:fld>
            <a:endParaRPr lang="de-DE" dirty="0"/>
          </a:p>
        </p:txBody>
      </p:sp>
    </p:spTree>
    <p:extLst>
      <p:ext uri="{BB962C8B-B14F-4D97-AF65-F5344CB8AC3E}">
        <p14:creationId xmlns:p14="http://schemas.microsoft.com/office/powerpoint/2010/main" val="1173259651"/>
      </p:ext>
    </p:extLst>
  </p:cSld>
  <p:clrMapOvr>
    <a:masterClrMapping/>
  </p:clrMapOvr>
  <p:extLst>
    <p:ext uri="{DCECCB84-F9BA-43D5-87BE-67443E8EF086}">
      <p15:sldGuideLst xmlns:p15="http://schemas.microsoft.com/office/powerpoint/2012/main">
        <p15:guide id="1" pos="3296">
          <p15:clr>
            <a:srgbClr val="FBAE40"/>
          </p15:clr>
        </p15:guide>
        <p15:guide id="2" pos="3840">
          <p15:clr>
            <a:srgbClr val="FBAE40"/>
          </p15:clr>
        </p15:guide>
        <p15:guide id="4" pos="438">
          <p15:clr>
            <a:srgbClr val="FBAE40"/>
          </p15:clr>
        </p15:guide>
        <p15:guide id="6" orient="horz" pos="346">
          <p15:clr>
            <a:srgbClr val="FBAE40"/>
          </p15:clr>
        </p15:guide>
        <p15:guide id="7" orient="horz" pos="3883">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Vollflächiges Bild">
    <p:spTree>
      <p:nvGrpSpPr>
        <p:cNvPr id="1" name=""/>
        <p:cNvGrpSpPr/>
        <p:nvPr/>
      </p:nvGrpSpPr>
      <p:grpSpPr>
        <a:xfrm>
          <a:off x="0" y="0"/>
          <a:ext cx="0" cy="0"/>
          <a:chOff x="0" y="0"/>
          <a:chExt cx="0" cy="0"/>
        </a:xfrm>
      </p:grpSpPr>
      <p:sp>
        <p:nvSpPr>
          <p:cNvPr id="8" name="Bildplatzhalter 19">
            <a:extLst>
              <a:ext uri="{FF2B5EF4-FFF2-40B4-BE49-F238E27FC236}">
                <a16:creationId xmlns:a16="http://schemas.microsoft.com/office/drawing/2014/main" id="{5BA09F17-C73E-3F1F-1B0B-1BD39B532FB1}"/>
              </a:ext>
            </a:extLst>
          </p:cNvPr>
          <p:cNvSpPr>
            <a:spLocks noGrp="1"/>
          </p:cNvSpPr>
          <p:nvPr>
            <p:ph type="pic" sz="quarter" idx="14" hasCustomPrompt="1"/>
          </p:nvPr>
        </p:nvSpPr>
        <p:spPr bwMode="gray">
          <a:xfrm>
            <a:off x="0" y="-2"/>
            <a:ext cx="12192000" cy="6858002"/>
          </a:xfrm>
          <a:solidFill>
            <a:schemeClr val="tx2"/>
          </a:solidFill>
        </p:spPr>
        <p:txBody>
          <a:bodyPr tIns="0" bIns="1224000" anchor="ctr" anchorCtr="0"/>
          <a:lstStyle>
            <a:lvl1pPr marL="0" indent="0" algn="ctr">
              <a:lnSpc>
                <a:spcPct val="100000"/>
              </a:lnSpc>
              <a:spcBef>
                <a:spcPts val="0"/>
              </a:spcBef>
              <a:buFontTx/>
              <a:buNone/>
              <a:defRPr sz="1200"/>
            </a:lvl1pPr>
            <a:lvl2pPr algn="ctr">
              <a:spcBef>
                <a:spcPts val="0"/>
              </a:spcBef>
              <a:defRPr sz="1200"/>
            </a:lvl2pPr>
            <a:lvl3pPr marL="0" indent="0" algn="ctr">
              <a:spcBef>
                <a:spcPts val="0"/>
              </a:spcBef>
              <a:buFontTx/>
              <a:buNone/>
              <a:defRPr sz="1200"/>
            </a:lvl3pPr>
            <a:lvl4pPr marL="0" indent="0" algn="ctr">
              <a:spcBef>
                <a:spcPts val="0"/>
              </a:spcBef>
              <a:buFontTx/>
              <a:buNone/>
              <a:defRPr sz="1200"/>
            </a:lvl4pPr>
            <a:lvl5pPr marL="0" indent="0" algn="ctr">
              <a:spcBef>
                <a:spcPts val="0"/>
              </a:spcBef>
              <a:buFontTx/>
              <a:buNone/>
              <a:defRPr sz="1200"/>
            </a:lvl5pPr>
            <a:lvl6pPr marL="0" indent="0" algn="ctr">
              <a:spcBef>
                <a:spcPts val="0"/>
              </a:spcBef>
              <a:buFontTx/>
              <a:buNone/>
              <a:defRPr sz="1200"/>
            </a:lvl6pPr>
            <a:lvl7pPr marL="0" indent="0" algn="ctr">
              <a:spcBef>
                <a:spcPts val="0"/>
              </a:spcBef>
              <a:buFontTx/>
              <a:buNone/>
              <a:defRPr sz="1200"/>
            </a:lvl7pPr>
            <a:lvl8pPr marL="0" indent="0" algn="ctr">
              <a:spcBef>
                <a:spcPts val="0"/>
              </a:spcBef>
              <a:buFontTx/>
              <a:buNone/>
              <a:defRPr sz="1200"/>
            </a:lvl8pPr>
            <a:lvl9pPr marL="0" indent="0" algn="ctr">
              <a:spcBef>
                <a:spcPts val="0"/>
              </a:spcBef>
              <a:buFontTx/>
              <a:buNone/>
              <a:defRPr sz="1200"/>
            </a:lvl9pPr>
          </a:lstStyle>
          <a:p>
            <a:pPr lvl="0"/>
            <a:r>
              <a:rPr lang="de-DE" dirty="0"/>
              <a:t>Ein Bild bitte über die Registerlasche</a:t>
            </a:r>
            <a:br>
              <a:rPr lang="de-DE" dirty="0"/>
            </a:br>
            <a:r>
              <a:rPr lang="de-DE" dirty="0"/>
              <a:t>„Einfügen“ und per Klick auf </a:t>
            </a:r>
            <a:br>
              <a:rPr lang="de-DE" dirty="0"/>
            </a:br>
            <a:r>
              <a:rPr lang="de-DE" dirty="0"/>
              <a:t>die Schaltfläche „Bilder“ laden.</a:t>
            </a:r>
          </a:p>
        </p:txBody>
      </p:sp>
      <p:sp>
        <p:nvSpPr>
          <p:cNvPr id="10" name="Textplatzhalter 9">
            <a:extLst>
              <a:ext uri="{FF2B5EF4-FFF2-40B4-BE49-F238E27FC236}">
                <a16:creationId xmlns:a16="http://schemas.microsoft.com/office/drawing/2014/main" id="{377F1CB4-FC91-0A77-C38D-4883E1F6996A}"/>
              </a:ext>
            </a:extLst>
          </p:cNvPr>
          <p:cNvSpPr>
            <a:spLocks noGrp="1"/>
          </p:cNvSpPr>
          <p:nvPr>
            <p:ph type="body" sz="quarter" idx="15" hasCustomPrompt="1"/>
          </p:nvPr>
        </p:nvSpPr>
        <p:spPr bwMode="gray">
          <a:xfrm>
            <a:off x="1" y="0"/>
            <a:ext cx="12192000" cy="6858000"/>
          </a:xfrm>
          <a:gradFill>
            <a:gsLst>
              <a:gs pos="0">
                <a:schemeClr val="tx2">
                  <a:lumMod val="10000"/>
                  <a:alpha val="0"/>
                </a:schemeClr>
              </a:gs>
              <a:gs pos="100000">
                <a:schemeClr val="tx2">
                  <a:lumMod val="10000"/>
                  <a:alpha val="80000"/>
                </a:schemeClr>
              </a:gs>
            </a:gsLst>
            <a:lin ang="0" scaled="1"/>
          </a:gradFill>
        </p:spPr>
        <p:txBody>
          <a:bodyPr/>
          <a:lstStyle>
            <a:lvl1pPr marL="0" indent="0">
              <a:buFontTx/>
              <a:buNone/>
              <a:defRPr sz="100"/>
            </a:lvl1pPr>
            <a:lvl2pPr>
              <a:defRPr sz="100"/>
            </a:lvl2pPr>
            <a:lvl3pPr marL="0" indent="0">
              <a:buFontTx/>
              <a:buNone/>
              <a:defRPr sz="100"/>
            </a:lvl3pPr>
            <a:lvl4pPr marL="0" indent="0">
              <a:buFontTx/>
              <a:buNone/>
              <a:defRPr sz="100"/>
            </a:lvl4pPr>
            <a:lvl5pPr marL="0" indent="0">
              <a:buFontTx/>
              <a:buNone/>
              <a:defRPr sz="100"/>
            </a:lvl5pPr>
            <a:lvl6pPr marL="0" indent="0">
              <a:buFontTx/>
              <a:buNone/>
              <a:defRPr sz="100"/>
            </a:lvl6pPr>
            <a:lvl7pPr marL="0" indent="0">
              <a:buFontTx/>
              <a:buNone/>
              <a:defRPr sz="100"/>
            </a:lvl7pPr>
            <a:lvl8pPr marL="0" indent="0">
              <a:buFontTx/>
              <a:buNone/>
              <a:defRPr sz="100"/>
            </a:lvl8pPr>
            <a:lvl9pPr marL="0" indent="0">
              <a:buFontTx/>
              <a:buNone/>
              <a:defRPr sz="100"/>
            </a:lvl9pPr>
          </a:lstStyle>
          <a:p>
            <a:pPr lvl="0"/>
            <a:r>
              <a:rPr lang="de-DE" dirty="0"/>
              <a:t> </a:t>
            </a:r>
          </a:p>
        </p:txBody>
      </p:sp>
      <p:sp>
        <p:nvSpPr>
          <p:cNvPr id="5" name="Textplatzhalter 10">
            <a:extLst>
              <a:ext uri="{FF2B5EF4-FFF2-40B4-BE49-F238E27FC236}">
                <a16:creationId xmlns:a16="http://schemas.microsoft.com/office/drawing/2014/main" id="{7CA01B74-B759-BA84-8727-A25E9274AD40}"/>
              </a:ext>
            </a:extLst>
          </p:cNvPr>
          <p:cNvSpPr>
            <a:spLocks noGrp="1"/>
          </p:cNvSpPr>
          <p:nvPr>
            <p:ph type="body" sz="quarter" idx="16" hasCustomPrompt="1"/>
          </p:nvPr>
        </p:nvSpPr>
        <p:spPr bwMode="gray">
          <a:xfrm rot="-240000">
            <a:off x="1020204" y="817159"/>
            <a:ext cx="3600000" cy="1152000"/>
          </a:xfrm>
        </p:spPr>
        <p:txBody>
          <a:bodyPr wrap="none"/>
          <a:lstStyle>
            <a:lvl1pPr marL="0" indent="0">
              <a:lnSpc>
                <a:spcPct val="100000"/>
              </a:lnSpc>
              <a:spcBef>
                <a:spcPts val="0"/>
              </a:spcBef>
              <a:buFontTx/>
              <a:buNone/>
              <a:defRPr sz="8000" spc="-150" baseline="0">
                <a:solidFill>
                  <a:schemeClr val="tx1"/>
                </a:solidFill>
                <a:latin typeface="Better Times" pitchFamily="2" charset="0"/>
              </a:defRPr>
            </a:lvl1pPr>
            <a:lvl2pPr>
              <a:lnSpc>
                <a:spcPct val="100000"/>
              </a:lnSpc>
              <a:spcBef>
                <a:spcPts val="0"/>
              </a:spcBef>
              <a:defRPr sz="8000" spc="-150" baseline="0">
                <a:solidFill>
                  <a:schemeClr val="tx1"/>
                </a:solidFill>
                <a:latin typeface="Better Times" pitchFamily="2" charset="0"/>
              </a:defRPr>
            </a:lvl2pPr>
            <a:lvl3pPr marL="0" indent="0">
              <a:lnSpc>
                <a:spcPct val="100000"/>
              </a:lnSpc>
              <a:spcBef>
                <a:spcPts val="0"/>
              </a:spcBef>
              <a:buFontTx/>
              <a:buNone/>
              <a:defRPr sz="8000" spc="-150" baseline="0">
                <a:solidFill>
                  <a:schemeClr val="tx1"/>
                </a:solidFill>
                <a:latin typeface="Better Times" pitchFamily="2" charset="0"/>
              </a:defRPr>
            </a:lvl3pPr>
            <a:lvl4pPr marL="0" indent="0">
              <a:lnSpc>
                <a:spcPct val="100000"/>
              </a:lnSpc>
              <a:spcBef>
                <a:spcPts val="0"/>
              </a:spcBef>
              <a:buFontTx/>
              <a:buNone/>
              <a:defRPr sz="8000" spc="-150" baseline="0">
                <a:solidFill>
                  <a:schemeClr val="tx1"/>
                </a:solidFill>
                <a:latin typeface="Better Times" pitchFamily="2" charset="0"/>
              </a:defRPr>
            </a:lvl4pPr>
            <a:lvl5pPr marL="0" indent="0">
              <a:lnSpc>
                <a:spcPct val="100000"/>
              </a:lnSpc>
              <a:spcBef>
                <a:spcPts val="0"/>
              </a:spcBef>
              <a:buFontTx/>
              <a:buNone/>
              <a:defRPr sz="8000" spc="-150" baseline="0">
                <a:solidFill>
                  <a:schemeClr val="tx1"/>
                </a:solidFill>
                <a:latin typeface="Better Times" pitchFamily="2" charset="0"/>
              </a:defRPr>
            </a:lvl5pPr>
            <a:lvl6pPr marL="0" indent="0">
              <a:lnSpc>
                <a:spcPct val="100000"/>
              </a:lnSpc>
              <a:spcBef>
                <a:spcPts val="0"/>
              </a:spcBef>
              <a:buFontTx/>
              <a:buNone/>
              <a:defRPr sz="8000" spc="-150" baseline="0">
                <a:solidFill>
                  <a:schemeClr val="tx1"/>
                </a:solidFill>
                <a:latin typeface="Better Times" pitchFamily="2" charset="0"/>
              </a:defRPr>
            </a:lvl6pPr>
            <a:lvl7pPr marL="0" indent="0">
              <a:lnSpc>
                <a:spcPct val="100000"/>
              </a:lnSpc>
              <a:spcBef>
                <a:spcPts val="0"/>
              </a:spcBef>
              <a:buFontTx/>
              <a:buNone/>
              <a:defRPr sz="8000" spc="-150" baseline="0">
                <a:solidFill>
                  <a:schemeClr val="tx1"/>
                </a:solidFill>
                <a:latin typeface="Better Times" pitchFamily="2" charset="0"/>
              </a:defRPr>
            </a:lvl7pPr>
            <a:lvl8pPr marL="0" indent="0">
              <a:lnSpc>
                <a:spcPct val="100000"/>
              </a:lnSpc>
              <a:spcBef>
                <a:spcPts val="0"/>
              </a:spcBef>
              <a:buFontTx/>
              <a:buNone/>
              <a:defRPr sz="8000" spc="-150" baseline="0">
                <a:solidFill>
                  <a:schemeClr val="tx1"/>
                </a:solidFill>
                <a:latin typeface="Better Times" pitchFamily="2" charset="0"/>
              </a:defRPr>
            </a:lvl8pPr>
            <a:lvl9pPr marL="0" indent="0">
              <a:lnSpc>
                <a:spcPct val="100000"/>
              </a:lnSpc>
              <a:spcBef>
                <a:spcPts val="0"/>
              </a:spcBef>
              <a:buFontTx/>
              <a:buNone/>
              <a:defRPr sz="8000" spc="-150" baseline="0">
                <a:solidFill>
                  <a:schemeClr val="tx1"/>
                </a:solidFill>
                <a:latin typeface="Better Times" pitchFamily="2" charset="0"/>
              </a:defRPr>
            </a:lvl9pPr>
          </a:lstStyle>
          <a:p>
            <a:pPr lvl="0"/>
            <a:r>
              <a:rPr lang="de-DE" dirty="0"/>
              <a:t>Hervorhebung</a:t>
            </a:r>
          </a:p>
        </p:txBody>
      </p:sp>
      <p:sp>
        <p:nvSpPr>
          <p:cNvPr id="9" name="Textplatzhalter 4">
            <a:extLst>
              <a:ext uri="{FF2B5EF4-FFF2-40B4-BE49-F238E27FC236}">
                <a16:creationId xmlns:a16="http://schemas.microsoft.com/office/drawing/2014/main" id="{722A97DE-AF7B-48A5-4F8B-C5E9C318ED14}"/>
              </a:ext>
            </a:extLst>
          </p:cNvPr>
          <p:cNvSpPr>
            <a:spLocks noGrp="1"/>
          </p:cNvSpPr>
          <p:nvPr>
            <p:ph type="body" sz="quarter" idx="13" hasCustomPrompt="1"/>
          </p:nvPr>
        </p:nvSpPr>
        <p:spPr bwMode="gray">
          <a:xfrm>
            <a:off x="6311899" y="693738"/>
            <a:ext cx="5184775" cy="5470525"/>
          </a:xfrm>
        </p:spPr>
        <p:txBody>
          <a:bodyPr anchor="b" anchorCtr="0"/>
          <a:lstStyle>
            <a:lvl1pPr marL="0" indent="0" algn="l">
              <a:lnSpc>
                <a:spcPct val="100000"/>
              </a:lnSpc>
              <a:buFontTx/>
              <a:buNone/>
              <a:defRPr sz="4800">
                <a:solidFill>
                  <a:schemeClr val="bg1"/>
                </a:solidFill>
                <a:latin typeface="+mj-lt"/>
              </a:defRPr>
            </a:lvl1pPr>
            <a:lvl2pPr algn="l">
              <a:lnSpc>
                <a:spcPct val="100000"/>
              </a:lnSpc>
              <a:defRPr sz="4800">
                <a:solidFill>
                  <a:schemeClr val="bg1"/>
                </a:solidFill>
                <a:latin typeface="+mj-lt"/>
              </a:defRPr>
            </a:lvl2pPr>
            <a:lvl3pPr marL="0" indent="0" algn="l">
              <a:lnSpc>
                <a:spcPct val="100000"/>
              </a:lnSpc>
              <a:buFontTx/>
              <a:buNone/>
              <a:defRPr sz="4800">
                <a:solidFill>
                  <a:schemeClr val="bg1"/>
                </a:solidFill>
                <a:latin typeface="+mj-lt"/>
              </a:defRPr>
            </a:lvl3pPr>
            <a:lvl4pPr marL="0" indent="0" algn="l">
              <a:lnSpc>
                <a:spcPct val="100000"/>
              </a:lnSpc>
              <a:buFontTx/>
              <a:buNone/>
              <a:defRPr sz="4800">
                <a:solidFill>
                  <a:schemeClr val="bg1"/>
                </a:solidFill>
                <a:latin typeface="+mj-lt"/>
              </a:defRPr>
            </a:lvl4pPr>
            <a:lvl5pPr marL="0" indent="0" algn="l">
              <a:lnSpc>
                <a:spcPct val="100000"/>
              </a:lnSpc>
              <a:buFontTx/>
              <a:buNone/>
              <a:defRPr sz="4800">
                <a:solidFill>
                  <a:schemeClr val="bg1"/>
                </a:solidFill>
                <a:latin typeface="+mj-lt"/>
              </a:defRPr>
            </a:lvl5pPr>
            <a:lvl6pPr marL="0" indent="0" algn="l">
              <a:lnSpc>
                <a:spcPct val="100000"/>
              </a:lnSpc>
              <a:buFontTx/>
              <a:buNone/>
              <a:defRPr sz="4800">
                <a:solidFill>
                  <a:schemeClr val="bg1"/>
                </a:solidFill>
                <a:latin typeface="+mj-lt"/>
              </a:defRPr>
            </a:lvl6pPr>
            <a:lvl7pPr marL="0" indent="0" algn="l">
              <a:lnSpc>
                <a:spcPct val="100000"/>
              </a:lnSpc>
              <a:buFontTx/>
              <a:buNone/>
              <a:defRPr sz="4800">
                <a:solidFill>
                  <a:schemeClr val="bg1"/>
                </a:solidFill>
                <a:latin typeface="+mj-lt"/>
              </a:defRPr>
            </a:lvl7pPr>
            <a:lvl8pPr marL="0" indent="0" algn="l">
              <a:lnSpc>
                <a:spcPct val="100000"/>
              </a:lnSpc>
              <a:buFontTx/>
              <a:buNone/>
              <a:defRPr sz="4800">
                <a:solidFill>
                  <a:schemeClr val="bg1"/>
                </a:solidFill>
                <a:latin typeface="+mj-lt"/>
              </a:defRPr>
            </a:lvl8pPr>
            <a:lvl9pPr marL="0" indent="0" algn="l">
              <a:lnSpc>
                <a:spcPct val="100000"/>
              </a:lnSpc>
              <a:buFontTx/>
              <a:buNone/>
              <a:defRPr sz="4800">
                <a:solidFill>
                  <a:schemeClr val="bg1"/>
                </a:solidFill>
                <a:latin typeface="+mj-lt"/>
              </a:defRPr>
            </a:lvl9pPr>
          </a:lstStyle>
          <a:p>
            <a:pPr lvl="0"/>
            <a:r>
              <a:rPr lang="de-DE" dirty="0"/>
              <a:t>Hier kann eine Aussage stehen</a:t>
            </a:r>
          </a:p>
        </p:txBody>
      </p:sp>
    </p:spTree>
    <p:extLst>
      <p:ext uri="{BB962C8B-B14F-4D97-AF65-F5344CB8AC3E}">
        <p14:creationId xmlns:p14="http://schemas.microsoft.com/office/powerpoint/2010/main" val="1701975717"/>
      </p:ext>
    </p:extLst>
  </p:cSld>
  <p:clrMapOvr>
    <a:masterClrMapping/>
  </p:clrMapOvr>
  <p:extLst>
    <p:ext uri="{DCECCB84-F9BA-43D5-87BE-67443E8EF086}">
      <p15:sldGuideLst xmlns:p15="http://schemas.microsoft.com/office/powerpoint/2012/main">
        <p15:guide id="1" pos="3976">
          <p15:clr>
            <a:srgbClr val="FBAE40"/>
          </p15:clr>
        </p15:guide>
        <p15:guide id="2" pos="7242">
          <p15:clr>
            <a:srgbClr val="FBAE40"/>
          </p15:clr>
        </p15:guide>
        <p15:guide id="5" orient="horz" pos="437">
          <p15:clr>
            <a:srgbClr val="FBAE40"/>
          </p15:clr>
        </p15:guide>
        <p15:guide id="6" orient="horz" pos="3883">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solidFill>
          <a:schemeClr val="accent1"/>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1538C700-9AF6-4D7A-B378-3FFD2557471F}"/>
              </a:ext>
            </a:extLst>
          </p:cNvPr>
          <p:cNvSpPr>
            <a:spLocks noGrp="1"/>
          </p:cNvSpPr>
          <p:nvPr>
            <p:ph type="ctrTitle" hasCustomPrompt="1"/>
          </p:nvPr>
        </p:nvSpPr>
        <p:spPr bwMode="gray">
          <a:xfrm>
            <a:off x="4424862" y="2544834"/>
            <a:ext cx="4968000" cy="1656000"/>
          </a:xfrm>
        </p:spPr>
        <p:txBody>
          <a:bodyPr anchor="t" anchorCtr="0">
            <a:noAutofit/>
          </a:bodyPr>
          <a:lstStyle>
            <a:lvl1pPr algn="l">
              <a:defRPr sz="4800">
                <a:solidFill>
                  <a:schemeClr val="tx1"/>
                </a:solidFill>
              </a:defRPr>
            </a:lvl1pPr>
          </a:lstStyle>
          <a:p>
            <a:r>
              <a:rPr lang="de-DE"/>
              <a:t>Name des Kapitels </a:t>
            </a:r>
          </a:p>
        </p:txBody>
      </p:sp>
      <p:sp>
        <p:nvSpPr>
          <p:cNvPr id="13" name="Textplatzhalter 6">
            <a:extLst>
              <a:ext uri="{FF2B5EF4-FFF2-40B4-BE49-F238E27FC236}">
                <a16:creationId xmlns:a16="http://schemas.microsoft.com/office/drawing/2014/main" id="{B793A2F1-BE1D-E51D-A9DE-F39C47282E2A}"/>
              </a:ext>
            </a:extLst>
          </p:cNvPr>
          <p:cNvSpPr>
            <a:spLocks noGrp="1"/>
          </p:cNvSpPr>
          <p:nvPr>
            <p:ph type="body" sz="quarter" idx="14" hasCustomPrompt="1"/>
          </p:nvPr>
        </p:nvSpPr>
        <p:spPr bwMode="gray">
          <a:xfrm>
            <a:off x="2064000" y="2544834"/>
            <a:ext cx="2088000" cy="1656000"/>
          </a:xfrm>
        </p:spPr>
        <p:txBody>
          <a:bodyPr tIns="0" bIns="180000" anchor="ctr" anchorCtr="0"/>
          <a:lstStyle>
            <a:lvl1pPr marL="0" indent="0">
              <a:lnSpc>
                <a:spcPct val="100000"/>
              </a:lnSpc>
              <a:buFontTx/>
              <a:buNone/>
              <a:defRPr sz="13800">
                <a:solidFill>
                  <a:schemeClr val="bg1"/>
                </a:solidFill>
                <a:latin typeface="+mj-lt"/>
              </a:defRPr>
            </a:lvl1pPr>
            <a:lvl2pPr>
              <a:lnSpc>
                <a:spcPct val="100000"/>
              </a:lnSpc>
              <a:defRPr sz="13800">
                <a:solidFill>
                  <a:schemeClr val="bg1"/>
                </a:solidFill>
                <a:latin typeface="+mj-lt"/>
              </a:defRPr>
            </a:lvl2pPr>
            <a:lvl3pPr marL="0" indent="0">
              <a:lnSpc>
                <a:spcPct val="100000"/>
              </a:lnSpc>
              <a:buFontTx/>
              <a:buNone/>
              <a:defRPr sz="13800">
                <a:solidFill>
                  <a:schemeClr val="bg1"/>
                </a:solidFill>
                <a:latin typeface="+mj-lt"/>
              </a:defRPr>
            </a:lvl3pPr>
            <a:lvl4pPr marL="0" indent="0">
              <a:lnSpc>
                <a:spcPct val="100000"/>
              </a:lnSpc>
              <a:buFontTx/>
              <a:buNone/>
              <a:defRPr sz="13800">
                <a:solidFill>
                  <a:schemeClr val="bg1"/>
                </a:solidFill>
                <a:latin typeface="+mj-lt"/>
              </a:defRPr>
            </a:lvl4pPr>
            <a:lvl5pPr marL="0" indent="0">
              <a:lnSpc>
                <a:spcPct val="100000"/>
              </a:lnSpc>
              <a:buFontTx/>
              <a:buNone/>
              <a:defRPr sz="13800">
                <a:solidFill>
                  <a:schemeClr val="bg1"/>
                </a:solidFill>
                <a:latin typeface="+mj-lt"/>
              </a:defRPr>
            </a:lvl5pPr>
            <a:lvl6pPr marL="0" indent="0">
              <a:lnSpc>
                <a:spcPct val="100000"/>
              </a:lnSpc>
              <a:buFontTx/>
              <a:buNone/>
              <a:defRPr sz="13800">
                <a:solidFill>
                  <a:schemeClr val="bg1"/>
                </a:solidFill>
                <a:latin typeface="+mj-lt"/>
              </a:defRPr>
            </a:lvl6pPr>
            <a:lvl7pPr marL="0" indent="0">
              <a:lnSpc>
                <a:spcPct val="100000"/>
              </a:lnSpc>
              <a:buFontTx/>
              <a:buNone/>
              <a:defRPr sz="13800">
                <a:solidFill>
                  <a:schemeClr val="bg1"/>
                </a:solidFill>
                <a:latin typeface="+mj-lt"/>
              </a:defRPr>
            </a:lvl7pPr>
            <a:lvl8pPr marL="0" indent="0">
              <a:lnSpc>
                <a:spcPct val="100000"/>
              </a:lnSpc>
              <a:buFontTx/>
              <a:buNone/>
              <a:defRPr sz="13800">
                <a:solidFill>
                  <a:schemeClr val="bg1"/>
                </a:solidFill>
                <a:latin typeface="+mj-lt"/>
              </a:defRPr>
            </a:lvl8pPr>
            <a:lvl9pPr marL="0" indent="0">
              <a:lnSpc>
                <a:spcPct val="100000"/>
              </a:lnSpc>
              <a:buFontTx/>
              <a:buNone/>
              <a:defRPr sz="13800">
                <a:solidFill>
                  <a:schemeClr val="bg1"/>
                </a:solidFill>
                <a:latin typeface="+mj-lt"/>
              </a:defRPr>
            </a:lvl9pPr>
          </a:lstStyle>
          <a:p>
            <a:pPr lvl="0"/>
            <a:r>
              <a:rPr lang="de-DE"/>
              <a:t>00</a:t>
            </a:r>
          </a:p>
        </p:txBody>
      </p:sp>
      <p:sp>
        <p:nvSpPr>
          <p:cNvPr id="7" name="Textplatzhalter 10">
            <a:extLst>
              <a:ext uri="{FF2B5EF4-FFF2-40B4-BE49-F238E27FC236}">
                <a16:creationId xmlns:a16="http://schemas.microsoft.com/office/drawing/2014/main" id="{60479693-2412-3933-FF41-DB01CD711BA2}"/>
              </a:ext>
            </a:extLst>
          </p:cNvPr>
          <p:cNvSpPr>
            <a:spLocks noGrp="1"/>
          </p:cNvSpPr>
          <p:nvPr>
            <p:ph type="body" sz="quarter" idx="15" hasCustomPrompt="1"/>
          </p:nvPr>
        </p:nvSpPr>
        <p:spPr bwMode="gray">
          <a:xfrm rot="-240000">
            <a:off x="6852007" y="2920476"/>
            <a:ext cx="3425563" cy="1152000"/>
          </a:xfrm>
        </p:spPr>
        <p:txBody>
          <a:bodyPr wrap="none"/>
          <a:lstStyle>
            <a:lvl1pPr marL="0" indent="0">
              <a:lnSpc>
                <a:spcPct val="100000"/>
              </a:lnSpc>
              <a:spcBef>
                <a:spcPts val="0"/>
              </a:spcBef>
              <a:buFontTx/>
              <a:buNone/>
              <a:defRPr sz="8000" spc="-150" baseline="0">
                <a:solidFill>
                  <a:schemeClr val="tx1"/>
                </a:solidFill>
                <a:latin typeface="Better Times" pitchFamily="2" charset="0"/>
              </a:defRPr>
            </a:lvl1pPr>
            <a:lvl2pPr>
              <a:lnSpc>
                <a:spcPct val="100000"/>
              </a:lnSpc>
              <a:spcBef>
                <a:spcPts val="0"/>
              </a:spcBef>
              <a:defRPr sz="8000" spc="-150" baseline="0">
                <a:solidFill>
                  <a:schemeClr val="tx1"/>
                </a:solidFill>
                <a:latin typeface="Better Times" pitchFamily="2" charset="0"/>
              </a:defRPr>
            </a:lvl2pPr>
            <a:lvl3pPr marL="0" indent="0">
              <a:lnSpc>
                <a:spcPct val="100000"/>
              </a:lnSpc>
              <a:spcBef>
                <a:spcPts val="0"/>
              </a:spcBef>
              <a:buFontTx/>
              <a:buNone/>
              <a:defRPr sz="8000" spc="-150" baseline="0">
                <a:solidFill>
                  <a:schemeClr val="tx1"/>
                </a:solidFill>
                <a:latin typeface="Better Times" pitchFamily="2" charset="0"/>
              </a:defRPr>
            </a:lvl3pPr>
            <a:lvl4pPr marL="0" indent="0">
              <a:lnSpc>
                <a:spcPct val="100000"/>
              </a:lnSpc>
              <a:spcBef>
                <a:spcPts val="0"/>
              </a:spcBef>
              <a:buFontTx/>
              <a:buNone/>
              <a:defRPr sz="8000" spc="-150" baseline="0">
                <a:solidFill>
                  <a:schemeClr val="tx1"/>
                </a:solidFill>
                <a:latin typeface="Better Times" pitchFamily="2" charset="0"/>
              </a:defRPr>
            </a:lvl4pPr>
            <a:lvl5pPr marL="0" indent="0">
              <a:lnSpc>
                <a:spcPct val="100000"/>
              </a:lnSpc>
              <a:spcBef>
                <a:spcPts val="0"/>
              </a:spcBef>
              <a:buFontTx/>
              <a:buNone/>
              <a:defRPr sz="8000" spc="-150" baseline="0">
                <a:solidFill>
                  <a:schemeClr val="tx1"/>
                </a:solidFill>
                <a:latin typeface="Better Times" pitchFamily="2" charset="0"/>
              </a:defRPr>
            </a:lvl5pPr>
            <a:lvl6pPr marL="0" indent="0">
              <a:lnSpc>
                <a:spcPct val="100000"/>
              </a:lnSpc>
              <a:spcBef>
                <a:spcPts val="0"/>
              </a:spcBef>
              <a:buFontTx/>
              <a:buNone/>
              <a:defRPr sz="8000" spc="-150" baseline="0">
                <a:solidFill>
                  <a:schemeClr val="tx1"/>
                </a:solidFill>
                <a:latin typeface="Better Times" pitchFamily="2" charset="0"/>
              </a:defRPr>
            </a:lvl6pPr>
            <a:lvl7pPr marL="0" indent="0">
              <a:lnSpc>
                <a:spcPct val="100000"/>
              </a:lnSpc>
              <a:spcBef>
                <a:spcPts val="0"/>
              </a:spcBef>
              <a:buFontTx/>
              <a:buNone/>
              <a:defRPr sz="8000" spc="-150" baseline="0">
                <a:solidFill>
                  <a:schemeClr val="tx1"/>
                </a:solidFill>
                <a:latin typeface="Better Times" pitchFamily="2" charset="0"/>
              </a:defRPr>
            </a:lvl7pPr>
            <a:lvl8pPr marL="0" indent="0">
              <a:lnSpc>
                <a:spcPct val="100000"/>
              </a:lnSpc>
              <a:spcBef>
                <a:spcPts val="0"/>
              </a:spcBef>
              <a:buFontTx/>
              <a:buNone/>
              <a:defRPr sz="8000" spc="-150" baseline="0">
                <a:solidFill>
                  <a:schemeClr val="tx1"/>
                </a:solidFill>
                <a:latin typeface="Better Times" pitchFamily="2" charset="0"/>
              </a:defRPr>
            </a:lvl8pPr>
            <a:lvl9pPr marL="0" indent="0">
              <a:lnSpc>
                <a:spcPct val="100000"/>
              </a:lnSpc>
              <a:spcBef>
                <a:spcPts val="0"/>
              </a:spcBef>
              <a:buFontTx/>
              <a:buNone/>
              <a:defRPr sz="8000" spc="-150" baseline="0">
                <a:solidFill>
                  <a:schemeClr val="tx1"/>
                </a:solidFill>
                <a:latin typeface="Better Times" pitchFamily="2" charset="0"/>
              </a:defRPr>
            </a:lvl9pPr>
          </a:lstStyle>
          <a:p>
            <a:pPr lvl="0"/>
            <a:r>
              <a:rPr lang="de-DE"/>
              <a:t>Thema</a:t>
            </a:r>
          </a:p>
        </p:txBody>
      </p:sp>
    </p:spTree>
    <p:extLst>
      <p:ext uri="{BB962C8B-B14F-4D97-AF65-F5344CB8AC3E}">
        <p14:creationId xmlns:p14="http://schemas.microsoft.com/office/powerpoint/2010/main" val="598073412"/>
      </p:ext>
    </p:extLst>
  </p:cSld>
  <p:clrMapOvr>
    <a:masterClrMapping/>
  </p:clrMapOvr>
  <p:extLst>
    <p:ext uri="{DCECCB84-F9BA-43D5-87BE-67443E8EF086}">
      <p15:sldGuideLst xmlns:p15="http://schemas.microsoft.com/office/powerpoint/2012/main"/>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36958DF7-2814-47B9-BC14-19A8E8FC0C30}"/>
              </a:ext>
            </a:extLst>
          </p:cNvPr>
          <p:cNvSpPr>
            <a:spLocks noGrp="1"/>
          </p:cNvSpPr>
          <p:nvPr>
            <p:ph type="ftr" sz="quarter" idx="11"/>
          </p:nvPr>
        </p:nvSpPr>
        <p:spPr bwMode="gray"/>
        <p:txBody>
          <a:bodyPr/>
          <a:lstStyle/>
          <a:p>
            <a:r>
              <a:rPr lang="de-DE" dirty="0"/>
              <a:t>Titel der Präsentation</a:t>
            </a:r>
          </a:p>
        </p:txBody>
      </p:sp>
      <p:sp>
        <p:nvSpPr>
          <p:cNvPr id="5" name="Foliennummernplatzhalter 4">
            <a:extLst>
              <a:ext uri="{FF2B5EF4-FFF2-40B4-BE49-F238E27FC236}">
                <a16:creationId xmlns:a16="http://schemas.microsoft.com/office/drawing/2014/main" id="{4652B029-B1C7-43DE-A98E-5407FF391974}"/>
              </a:ext>
            </a:extLst>
          </p:cNvPr>
          <p:cNvSpPr>
            <a:spLocks noGrp="1"/>
          </p:cNvSpPr>
          <p:nvPr>
            <p:ph type="sldNum" sz="quarter" idx="12"/>
          </p:nvPr>
        </p:nvSpPr>
        <p:spPr bwMode="gray"/>
        <p:txBody>
          <a:bodyPr/>
          <a:lstStyle/>
          <a:p>
            <a:fld id="{BDA08C80-20F7-41C2-BF1E-F5A6ACC0FBA9}" type="slidenum">
              <a:rPr lang="de-DE" smtClean="0"/>
              <a:t>‹Nr.›</a:t>
            </a:fld>
            <a:endParaRPr lang="de-DE" dirty="0"/>
          </a:p>
        </p:txBody>
      </p:sp>
      <p:sp>
        <p:nvSpPr>
          <p:cNvPr id="3" name="Titel 2">
            <a:extLst>
              <a:ext uri="{FF2B5EF4-FFF2-40B4-BE49-F238E27FC236}">
                <a16:creationId xmlns:a16="http://schemas.microsoft.com/office/drawing/2014/main" id="{1D98F1E4-1C52-B09F-F390-83F3ABE9AC64}"/>
              </a:ext>
            </a:extLst>
          </p:cNvPr>
          <p:cNvSpPr>
            <a:spLocks noGrp="1"/>
          </p:cNvSpPr>
          <p:nvPr>
            <p:ph type="title" hasCustomPrompt="1"/>
          </p:nvPr>
        </p:nvSpPr>
        <p:spPr bwMode="gray"/>
        <p:txBody>
          <a:bodyPr/>
          <a:lstStyle/>
          <a:p>
            <a:r>
              <a:rPr lang="de-DE" dirty="0"/>
              <a:t>Folientitel</a:t>
            </a:r>
          </a:p>
        </p:txBody>
      </p:sp>
    </p:spTree>
    <p:extLst>
      <p:ext uri="{BB962C8B-B14F-4D97-AF65-F5344CB8AC3E}">
        <p14:creationId xmlns:p14="http://schemas.microsoft.com/office/powerpoint/2010/main" val="379405415"/>
      </p:ext>
    </p:extLst>
  </p:cSld>
  <p:clrMapOvr>
    <a:masterClrMapping/>
  </p:clrMapOvr>
  <p:extLst>
    <p:ext uri="{DCECCB84-F9BA-43D5-87BE-67443E8EF086}">
      <p15:sldGuideLst xmlns:p15="http://schemas.microsoft.com/office/powerpoint/2012/main">
        <p15:guide id="1" orient="horz" pos="1162">
          <p15:clr>
            <a:srgbClr val="FBAE40"/>
          </p15:clr>
        </p15:guide>
        <p15:guide id="2" orient="horz" pos="346">
          <p15:clr>
            <a:srgbClr val="FBAE40"/>
          </p15:clr>
        </p15:guide>
        <p15:guide id="3" orient="horz" pos="3883">
          <p15:clr>
            <a:srgbClr val="FBAE40"/>
          </p15:clr>
        </p15:guide>
        <p15:guide id="4" pos="438">
          <p15:clr>
            <a:srgbClr val="FBAE40"/>
          </p15:clr>
        </p15:guide>
        <p15:guide id="5" pos="7242">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type="blank" preserve="1">
  <p:cSld name="Leer | Weiß">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FD7F0063-B25C-43E8-94D6-1508C178D17C}"/>
              </a:ext>
            </a:extLst>
          </p:cNvPr>
          <p:cNvSpPr>
            <a:spLocks noGrp="1"/>
          </p:cNvSpPr>
          <p:nvPr>
            <p:ph type="ftr" sz="quarter" idx="11"/>
          </p:nvPr>
        </p:nvSpPr>
        <p:spPr bwMode="gray"/>
        <p:txBody>
          <a:bodyPr/>
          <a:lstStyle/>
          <a:p>
            <a:r>
              <a:rPr lang="de-DE" dirty="0"/>
              <a:t>Titel der Präsentation</a:t>
            </a:r>
          </a:p>
        </p:txBody>
      </p:sp>
      <p:sp>
        <p:nvSpPr>
          <p:cNvPr id="4" name="Foliennummernplatzhalter 3">
            <a:extLst>
              <a:ext uri="{FF2B5EF4-FFF2-40B4-BE49-F238E27FC236}">
                <a16:creationId xmlns:a16="http://schemas.microsoft.com/office/drawing/2014/main" id="{67E82565-E78C-4195-82A4-D95C6DF9AC9F}"/>
              </a:ext>
            </a:extLst>
          </p:cNvPr>
          <p:cNvSpPr>
            <a:spLocks noGrp="1"/>
          </p:cNvSpPr>
          <p:nvPr>
            <p:ph type="sldNum" sz="quarter" idx="12"/>
          </p:nvPr>
        </p:nvSpPr>
        <p:spPr bwMode="gray"/>
        <p:txBody>
          <a:bodyPr/>
          <a:lstStyle/>
          <a:p>
            <a:fld id="{BDA08C80-20F7-41C2-BF1E-F5A6ACC0FBA9}" type="slidenum">
              <a:rPr lang="de-DE" smtClean="0"/>
              <a:t>‹Nr.›</a:t>
            </a:fld>
            <a:endParaRPr lang="de-DE" dirty="0"/>
          </a:p>
        </p:txBody>
      </p:sp>
    </p:spTree>
    <p:extLst>
      <p:ext uri="{BB962C8B-B14F-4D97-AF65-F5344CB8AC3E}">
        <p14:creationId xmlns:p14="http://schemas.microsoft.com/office/powerpoint/2010/main" val="3837822640"/>
      </p:ext>
    </p:extLst>
  </p:cSld>
  <p:clrMapOvr>
    <a:masterClrMapping/>
  </p:clrMapOvr>
  <p:extLst>
    <p:ext uri="{DCECCB84-F9BA-43D5-87BE-67443E8EF086}">
      <p15:sldGuideLst xmlns:p15="http://schemas.microsoft.com/office/powerpoint/2012/main">
        <p15:guide id="1" pos="438">
          <p15:clr>
            <a:srgbClr val="FBAE40"/>
          </p15:clr>
        </p15:guide>
        <p15:guide id="2" pos="7242">
          <p15:clr>
            <a:srgbClr val="FBAE40"/>
          </p15:clr>
        </p15:guide>
        <p15:guide id="3" orient="horz" pos="346">
          <p15:clr>
            <a:srgbClr val="FBAE40"/>
          </p15:clr>
        </p15:guide>
        <p15:guide id="4" orient="horz" pos="3883">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Leer | Hellcyan">
    <p:bg>
      <p:bgPr>
        <a:solidFill>
          <a:schemeClr val="bg2"/>
        </a:solidFill>
        <a:effectLst/>
      </p:bgPr>
    </p:bg>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36958DF7-2814-47B9-BC14-19A8E8FC0C30}"/>
              </a:ext>
            </a:extLst>
          </p:cNvPr>
          <p:cNvSpPr>
            <a:spLocks noGrp="1"/>
          </p:cNvSpPr>
          <p:nvPr>
            <p:ph type="ftr" sz="quarter" idx="11"/>
          </p:nvPr>
        </p:nvSpPr>
        <p:spPr bwMode="gray"/>
        <p:txBody>
          <a:bodyPr/>
          <a:lstStyle/>
          <a:p>
            <a:r>
              <a:rPr lang="de-DE" dirty="0"/>
              <a:t>Titel der Präsentation</a:t>
            </a:r>
          </a:p>
        </p:txBody>
      </p:sp>
      <p:sp>
        <p:nvSpPr>
          <p:cNvPr id="5" name="Foliennummernplatzhalter 4">
            <a:extLst>
              <a:ext uri="{FF2B5EF4-FFF2-40B4-BE49-F238E27FC236}">
                <a16:creationId xmlns:a16="http://schemas.microsoft.com/office/drawing/2014/main" id="{4652B029-B1C7-43DE-A98E-5407FF391974}"/>
              </a:ext>
            </a:extLst>
          </p:cNvPr>
          <p:cNvSpPr>
            <a:spLocks noGrp="1"/>
          </p:cNvSpPr>
          <p:nvPr>
            <p:ph type="sldNum" sz="quarter" idx="12"/>
          </p:nvPr>
        </p:nvSpPr>
        <p:spPr bwMode="gray"/>
        <p:txBody>
          <a:bodyPr/>
          <a:lstStyle/>
          <a:p>
            <a:fld id="{BDA08C80-20F7-41C2-BF1E-F5A6ACC0FBA9}" type="slidenum">
              <a:rPr lang="de-DE" smtClean="0"/>
              <a:t>‹Nr.›</a:t>
            </a:fld>
            <a:endParaRPr lang="de-DE" dirty="0"/>
          </a:p>
        </p:txBody>
      </p:sp>
    </p:spTree>
    <p:extLst>
      <p:ext uri="{BB962C8B-B14F-4D97-AF65-F5344CB8AC3E}">
        <p14:creationId xmlns:p14="http://schemas.microsoft.com/office/powerpoint/2010/main" val="141373860"/>
      </p:ext>
    </p:extLst>
  </p:cSld>
  <p:clrMapOvr>
    <a:masterClrMapping/>
  </p:clrMapOvr>
  <p:extLst>
    <p:ext uri="{DCECCB84-F9BA-43D5-87BE-67443E8EF086}">
      <p15:sldGuideLst xmlns:p15="http://schemas.microsoft.com/office/powerpoint/2012/main">
        <p15:guide id="1" pos="438">
          <p15:clr>
            <a:srgbClr val="FBAE40"/>
          </p15:clr>
        </p15:guide>
        <p15:guide id="2" pos="7242">
          <p15:clr>
            <a:srgbClr val="FBAE40"/>
          </p15:clr>
        </p15:guide>
        <p15:guide id="3" orient="horz" pos="346">
          <p15:clr>
            <a:srgbClr val="FBAE40"/>
          </p15:clr>
        </p15:guide>
        <p15:guide id="4" orient="horz" pos="3883">
          <p15:clr>
            <a:srgbClr val="FBAE40"/>
          </p15:clr>
        </p15:guide>
      </p15:sldGuideLst>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Leer | Tiefblau">
    <p:bg>
      <p:bgPr>
        <a:solidFill>
          <a:schemeClr val="tx1"/>
        </a:solidFill>
        <a:effectLst/>
      </p:bgPr>
    </p:bg>
    <p:spTree>
      <p:nvGrpSpPr>
        <p:cNvPr id="1" name=""/>
        <p:cNvGrpSpPr/>
        <p:nvPr/>
      </p:nvGrpSpPr>
      <p:grpSpPr>
        <a:xfrm>
          <a:off x="0" y="0"/>
          <a:ext cx="0" cy="0"/>
          <a:chOff x="0" y="0"/>
          <a:chExt cx="0" cy="0"/>
        </a:xfrm>
      </p:grpSpPr>
      <p:sp>
        <p:nvSpPr>
          <p:cNvPr id="4" name="Fußzeilenplatzhalter 3">
            <a:extLst>
              <a:ext uri="{FF2B5EF4-FFF2-40B4-BE49-F238E27FC236}">
                <a16:creationId xmlns:a16="http://schemas.microsoft.com/office/drawing/2014/main" id="{36958DF7-2814-47B9-BC14-19A8E8FC0C30}"/>
              </a:ext>
            </a:extLst>
          </p:cNvPr>
          <p:cNvSpPr>
            <a:spLocks noGrp="1"/>
          </p:cNvSpPr>
          <p:nvPr>
            <p:ph type="ftr" sz="quarter" idx="11"/>
          </p:nvPr>
        </p:nvSpPr>
        <p:spPr bwMode="gray"/>
        <p:txBody>
          <a:bodyPr/>
          <a:lstStyle>
            <a:lvl1pPr>
              <a:defRPr>
                <a:solidFill>
                  <a:schemeClr val="bg1"/>
                </a:solidFill>
              </a:defRPr>
            </a:lvl1pPr>
          </a:lstStyle>
          <a:p>
            <a:r>
              <a:rPr lang="de-DE" dirty="0"/>
              <a:t>Titel der Präsentation</a:t>
            </a:r>
          </a:p>
        </p:txBody>
      </p:sp>
      <p:sp>
        <p:nvSpPr>
          <p:cNvPr id="5" name="Foliennummernplatzhalter 4">
            <a:extLst>
              <a:ext uri="{FF2B5EF4-FFF2-40B4-BE49-F238E27FC236}">
                <a16:creationId xmlns:a16="http://schemas.microsoft.com/office/drawing/2014/main" id="{4652B029-B1C7-43DE-A98E-5407FF391974}"/>
              </a:ext>
            </a:extLst>
          </p:cNvPr>
          <p:cNvSpPr>
            <a:spLocks noGrp="1"/>
          </p:cNvSpPr>
          <p:nvPr>
            <p:ph type="sldNum" sz="quarter" idx="12"/>
          </p:nvPr>
        </p:nvSpPr>
        <p:spPr bwMode="gray"/>
        <p:txBody>
          <a:bodyPr/>
          <a:lstStyle>
            <a:lvl1pPr>
              <a:defRPr>
                <a:solidFill>
                  <a:schemeClr val="bg1"/>
                </a:solidFill>
              </a:defRPr>
            </a:lvl1pPr>
          </a:lstStyle>
          <a:p>
            <a:fld id="{BDA08C80-20F7-41C2-BF1E-F5A6ACC0FBA9}" type="slidenum">
              <a:rPr lang="de-DE" smtClean="0"/>
              <a:pPr/>
              <a:t>‹Nr.›</a:t>
            </a:fld>
            <a:endParaRPr lang="de-DE" dirty="0"/>
          </a:p>
        </p:txBody>
      </p:sp>
      <p:sp>
        <p:nvSpPr>
          <p:cNvPr id="6" name="Textplatzhalter 56">
            <a:extLst>
              <a:ext uri="{FF2B5EF4-FFF2-40B4-BE49-F238E27FC236}">
                <a16:creationId xmlns:a16="http://schemas.microsoft.com/office/drawing/2014/main" id="{676C676A-21CA-E269-4BB6-C61967F9A7CF}"/>
              </a:ext>
            </a:extLst>
          </p:cNvPr>
          <p:cNvSpPr txBox="1">
            <a:spLocks/>
          </p:cNvSpPr>
          <p:nvPr userDrawn="1"/>
        </p:nvSpPr>
        <p:spPr bwMode="gray">
          <a:xfrm>
            <a:off x="694800" y="6585000"/>
            <a:ext cx="432000" cy="144000"/>
          </a:xfrm>
          <a:prstGeom prst="rect">
            <a:avLst/>
          </a:prstGeom>
        </p:spPr>
        <p:txBody>
          <a:bodyPr lIns="0" tIns="0" rIns="0" bIns="0" anchor="ctr" anchorCtr="0">
            <a:noAutofit/>
          </a:bodyPr>
          <a:lstStyle>
            <a:lvl1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5pPr>
            <a:lvl6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7pPr>
            <a:lvl8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8pPr>
            <a:lvl9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9pPr>
          </a:lstStyle>
          <a:p>
            <a:pPr lvl="0"/>
            <a:r>
              <a:rPr lang="de-DE" dirty="0">
                <a:solidFill>
                  <a:schemeClr val="bg1"/>
                </a:solidFill>
              </a:rPr>
              <a:t>DEW21 |</a:t>
            </a:r>
          </a:p>
        </p:txBody>
      </p:sp>
    </p:spTree>
    <p:extLst>
      <p:ext uri="{BB962C8B-B14F-4D97-AF65-F5344CB8AC3E}">
        <p14:creationId xmlns:p14="http://schemas.microsoft.com/office/powerpoint/2010/main" val="632998899"/>
      </p:ext>
    </p:extLst>
  </p:cSld>
  <p:clrMapOvr>
    <a:masterClrMapping/>
  </p:clrMapOvr>
  <p:extLst>
    <p:ext uri="{DCECCB84-F9BA-43D5-87BE-67443E8EF086}">
      <p15:sldGuideLst xmlns:p15="http://schemas.microsoft.com/office/powerpoint/2012/main">
        <p15:guide id="1" pos="7242">
          <p15:clr>
            <a:srgbClr val="FBAE40"/>
          </p15:clr>
        </p15:guide>
        <p15:guide id="2" pos="438">
          <p15:clr>
            <a:srgbClr val="FBAE40"/>
          </p15:clr>
        </p15:guide>
        <p15:guide id="3" orient="horz" pos="346">
          <p15:clr>
            <a:srgbClr val="FBAE40"/>
          </p15:clr>
        </p15:guide>
        <p15:guide id="4" orient="horz" pos="3883">
          <p15:clr>
            <a:srgbClr val="FBAE40"/>
          </p15:clr>
        </p15:guide>
      </p15:sldGuideLst>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Zitat | Cyan">
    <p:bg>
      <p:bgPr>
        <a:solidFill>
          <a:schemeClr val="accent1"/>
        </a:solidFill>
        <a:effectLst/>
      </p:bgPr>
    </p:bg>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FD7F0063-B25C-43E8-94D6-1508C178D17C}"/>
              </a:ext>
            </a:extLst>
          </p:cNvPr>
          <p:cNvSpPr>
            <a:spLocks noGrp="1"/>
          </p:cNvSpPr>
          <p:nvPr>
            <p:ph type="ftr" sz="quarter" idx="11"/>
          </p:nvPr>
        </p:nvSpPr>
        <p:spPr bwMode="gray"/>
        <p:txBody>
          <a:bodyPr/>
          <a:lstStyle/>
          <a:p>
            <a:r>
              <a:rPr lang="de-DE" dirty="0"/>
              <a:t>Titel der Präsentation</a:t>
            </a:r>
          </a:p>
        </p:txBody>
      </p:sp>
      <p:sp>
        <p:nvSpPr>
          <p:cNvPr id="4" name="Foliennummernplatzhalter 3">
            <a:extLst>
              <a:ext uri="{FF2B5EF4-FFF2-40B4-BE49-F238E27FC236}">
                <a16:creationId xmlns:a16="http://schemas.microsoft.com/office/drawing/2014/main" id="{67E82565-E78C-4195-82A4-D95C6DF9AC9F}"/>
              </a:ext>
            </a:extLst>
          </p:cNvPr>
          <p:cNvSpPr>
            <a:spLocks noGrp="1"/>
          </p:cNvSpPr>
          <p:nvPr>
            <p:ph type="sldNum" sz="quarter" idx="12"/>
          </p:nvPr>
        </p:nvSpPr>
        <p:spPr bwMode="gray"/>
        <p:txBody>
          <a:bodyPr/>
          <a:lstStyle/>
          <a:p>
            <a:fld id="{BDA08C80-20F7-41C2-BF1E-F5A6ACC0FBA9}" type="slidenum">
              <a:rPr lang="de-DE" smtClean="0"/>
              <a:t>‹Nr.›</a:t>
            </a:fld>
            <a:endParaRPr lang="de-DE" dirty="0"/>
          </a:p>
        </p:txBody>
      </p:sp>
      <p:sp>
        <p:nvSpPr>
          <p:cNvPr id="5" name="Textplatzhalter 4">
            <a:extLst>
              <a:ext uri="{FF2B5EF4-FFF2-40B4-BE49-F238E27FC236}">
                <a16:creationId xmlns:a16="http://schemas.microsoft.com/office/drawing/2014/main" id="{9409BA4F-7C5B-0FDF-1F0C-F97E7220CD67}"/>
              </a:ext>
            </a:extLst>
          </p:cNvPr>
          <p:cNvSpPr>
            <a:spLocks noGrp="1"/>
          </p:cNvSpPr>
          <p:nvPr>
            <p:ph type="body" sz="quarter" idx="13" hasCustomPrompt="1"/>
          </p:nvPr>
        </p:nvSpPr>
        <p:spPr bwMode="gray">
          <a:xfrm>
            <a:off x="2136775" y="1484875"/>
            <a:ext cx="7918450" cy="3240000"/>
          </a:xfrm>
        </p:spPr>
        <p:txBody>
          <a:bodyPr/>
          <a:lstStyle>
            <a:lvl1pPr marL="0" indent="0" algn="ctr">
              <a:lnSpc>
                <a:spcPct val="100000"/>
              </a:lnSpc>
              <a:buFontTx/>
              <a:buNone/>
              <a:defRPr sz="4800">
                <a:latin typeface="+mj-lt"/>
              </a:defRPr>
            </a:lvl1pPr>
            <a:lvl2pPr algn="ctr">
              <a:lnSpc>
                <a:spcPct val="100000"/>
              </a:lnSpc>
              <a:defRPr sz="4800">
                <a:latin typeface="+mj-lt"/>
              </a:defRPr>
            </a:lvl2pPr>
            <a:lvl3pPr marL="0" indent="0" algn="ctr">
              <a:lnSpc>
                <a:spcPct val="100000"/>
              </a:lnSpc>
              <a:buFontTx/>
              <a:buNone/>
              <a:defRPr sz="4800">
                <a:latin typeface="+mj-lt"/>
              </a:defRPr>
            </a:lvl3pPr>
            <a:lvl4pPr marL="0" indent="0" algn="ctr">
              <a:lnSpc>
                <a:spcPct val="100000"/>
              </a:lnSpc>
              <a:buFontTx/>
              <a:buNone/>
              <a:defRPr sz="4800">
                <a:latin typeface="+mj-lt"/>
              </a:defRPr>
            </a:lvl4pPr>
            <a:lvl5pPr marL="0" indent="0" algn="ctr">
              <a:lnSpc>
                <a:spcPct val="100000"/>
              </a:lnSpc>
              <a:buFontTx/>
              <a:buNone/>
              <a:defRPr sz="4800">
                <a:latin typeface="+mj-lt"/>
              </a:defRPr>
            </a:lvl5pPr>
            <a:lvl6pPr marL="0" indent="0" algn="ctr">
              <a:lnSpc>
                <a:spcPct val="100000"/>
              </a:lnSpc>
              <a:buFontTx/>
              <a:buNone/>
              <a:defRPr sz="4800">
                <a:latin typeface="+mj-lt"/>
              </a:defRPr>
            </a:lvl6pPr>
            <a:lvl7pPr marL="0" indent="0" algn="ctr">
              <a:lnSpc>
                <a:spcPct val="100000"/>
              </a:lnSpc>
              <a:buFontTx/>
              <a:buNone/>
              <a:defRPr sz="4800">
                <a:latin typeface="+mj-lt"/>
              </a:defRPr>
            </a:lvl7pPr>
            <a:lvl8pPr marL="0" indent="0" algn="ctr">
              <a:lnSpc>
                <a:spcPct val="100000"/>
              </a:lnSpc>
              <a:buFontTx/>
              <a:buNone/>
              <a:defRPr sz="4800">
                <a:latin typeface="+mj-lt"/>
              </a:defRPr>
            </a:lvl8pPr>
            <a:lvl9pPr marL="0" indent="0" algn="ctr">
              <a:lnSpc>
                <a:spcPct val="100000"/>
              </a:lnSpc>
              <a:buFontTx/>
              <a:buNone/>
              <a:defRPr sz="4800">
                <a:latin typeface="+mj-lt"/>
              </a:defRPr>
            </a:lvl9pPr>
          </a:lstStyle>
          <a:p>
            <a:pPr lvl="0"/>
            <a:r>
              <a:rPr lang="de-DE" dirty="0"/>
              <a:t>Zitat</a:t>
            </a:r>
          </a:p>
        </p:txBody>
      </p:sp>
      <p:sp>
        <p:nvSpPr>
          <p:cNvPr id="6" name="Textplatzhalter 10">
            <a:extLst>
              <a:ext uri="{FF2B5EF4-FFF2-40B4-BE49-F238E27FC236}">
                <a16:creationId xmlns:a16="http://schemas.microsoft.com/office/drawing/2014/main" id="{E6108EF6-6AC3-B9A4-707C-2850FF35DD79}"/>
              </a:ext>
            </a:extLst>
          </p:cNvPr>
          <p:cNvSpPr>
            <a:spLocks noGrp="1"/>
          </p:cNvSpPr>
          <p:nvPr>
            <p:ph type="body" sz="quarter" idx="15" hasCustomPrompt="1"/>
          </p:nvPr>
        </p:nvSpPr>
        <p:spPr bwMode="gray">
          <a:xfrm rot="-240000">
            <a:off x="3756000" y="4850559"/>
            <a:ext cx="4680000" cy="648000"/>
          </a:xfrm>
        </p:spPr>
        <p:txBody>
          <a:bodyPr wrap="none"/>
          <a:lstStyle>
            <a:lvl1pPr marL="0" indent="0" algn="ctr">
              <a:lnSpc>
                <a:spcPct val="100000"/>
              </a:lnSpc>
              <a:spcBef>
                <a:spcPts val="0"/>
              </a:spcBef>
              <a:buFontTx/>
              <a:buNone/>
              <a:defRPr sz="4800" spc="-150" baseline="0">
                <a:solidFill>
                  <a:schemeClr val="tx1"/>
                </a:solidFill>
                <a:latin typeface="Better Times" pitchFamily="2" charset="0"/>
              </a:defRPr>
            </a:lvl1pPr>
            <a:lvl2pPr algn="ctr">
              <a:lnSpc>
                <a:spcPct val="100000"/>
              </a:lnSpc>
              <a:spcBef>
                <a:spcPts val="0"/>
              </a:spcBef>
              <a:defRPr sz="4800" spc="-150" baseline="0">
                <a:solidFill>
                  <a:schemeClr val="tx1"/>
                </a:solidFill>
                <a:latin typeface="Better Times" pitchFamily="2" charset="0"/>
              </a:defRPr>
            </a:lvl2pPr>
            <a:lvl3pPr marL="0" indent="0" algn="ctr">
              <a:lnSpc>
                <a:spcPct val="100000"/>
              </a:lnSpc>
              <a:spcBef>
                <a:spcPts val="0"/>
              </a:spcBef>
              <a:buFontTx/>
              <a:buNone/>
              <a:defRPr sz="4800" spc="-150" baseline="0">
                <a:solidFill>
                  <a:schemeClr val="tx1"/>
                </a:solidFill>
                <a:latin typeface="Better Times" pitchFamily="2" charset="0"/>
              </a:defRPr>
            </a:lvl3pPr>
            <a:lvl4pPr marL="0" indent="0" algn="ctr">
              <a:lnSpc>
                <a:spcPct val="100000"/>
              </a:lnSpc>
              <a:spcBef>
                <a:spcPts val="0"/>
              </a:spcBef>
              <a:buFontTx/>
              <a:buNone/>
              <a:defRPr sz="4800" spc="-150" baseline="0">
                <a:solidFill>
                  <a:schemeClr val="tx1"/>
                </a:solidFill>
                <a:latin typeface="Better Times" pitchFamily="2" charset="0"/>
              </a:defRPr>
            </a:lvl4pPr>
            <a:lvl5pPr marL="0" indent="0" algn="ctr">
              <a:lnSpc>
                <a:spcPct val="100000"/>
              </a:lnSpc>
              <a:spcBef>
                <a:spcPts val="0"/>
              </a:spcBef>
              <a:buFontTx/>
              <a:buNone/>
              <a:defRPr sz="4800" spc="-150" baseline="0">
                <a:solidFill>
                  <a:schemeClr val="tx1"/>
                </a:solidFill>
                <a:latin typeface="Better Times" pitchFamily="2" charset="0"/>
              </a:defRPr>
            </a:lvl5pPr>
            <a:lvl6pPr marL="0" indent="0" algn="ctr">
              <a:lnSpc>
                <a:spcPct val="100000"/>
              </a:lnSpc>
              <a:spcBef>
                <a:spcPts val="0"/>
              </a:spcBef>
              <a:buFontTx/>
              <a:buNone/>
              <a:defRPr sz="4800" spc="-150" baseline="0">
                <a:solidFill>
                  <a:schemeClr val="tx1"/>
                </a:solidFill>
                <a:latin typeface="Better Times" pitchFamily="2" charset="0"/>
              </a:defRPr>
            </a:lvl6pPr>
            <a:lvl7pPr marL="0" indent="0" algn="ctr">
              <a:lnSpc>
                <a:spcPct val="100000"/>
              </a:lnSpc>
              <a:spcBef>
                <a:spcPts val="0"/>
              </a:spcBef>
              <a:buFontTx/>
              <a:buNone/>
              <a:defRPr sz="4800" spc="-150" baseline="0">
                <a:solidFill>
                  <a:schemeClr val="tx1"/>
                </a:solidFill>
                <a:latin typeface="Better Times" pitchFamily="2" charset="0"/>
              </a:defRPr>
            </a:lvl7pPr>
            <a:lvl8pPr marL="0" indent="0" algn="ctr">
              <a:lnSpc>
                <a:spcPct val="100000"/>
              </a:lnSpc>
              <a:spcBef>
                <a:spcPts val="0"/>
              </a:spcBef>
              <a:buFontTx/>
              <a:buNone/>
              <a:defRPr sz="4800" spc="-150" baseline="0">
                <a:solidFill>
                  <a:schemeClr val="tx1"/>
                </a:solidFill>
                <a:latin typeface="Better Times" pitchFamily="2" charset="0"/>
              </a:defRPr>
            </a:lvl8pPr>
            <a:lvl9pPr marL="0" indent="0" algn="ctr">
              <a:lnSpc>
                <a:spcPct val="100000"/>
              </a:lnSpc>
              <a:spcBef>
                <a:spcPts val="0"/>
              </a:spcBef>
              <a:buFontTx/>
              <a:buNone/>
              <a:defRPr sz="4800" spc="-150" baseline="0">
                <a:solidFill>
                  <a:schemeClr val="tx1"/>
                </a:solidFill>
                <a:latin typeface="Better Times" pitchFamily="2" charset="0"/>
              </a:defRPr>
            </a:lvl9pPr>
          </a:lstStyle>
          <a:p>
            <a:pPr lvl="0"/>
            <a:r>
              <a:rPr lang="de-DE" dirty="0"/>
              <a:t>Vorname Nachname</a:t>
            </a:r>
          </a:p>
        </p:txBody>
      </p:sp>
    </p:spTree>
    <p:extLst>
      <p:ext uri="{BB962C8B-B14F-4D97-AF65-F5344CB8AC3E}">
        <p14:creationId xmlns:p14="http://schemas.microsoft.com/office/powerpoint/2010/main" val="231366730"/>
      </p:ext>
    </p:extLst>
  </p:cSld>
  <p:clrMapOvr>
    <a:masterClrMapping/>
  </p:clrMapOvr>
  <p:extLst>
    <p:ext uri="{DCECCB84-F9BA-43D5-87BE-67443E8EF086}">
      <p15:sldGuideLst xmlns:p15="http://schemas.microsoft.com/office/powerpoint/2012/main">
        <p15:guide id="2" pos="1346">
          <p15:clr>
            <a:srgbClr val="FBAE40"/>
          </p15:clr>
        </p15:guide>
        <p15:guide id="3" orient="horz" pos="935">
          <p15:clr>
            <a:srgbClr val="FBAE40"/>
          </p15:clr>
        </p15:guide>
        <p15:guide id="5" pos="6334">
          <p15:clr>
            <a:srgbClr val="FBAE40"/>
          </p15:clr>
        </p15:guide>
        <p15:guide id="6" orient="horz" pos="3883">
          <p15:clr>
            <a:srgbClr val="FBAE40"/>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Zitat | Tiefblau">
    <p:bg>
      <p:bgPr>
        <a:solidFill>
          <a:schemeClr val="tx1"/>
        </a:solidFill>
        <a:effectLst/>
      </p:bgPr>
    </p:bg>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FD7F0063-B25C-43E8-94D6-1508C178D17C}"/>
              </a:ext>
            </a:extLst>
          </p:cNvPr>
          <p:cNvSpPr>
            <a:spLocks noGrp="1"/>
          </p:cNvSpPr>
          <p:nvPr>
            <p:ph type="ftr" sz="quarter" idx="11"/>
          </p:nvPr>
        </p:nvSpPr>
        <p:spPr bwMode="gray"/>
        <p:txBody>
          <a:bodyPr/>
          <a:lstStyle>
            <a:lvl1pPr>
              <a:defRPr>
                <a:solidFill>
                  <a:schemeClr val="bg1"/>
                </a:solidFill>
              </a:defRPr>
            </a:lvl1pPr>
          </a:lstStyle>
          <a:p>
            <a:r>
              <a:rPr lang="de-DE" dirty="0"/>
              <a:t>Titel der Präsentation</a:t>
            </a:r>
          </a:p>
        </p:txBody>
      </p:sp>
      <p:sp>
        <p:nvSpPr>
          <p:cNvPr id="4" name="Foliennummernplatzhalter 3">
            <a:extLst>
              <a:ext uri="{FF2B5EF4-FFF2-40B4-BE49-F238E27FC236}">
                <a16:creationId xmlns:a16="http://schemas.microsoft.com/office/drawing/2014/main" id="{67E82565-E78C-4195-82A4-D95C6DF9AC9F}"/>
              </a:ext>
            </a:extLst>
          </p:cNvPr>
          <p:cNvSpPr>
            <a:spLocks noGrp="1"/>
          </p:cNvSpPr>
          <p:nvPr>
            <p:ph type="sldNum" sz="quarter" idx="12"/>
          </p:nvPr>
        </p:nvSpPr>
        <p:spPr bwMode="gray"/>
        <p:txBody>
          <a:bodyPr/>
          <a:lstStyle>
            <a:lvl1pPr>
              <a:defRPr>
                <a:solidFill>
                  <a:schemeClr val="bg1"/>
                </a:solidFill>
              </a:defRPr>
            </a:lvl1pPr>
          </a:lstStyle>
          <a:p>
            <a:fld id="{BDA08C80-20F7-41C2-BF1E-F5A6ACC0FBA9}" type="slidenum">
              <a:rPr lang="de-DE" smtClean="0"/>
              <a:pPr/>
              <a:t>‹Nr.›</a:t>
            </a:fld>
            <a:endParaRPr lang="de-DE" dirty="0"/>
          </a:p>
        </p:txBody>
      </p:sp>
      <p:sp>
        <p:nvSpPr>
          <p:cNvPr id="5" name="Textplatzhalter 4">
            <a:extLst>
              <a:ext uri="{FF2B5EF4-FFF2-40B4-BE49-F238E27FC236}">
                <a16:creationId xmlns:a16="http://schemas.microsoft.com/office/drawing/2014/main" id="{9409BA4F-7C5B-0FDF-1F0C-F97E7220CD67}"/>
              </a:ext>
            </a:extLst>
          </p:cNvPr>
          <p:cNvSpPr>
            <a:spLocks noGrp="1"/>
          </p:cNvSpPr>
          <p:nvPr>
            <p:ph type="body" sz="quarter" idx="13" hasCustomPrompt="1"/>
          </p:nvPr>
        </p:nvSpPr>
        <p:spPr bwMode="gray">
          <a:xfrm>
            <a:off x="2136775" y="1484875"/>
            <a:ext cx="7918450" cy="3240000"/>
          </a:xfrm>
        </p:spPr>
        <p:txBody>
          <a:bodyPr/>
          <a:lstStyle>
            <a:lvl1pPr marL="0" indent="0" algn="ctr">
              <a:lnSpc>
                <a:spcPct val="100000"/>
              </a:lnSpc>
              <a:buFontTx/>
              <a:buNone/>
              <a:defRPr sz="4800">
                <a:solidFill>
                  <a:schemeClr val="bg1"/>
                </a:solidFill>
                <a:latin typeface="+mj-lt"/>
              </a:defRPr>
            </a:lvl1pPr>
            <a:lvl2pPr algn="ctr">
              <a:lnSpc>
                <a:spcPct val="100000"/>
              </a:lnSpc>
              <a:defRPr sz="4800">
                <a:solidFill>
                  <a:schemeClr val="bg1"/>
                </a:solidFill>
                <a:latin typeface="+mj-lt"/>
              </a:defRPr>
            </a:lvl2pPr>
            <a:lvl3pPr marL="0" indent="0" algn="ctr">
              <a:lnSpc>
                <a:spcPct val="100000"/>
              </a:lnSpc>
              <a:buFontTx/>
              <a:buNone/>
              <a:defRPr sz="4800">
                <a:solidFill>
                  <a:schemeClr val="bg1"/>
                </a:solidFill>
                <a:latin typeface="+mj-lt"/>
              </a:defRPr>
            </a:lvl3pPr>
            <a:lvl4pPr marL="0" indent="0" algn="ctr">
              <a:lnSpc>
                <a:spcPct val="100000"/>
              </a:lnSpc>
              <a:buFontTx/>
              <a:buNone/>
              <a:defRPr sz="4800">
                <a:solidFill>
                  <a:schemeClr val="bg1"/>
                </a:solidFill>
                <a:latin typeface="+mj-lt"/>
              </a:defRPr>
            </a:lvl4pPr>
            <a:lvl5pPr marL="0" indent="0" algn="ctr">
              <a:lnSpc>
                <a:spcPct val="100000"/>
              </a:lnSpc>
              <a:buFontTx/>
              <a:buNone/>
              <a:defRPr sz="4800">
                <a:solidFill>
                  <a:schemeClr val="bg1"/>
                </a:solidFill>
                <a:latin typeface="+mj-lt"/>
              </a:defRPr>
            </a:lvl5pPr>
            <a:lvl6pPr marL="0" indent="0" algn="ctr">
              <a:lnSpc>
                <a:spcPct val="100000"/>
              </a:lnSpc>
              <a:buFontTx/>
              <a:buNone/>
              <a:defRPr sz="4800">
                <a:solidFill>
                  <a:schemeClr val="bg1"/>
                </a:solidFill>
                <a:latin typeface="+mj-lt"/>
              </a:defRPr>
            </a:lvl6pPr>
            <a:lvl7pPr marL="0" indent="0" algn="ctr">
              <a:lnSpc>
                <a:spcPct val="100000"/>
              </a:lnSpc>
              <a:buFontTx/>
              <a:buNone/>
              <a:defRPr sz="4800">
                <a:solidFill>
                  <a:schemeClr val="bg1"/>
                </a:solidFill>
                <a:latin typeface="+mj-lt"/>
              </a:defRPr>
            </a:lvl7pPr>
            <a:lvl8pPr marL="0" indent="0" algn="ctr">
              <a:lnSpc>
                <a:spcPct val="100000"/>
              </a:lnSpc>
              <a:buFontTx/>
              <a:buNone/>
              <a:defRPr sz="4800">
                <a:solidFill>
                  <a:schemeClr val="bg1"/>
                </a:solidFill>
                <a:latin typeface="+mj-lt"/>
              </a:defRPr>
            </a:lvl8pPr>
            <a:lvl9pPr marL="0" indent="0" algn="ctr">
              <a:lnSpc>
                <a:spcPct val="100000"/>
              </a:lnSpc>
              <a:buFontTx/>
              <a:buNone/>
              <a:defRPr sz="4800">
                <a:solidFill>
                  <a:schemeClr val="bg1"/>
                </a:solidFill>
                <a:latin typeface="+mj-lt"/>
              </a:defRPr>
            </a:lvl9pPr>
          </a:lstStyle>
          <a:p>
            <a:pPr lvl="0"/>
            <a:r>
              <a:rPr lang="de-DE" dirty="0"/>
              <a:t>Zitat</a:t>
            </a:r>
          </a:p>
        </p:txBody>
      </p:sp>
      <p:sp>
        <p:nvSpPr>
          <p:cNvPr id="6" name="Textplatzhalter 10">
            <a:extLst>
              <a:ext uri="{FF2B5EF4-FFF2-40B4-BE49-F238E27FC236}">
                <a16:creationId xmlns:a16="http://schemas.microsoft.com/office/drawing/2014/main" id="{E6108EF6-6AC3-B9A4-707C-2850FF35DD79}"/>
              </a:ext>
            </a:extLst>
          </p:cNvPr>
          <p:cNvSpPr>
            <a:spLocks noGrp="1"/>
          </p:cNvSpPr>
          <p:nvPr>
            <p:ph type="body" sz="quarter" idx="15" hasCustomPrompt="1"/>
          </p:nvPr>
        </p:nvSpPr>
        <p:spPr bwMode="gray">
          <a:xfrm rot="-240000">
            <a:off x="3756000" y="4850559"/>
            <a:ext cx="4680000" cy="648000"/>
          </a:xfrm>
        </p:spPr>
        <p:txBody>
          <a:bodyPr wrap="none"/>
          <a:lstStyle>
            <a:lvl1pPr marL="0" indent="0" algn="ctr">
              <a:lnSpc>
                <a:spcPct val="100000"/>
              </a:lnSpc>
              <a:spcBef>
                <a:spcPts val="0"/>
              </a:spcBef>
              <a:buFontTx/>
              <a:buNone/>
              <a:defRPr sz="4800" spc="-150" baseline="0">
                <a:solidFill>
                  <a:schemeClr val="accent1"/>
                </a:solidFill>
                <a:latin typeface="Better Times" pitchFamily="2" charset="0"/>
              </a:defRPr>
            </a:lvl1pPr>
            <a:lvl2pPr algn="ctr">
              <a:lnSpc>
                <a:spcPct val="100000"/>
              </a:lnSpc>
              <a:spcBef>
                <a:spcPts val="0"/>
              </a:spcBef>
              <a:defRPr sz="4800" spc="-150" baseline="0">
                <a:solidFill>
                  <a:schemeClr val="accent1"/>
                </a:solidFill>
                <a:latin typeface="Better Times" pitchFamily="2" charset="0"/>
              </a:defRPr>
            </a:lvl2pPr>
            <a:lvl3pPr marL="0" indent="0" algn="ctr">
              <a:lnSpc>
                <a:spcPct val="100000"/>
              </a:lnSpc>
              <a:spcBef>
                <a:spcPts val="0"/>
              </a:spcBef>
              <a:buFontTx/>
              <a:buNone/>
              <a:defRPr sz="4800" spc="-150" baseline="0">
                <a:solidFill>
                  <a:schemeClr val="accent1"/>
                </a:solidFill>
                <a:latin typeface="Better Times" pitchFamily="2" charset="0"/>
              </a:defRPr>
            </a:lvl3pPr>
            <a:lvl4pPr marL="0" indent="0" algn="ctr">
              <a:lnSpc>
                <a:spcPct val="100000"/>
              </a:lnSpc>
              <a:spcBef>
                <a:spcPts val="0"/>
              </a:spcBef>
              <a:buFontTx/>
              <a:buNone/>
              <a:defRPr sz="4800" spc="-150" baseline="0">
                <a:solidFill>
                  <a:schemeClr val="accent1"/>
                </a:solidFill>
                <a:latin typeface="Better Times" pitchFamily="2" charset="0"/>
              </a:defRPr>
            </a:lvl4pPr>
            <a:lvl5pPr marL="0" indent="0" algn="ctr">
              <a:lnSpc>
                <a:spcPct val="100000"/>
              </a:lnSpc>
              <a:spcBef>
                <a:spcPts val="0"/>
              </a:spcBef>
              <a:buFontTx/>
              <a:buNone/>
              <a:defRPr sz="4800" spc="-150" baseline="0">
                <a:solidFill>
                  <a:schemeClr val="accent1"/>
                </a:solidFill>
                <a:latin typeface="Better Times" pitchFamily="2" charset="0"/>
              </a:defRPr>
            </a:lvl5pPr>
            <a:lvl6pPr marL="0" indent="0" algn="ctr">
              <a:lnSpc>
                <a:spcPct val="100000"/>
              </a:lnSpc>
              <a:spcBef>
                <a:spcPts val="0"/>
              </a:spcBef>
              <a:buFontTx/>
              <a:buNone/>
              <a:defRPr sz="4800" spc="-150" baseline="0">
                <a:solidFill>
                  <a:schemeClr val="accent1"/>
                </a:solidFill>
                <a:latin typeface="Better Times" pitchFamily="2" charset="0"/>
              </a:defRPr>
            </a:lvl6pPr>
            <a:lvl7pPr marL="0" indent="0" algn="ctr">
              <a:lnSpc>
                <a:spcPct val="100000"/>
              </a:lnSpc>
              <a:spcBef>
                <a:spcPts val="0"/>
              </a:spcBef>
              <a:buFontTx/>
              <a:buNone/>
              <a:defRPr sz="4800" spc="-150" baseline="0">
                <a:solidFill>
                  <a:schemeClr val="accent1"/>
                </a:solidFill>
                <a:latin typeface="Better Times" pitchFamily="2" charset="0"/>
              </a:defRPr>
            </a:lvl7pPr>
            <a:lvl8pPr marL="0" indent="0" algn="ctr">
              <a:lnSpc>
                <a:spcPct val="100000"/>
              </a:lnSpc>
              <a:spcBef>
                <a:spcPts val="0"/>
              </a:spcBef>
              <a:buFontTx/>
              <a:buNone/>
              <a:defRPr sz="4800" spc="-150" baseline="0">
                <a:solidFill>
                  <a:schemeClr val="accent1"/>
                </a:solidFill>
                <a:latin typeface="Better Times" pitchFamily="2" charset="0"/>
              </a:defRPr>
            </a:lvl8pPr>
            <a:lvl9pPr marL="0" indent="0" algn="ctr">
              <a:lnSpc>
                <a:spcPct val="100000"/>
              </a:lnSpc>
              <a:spcBef>
                <a:spcPts val="0"/>
              </a:spcBef>
              <a:buFontTx/>
              <a:buNone/>
              <a:defRPr sz="4800" spc="-150" baseline="0">
                <a:solidFill>
                  <a:schemeClr val="accent1"/>
                </a:solidFill>
                <a:latin typeface="Better Times" pitchFamily="2" charset="0"/>
              </a:defRPr>
            </a:lvl9pPr>
          </a:lstStyle>
          <a:p>
            <a:pPr lvl="0"/>
            <a:r>
              <a:rPr lang="de-DE" dirty="0"/>
              <a:t>Vorname Nachname</a:t>
            </a:r>
          </a:p>
        </p:txBody>
      </p:sp>
      <p:sp>
        <p:nvSpPr>
          <p:cNvPr id="7" name="Textplatzhalter 56">
            <a:extLst>
              <a:ext uri="{FF2B5EF4-FFF2-40B4-BE49-F238E27FC236}">
                <a16:creationId xmlns:a16="http://schemas.microsoft.com/office/drawing/2014/main" id="{F6AD7A6E-1197-D82E-8329-849F7E6FDF57}"/>
              </a:ext>
            </a:extLst>
          </p:cNvPr>
          <p:cNvSpPr txBox="1">
            <a:spLocks/>
          </p:cNvSpPr>
          <p:nvPr userDrawn="1"/>
        </p:nvSpPr>
        <p:spPr bwMode="gray">
          <a:xfrm>
            <a:off x="695448" y="6585000"/>
            <a:ext cx="432000" cy="144000"/>
          </a:xfrm>
          <a:prstGeom prst="rect">
            <a:avLst/>
          </a:prstGeom>
        </p:spPr>
        <p:txBody>
          <a:bodyPr lIns="0" tIns="0" rIns="0" bIns="0" anchor="ctr" anchorCtr="0">
            <a:noAutofit/>
          </a:bodyPr>
          <a:lstStyle>
            <a:lvl1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5pPr>
            <a:lvl6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7pPr>
            <a:lvl8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8pPr>
            <a:lvl9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9pPr>
          </a:lstStyle>
          <a:p>
            <a:pPr lvl="0"/>
            <a:r>
              <a:rPr lang="de-DE" dirty="0">
                <a:solidFill>
                  <a:schemeClr val="bg1"/>
                </a:solidFill>
              </a:rPr>
              <a:t>DEW21 |</a:t>
            </a:r>
          </a:p>
        </p:txBody>
      </p:sp>
    </p:spTree>
    <p:extLst>
      <p:ext uri="{BB962C8B-B14F-4D97-AF65-F5344CB8AC3E}">
        <p14:creationId xmlns:p14="http://schemas.microsoft.com/office/powerpoint/2010/main" val="2161498531"/>
      </p:ext>
    </p:extLst>
  </p:cSld>
  <p:clrMapOvr>
    <a:masterClrMapping/>
  </p:clrMapOvr>
  <p:extLst>
    <p:ext uri="{DCECCB84-F9BA-43D5-87BE-67443E8EF086}">
      <p15:sldGuideLst xmlns:p15="http://schemas.microsoft.com/office/powerpoint/2012/main">
        <p15:guide id="2" pos="1346">
          <p15:clr>
            <a:srgbClr val="FBAE40"/>
          </p15:clr>
        </p15:guide>
        <p15:guide id="3" orient="horz" pos="935">
          <p15:clr>
            <a:srgbClr val="FBAE40"/>
          </p15:clr>
        </p15:guide>
        <p15:guide id="4" orient="horz" pos="3883">
          <p15:clr>
            <a:srgbClr val="FBAE40"/>
          </p15:clr>
        </p15:guide>
        <p15:guide id="5" pos="6334">
          <p15:clr>
            <a:srgbClr val="FBAE40"/>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Kontakt">
    <p:spTree>
      <p:nvGrpSpPr>
        <p:cNvPr id="1" name=""/>
        <p:cNvGrpSpPr/>
        <p:nvPr/>
      </p:nvGrpSpPr>
      <p:grpSpPr>
        <a:xfrm>
          <a:off x="0" y="0"/>
          <a:ext cx="0" cy="0"/>
          <a:chOff x="0" y="0"/>
          <a:chExt cx="0" cy="0"/>
        </a:xfrm>
      </p:grpSpPr>
      <p:sp>
        <p:nvSpPr>
          <p:cNvPr id="8" name="Rechteck 7">
            <a:extLst>
              <a:ext uri="{FF2B5EF4-FFF2-40B4-BE49-F238E27FC236}">
                <a16:creationId xmlns:a16="http://schemas.microsoft.com/office/drawing/2014/main" id="{49BBF5CD-6B54-8AF6-BAA6-B22D942C5785}"/>
              </a:ext>
            </a:extLst>
          </p:cNvPr>
          <p:cNvSpPr/>
          <p:nvPr userDrawn="1"/>
        </p:nvSpPr>
        <p:spPr bwMode="gray">
          <a:xfrm>
            <a:off x="0" y="0"/>
            <a:ext cx="6096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Textplatzhalter 10">
            <a:extLst>
              <a:ext uri="{FF2B5EF4-FFF2-40B4-BE49-F238E27FC236}">
                <a16:creationId xmlns:a16="http://schemas.microsoft.com/office/drawing/2014/main" id="{EE3F1C4F-6732-F2C2-0A9B-F4DDC7629F3C}"/>
              </a:ext>
            </a:extLst>
          </p:cNvPr>
          <p:cNvSpPr>
            <a:spLocks noGrp="1"/>
          </p:cNvSpPr>
          <p:nvPr>
            <p:ph type="body" sz="quarter" idx="13" hasCustomPrompt="1"/>
          </p:nvPr>
        </p:nvSpPr>
        <p:spPr bwMode="gray">
          <a:xfrm rot="-240000">
            <a:off x="1680810" y="2662468"/>
            <a:ext cx="3448737" cy="1440000"/>
          </a:xfrm>
        </p:spPr>
        <p:txBody>
          <a:bodyPr anchor="b" anchorCtr="0"/>
          <a:lstStyle>
            <a:lvl1pPr marL="0" indent="0">
              <a:lnSpc>
                <a:spcPct val="90000"/>
              </a:lnSpc>
              <a:spcBef>
                <a:spcPts val="0"/>
              </a:spcBef>
              <a:buFontTx/>
              <a:buNone/>
              <a:defRPr sz="11500" spc="-150" baseline="0">
                <a:latin typeface="Better Times" pitchFamily="2" charset="0"/>
              </a:defRPr>
            </a:lvl1pPr>
            <a:lvl2pPr>
              <a:lnSpc>
                <a:spcPct val="90000"/>
              </a:lnSpc>
              <a:spcBef>
                <a:spcPts val="0"/>
              </a:spcBef>
              <a:defRPr sz="11500" spc="-150" baseline="0">
                <a:latin typeface="Better Times" pitchFamily="2" charset="0"/>
              </a:defRPr>
            </a:lvl2pPr>
            <a:lvl3pPr marL="0" indent="0">
              <a:lnSpc>
                <a:spcPct val="90000"/>
              </a:lnSpc>
              <a:spcBef>
                <a:spcPts val="0"/>
              </a:spcBef>
              <a:buFontTx/>
              <a:buNone/>
              <a:defRPr sz="11500" spc="-150" baseline="0">
                <a:latin typeface="Better Times" pitchFamily="2" charset="0"/>
              </a:defRPr>
            </a:lvl3pPr>
            <a:lvl4pPr marL="0" indent="0">
              <a:lnSpc>
                <a:spcPct val="90000"/>
              </a:lnSpc>
              <a:spcBef>
                <a:spcPts val="0"/>
              </a:spcBef>
              <a:buFontTx/>
              <a:buNone/>
              <a:defRPr sz="11500" spc="-150" baseline="0">
                <a:latin typeface="Better Times" pitchFamily="2" charset="0"/>
              </a:defRPr>
            </a:lvl4pPr>
            <a:lvl5pPr marL="0" indent="0">
              <a:lnSpc>
                <a:spcPct val="90000"/>
              </a:lnSpc>
              <a:spcBef>
                <a:spcPts val="0"/>
              </a:spcBef>
              <a:buFontTx/>
              <a:buNone/>
              <a:defRPr sz="11500" spc="-150" baseline="0">
                <a:latin typeface="Better Times" pitchFamily="2" charset="0"/>
              </a:defRPr>
            </a:lvl5pPr>
            <a:lvl6pPr marL="0" indent="0">
              <a:lnSpc>
                <a:spcPct val="90000"/>
              </a:lnSpc>
              <a:spcBef>
                <a:spcPts val="0"/>
              </a:spcBef>
              <a:buFontTx/>
              <a:buNone/>
              <a:defRPr sz="11500" spc="-150" baseline="0">
                <a:latin typeface="Better Times" pitchFamily="2" charset="0"/>
              </a:defRPr>
            </a:lvl6pPr>
            <a:lvl7pPr marL="0" indent="0">
              <a:lnSpc>
                <a:spcPct val="90000"/>
              </a:lnSpc>
              <a:spcBef>
                <a:spcPts val="0"/>
              </a:spcBef>
              <a:buFontTx/>
              <a:buNone/>
              <a:defRPr sz="11500" spc="-150" baseline="0">
                <a:latin typeface="Better Times" pitchFamily="2" charset="0"/>
              </a:defRPr>
            </a:lvl7pPr>
            <a:lvl8pPr marL="0" indent="0">
              <a:lnSpc>
                <a:spcPct val="90000"/>
              </a:lnSpc>
              <a:spcBef>
                <a:spcPts val="0"/>
              </a:spcBef>
              <a:buFontTx/>
              <a:buNone/>
              <a:defRPr sz="11500" spc="-150" baseline="0">
                <a:latin typeface="Better Times" pitchFamily="2" charset="0"/>
              </a:defRPr>
            </a:lvl8pPr>
            <a:lvl9pPr marL="0" indent="0">
              <a:lnSpc>
                <a:spcPct val="90000"/>
              </a:lnSpc>
              <a:spcBef>
                <a:spcPts val="0"/>
              </a:spcBef>
              <a:buFontTx/>
              <a:buNone/>
              <a:defRPr sz="11500" spc="-150" baseline="0">
                <a:latin typeface="Better Times" pitchFamily="2" charset="0"/>
              </a:defRPr>
            </a:lvl9pPr>
          </a:lstStyle>
          <a:p>
            <a:pPr lvl="0"/>
            <a:r>
              <a:rPr lang="de-DE" dirty="0"/>
              <a:t>Kontakt</a:t>
            </a:r>
          </a:p>
        </p:txBody>
      </p:sp>
      <p:sp>
        <p:nvSpPr>
          <p:cNvPr id="17" name="Textplatzhalter 16">
            <a:extLst>
              <a:ext uri="{FF2B5EF4-FFF2-40B4-BE49-F238E27FC236}">
                <a16:creationId xmlns:a16="http://schemas.microsoft.com/office/drawing/2014/main" id="{0D5E805E-66B3-5EA6-127E-780C1C3B73F5}"/>
              </a:ext>
            </a:extLst>
          </p:cNvPr>
          <p:cNvSpPr>
            <a:spLocks noGrp="1"/>
          </p:cNvSpPr>
          <p:nvPr>
            <p:ph type="body" sz="quarter" idx="14" hasCustomPrompt="1"/>
          </p:nvPr>
        </p:nvSpPr>
        <p:spPr bwMode="gray">
          <a:xfrm>
            <a:off x="6960000" y="4006106"/>
            <a:ext cx="2088000" cy="2160000"/>
          </a:xfrm>
        </p:spPr>
        <p:txBody>
          <a:bodyPr/>
          <a:lstStyle>
            <a:lvl1pPr marL="0" indent="0">
              <a:buFontTx/>
              <a:buNone/>
              <a:defRPr>
                <a:latin typeface="+mj-lt"/>
              </a:defRPr>
            </a:lvl1pPr>
            <a:lvl2pPr>
              <a:spcBef>
                <a:spcPts val="0"/>
              </a:spcBef>
              <a:defRPr/>
            </a:lvl2pPr>
            <a:lvl3pPr marL="0" indent="0">
              <a:buFontTx/>
              <a:buNone/>
              <a:defRPr sz="1200"/>
            </a:lvl3pPr>
            <a:lvl4pPr marL="0" indent="0">
              <a:buFontTx/>
              <a:buNone/>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de-DE" dirty="0"/>
              <a:t>Vorname und Nachname </a:t>
            </a:r>
          </a:p>
          <a:p>
            <a:pPr lvl="1"/>
            <a:r>
              <a:rPr lang="de-DE" dirty="0"/>
              <a:t>Position</a:t>
            </a:r>
          </a:p>
          <a:p>
            <a:pPr lvl="2"/>
            <a:r>
              <a:rPr lang="de-DE" dirty="0"/>
              <a:t>Kontaktdaten</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19" name="Textplatzhalter 18">
            <a:extLst>
              <a:ext uri="{FF2B5EF4-FFF2-40B4-BE49-F238E27FC236}">
                <a16:creationId xmlns:a16="http://schemas.microsoft.com/office/drawing/2014/main" id="{0F5F722B-C2F8-78B2-5593-50BE0BC99455}"/>
              </a:ext>
            </a:extLst>
          </p:cNvPr>
          <p:cNvSpPr>
            <a:spLocks noGrp="1"/>
          </p:cNvSpPr>
          <p:nvPr>
            <p:ph type="body" sz="quarter" idx="15" hasCustomPrompt="1"/>
          </p:nvPr>
        </p:nvSpPr>
        <p:spPr bwMode="gray">
          <a:xfrm>
            <a:off x="9408000" y="4006106"/>
            <a:ext cx="2088000" cy="2160000"/>
          </a:xfrm>
        </p:spPr>
        <p:txBody>
          <a:bodyPr/>
          <a:lstStyle>
            <a:lvl1pPr marL="0" indent="0">
              <a:buFontTx/>
              <a:buNone/>
              <a:defRPr>
                <a:latin typeface="+mj-lt"/>
              </a:defRPr>
            </a:lvl1pPr>
            <a:lvl2pPr>
              <a:spcBef>
                <a:spcPts val="0"/>
              </a:spcBef>
              <a:defRPr/>
            </a:lvl2pPr>
            <a:lvl3pPr marL="0" indent="0">
              <a:buFontTx/>
              <a:buNone/>
              <a:defRPr sz="1200"/>
            </a:lvl3pPr>
            <a:lvl4pPr marL="0" indent="0">
              <a:buFontTx/>
              <a:buNone/>
              <a:defRPr sz="1200"/>
            </a:lvl4pPr>
            <a:lvl5pPr marL="0" indent="0">
              <a:buFontTx/>
              <a:buNone/>
              <a:defRPr sz="1200"/>
            </a:lvl5pPr>
            <a:lvl6pPr marL="0" indent="0">
              <a:buFontTx/>
              <a:buNone/>
              <a:defRPr sz="1200"/>
            </a:lvl6pPr>
            <a:lvl7pPr marL="0" indent="0">
              <a:buFontTx/>
              <a:buNone/>
              <a:defRPr sz="1200"/>
            </a:lvl7pPr>
            <a:lvl8pPr marL="0" indent="0">
              <a:buFontTx/>
              <a:buNone/>
              <a:defRPr sz="1200"/>
            </a:lvl8pPr>
            <a:lvl9pPr marL="0" indent="0">
              <a:buFontTx/>
              <a:buNone/>
              <a:defRPr sz="1200"/>
            </a:lvl9pPr>
          </a:lstStyle>
          <a:p>
            <a:pPr lvl="0"/>
            <a:r>
              <a:rPr lang="de-DE" dirty="0"/>
              <a:t>Vorname und Nachname </a:t>
            </a:r>
          </a:p>
          <a:p>
            <a:pPr lvl="1"/>
            <a:r>
              <a:rPr lang="de-DE" dirty="0"/>
              <a:t>Position</a:t>
            </a:r>
          </a:p>
          <a:p>
            <a:pPr lvl="2"/>
            <a:r>
              <a:rPr lang="de-DE" dirty="0"/>
              <a:t>Kontaktdaten</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21" name="Bildplatzhalter 8">
            <a:extLst>
              <a:ext uri="{FF2B5EF4-FFF2-40B4-BE49-F238E27FC236}">
                <a16:creationId xmlns:a16="http://schemas.microsoft.com/office/drawing/2014/main" id="{CFD409D8-E9F8-7D47-1D94-58E66E66F176}"/>
              </a:ext>
            </a:extLst>
          </p:cNvPr>
          <p:cNvSpPr>
            <a:spLocks noGrp="1"/>
          </p:cNvSpPr>
          <p:nvPr>
            <p:ph type="pic" sz="quarter" idx="16" hasCustomPrompt="1"/>
          </p:nvPr>
        </p:nvSpPr>
        <p:spPr bwMode="gray">
          <a:xfrm>
            <a:off x="6960263" y="2277380"/>
            <a:ext cx="1439737" cy="1440000"/>
          </a:xfrm>
          <a:solidFill>
            <a:schemeClr val="tx2"/>
          </a:solidFill>
        </p:spPr>
        <p:txBody>
          <a:bodyPr tIns="144000" bIns="0" anchor="t" anchorCtr="0"/>
          <a:lstStyle>
            <a:lvl1pPr marL="0" indent="0" algn="ctr">
              <a:lnSpc>
                <a:spcPct val="100000"/>
              </a:lnSpc>
              <a:buFontTx/>
              <a:buNone/>
              <a:defRPr sz="1000"/>
            </a:lvl1pPr>
            <a:lvl2pPr algn="ctr">
              <a:defRPr sz="1000"/>
            </a:lvl2pPr>
            <a:lvl3pPr marL="0" indent="0" algn="ctr">
              <a:buFontTx/>
              <a:buNone/>
              <a:defRPr sz="1000"/>
            </a:lvl3pPr>
            <a:lvl4pPr marL="0" indent="0" algn="ctr">
              <a:buFontTx/>
              <a:buNone/>
              <a:defRPr sz="1000"/>
            </a:lvl4pPr>
            <a:lvl5pPr marL="0" indent="0" algn="ctr">
              <a:buFontTx/>
              <a:buNone/>
              <a:defRPr sz="1000"/>
            </a:lvl5pPr>
            <a:lvl6pPr marL="0" indent="0" algn="ctr">
              <a:buFontTx/>
              <a:buNone/>
              <a:defRPr sz="1000"/>
            </a:lvl6pPr>
            <a:lvl7pPr marL="0" indent="0" algn="ctr">
              <a:buFontTx/>
              <a:buNone/>
              <a:defRPr sz="1000"/>
            </a:lvl7pPr>
            <a:lvl8pPr marL="0" indent="0" algn="ctr">
              <a:buFontTx/>
              <a:buNone/>
              <a:defRPr sz="1000"/>
            </a:lvl8pPr>
            <a:lvl9pPr marL="0" indent="0" algn="ctr">
              <a:buFontTx/>
              <a:buNone/>
              <a:defRPr sz="1000"/>
            </a:lvl9pPr>
          </a:lstStyle>
          <a:p>
            <a:pPr lvl="0"/>
            <a:r>
              <a:rPr lang="de-DE" dirty="0"/>
              <a:t>Bild durch Klick auf das Icon einfügen.</a:t>
            </a:r>
          </a:p>
        </p:txBody>
      </p:sp>
      <p:sp>
        <p:nvSpPr>
          <p:cNvPr id="23" name="Bildplatzhalter 22">
            <a:extLst>
              <a:ext uri="{FF2B5EF4-FFF2-40B4-BE49-F238E27FC236}">
                <a16:creationId xmlns:a16="http://schemas.microsoft.com/office/drawing/2014/main" id="{5ED3754D-C37B-04E5-4DDD-4DCA8E68BAE0}"/>
              </a:ext>
            </a:extLst>
          </p:cNvPr>
          <p:cNvSpPr>
            <a:spLocks noGrp="1"/>
          </p:cNvSpPr>
          <p:nvPr>
            <p:ph type="pic" sz="quarter" idx="17" hasCustomPrompt="1"/>
          </p:nvPr>
        </p:nvSpPr>
        <p:spPr bwMode="gray">
          <a:xfrm>
            <a:off x="9408000" y="2277000"/>
            <a:ext cx="1439737" cy="1440180"/>
          </a:xfrm>
          <a:solidFill>
            <a:schemeClr val="tx2"/>
          </a:solidFill>
        </p:spPr>
        <p:txBody>
          <a:bodyPr tIns="144000"/>
          <a:lstStyle>
            <a:lvl1pPr marL="0" indent="0" algn="ctr">
              <a:lnSpc>
                <a:spcPct val="100000"/>
              </a:lnSpc>
              <a:buFontTx/>
              <a:buNone/>
              <a:defRPr sz="1000"/>
            </a:lvl1pPr>
            <a:lvl2pPr algn="ctr">
              <a:defRPr sz="1000"/>
            </a:lvl2pPr>
            <a:lvl3pPr marL="0" indent="0" algn="ctr">
              <a:buFontTx/>
              <a:buNone/>
              <a:defRPr sz="1000"/>
            </a:lvl3pPr>
            <a:lvl4pPr marL="0" indent="0" algn="ctr">
              <a:buFontTx/>
              <a:buNone/>
              <a:defRPr sz="1000"/>
            </a:lvl4pPr>
            <a:lvl5pPr marL="0" indent="0" algn="ctr">
              <a:buFontTx/>
              <a:buNone/>
              <a:defRPr sz="1000"/>
            </a:lvl5pPr>
            <a:lvl6pPr marL="0" indent="0" algn="ctr">
              <a:buFontTx/>
              <a:buNone/>
              <a:defRPr sz="1000"/>
            </a:lvl6pPr>
            <a:lvl7pPr marL="0" indent="0" algn="ctr">
              <a:buFontTx/>
              <a:buNone/>
              <a:defRPr sz="1000"/>
            </a:lvl7pPr>
            <a:lvl8pPr marL="0" indent="0" algn="ctr">
              <a:buFontTx/>
              <a:buNone/>
              <a:defRPr sz="1000"/>
            </a:lvl8pPr>
            <a:lvl9pPr marL="0" indent="0" algn="ctr">
              <a:buFontTx/>
              <a:buNone/>
              <a:defRPr sz="1000"/>
            </a:lvl9pPr>
          </a:lstStyle>
          <a:p>
            <a:pPr lvl="0"/>
            <a:r>
              <a:rPr lang="de-DE" dirty="0"/>
              <a:t>Bild durch Klick auf das Icon einfügen.</a:t>
            </a:r>
          </a:p>
        </p:txBody>
      </p:sp>
      <p:sp>
        <p:nvSpPr>
          <p:cNvPr id="2" name="Fußzeilenplatzhalter 2">
            <a:extLst>
              <a:ext uri="{FF2B5EF4-FFF2-40B4-BE49-F238E27FC236}">
                <a16:creationId xmlns:a16="http://schemas.microsoft.com/office/drawing/2014/main" id="{7C539965-25AA-500C-EDF6-D4FC54725B15}"/>
              </a:ext>
            </a:extLst>
          </p:cNvPr>
          <p:cNvSpPr>
            <a:spLocks noGrp="1"/>
          </p:cNvSpPr>
          <p:nvPr>
            <p:ph type="ftr" sz="quarter" idx="11"/>
          </p:nvPr>
        </p:nvSpPr>
        <p:spPr bwMode="gray">
          <a:xfrm>
            <a:off x="1128000" y="6585000"/>
            <a:ext cx="9576000" cy="144000"/>
          </a:xfrm>
        </p:spPr>
        <p:txBody>
          <a:bodyPr/>
          <a:lstStyle>
            <a:lvl1pPr>
              <a:defRPr>
                <a:solidFill>
                  <a:schemeClr val="bg1"/>
                </a:solidFill>
              </a:defRPr>
            </a:lvl1pPr>
          </a:lstStyle>
          <a:p>
            <a:r>
              <a:rPr lang="de-DE" dirty="0"/>
              <a:t>Titel der Präsentation</a:t>
            </a:r>
          </a:p>
        </p:txBody>
      </p:sp>
      <p:sp>
        <p:nvSpPr>
          <p:cNvPr id="3" name="Foliennummernplatzhalter 3">
            <a:extLst>
              <a:ext uri="{FF2B5EF4-FFF2-40B4-BE49-F238E27FC236}">
                <a16:creationId xmlns:a16="http://schemas.microsoft.com/office/drawing/2014/main" id="{30E8EF07-9D60-EDD7-E5E2-FD2F5D451A57}"/>
              </a:ext>
            </a:extLst>
          </p:cNvPr>
          <p:cNvSpPr>
            <a:spLocks noGrp="1"/>
          </p:cNvSpPr>
          <p:nvPr>
            <p:ph type="sldNum" sz="quarter" idx="12"/>
          </p:nvPr>
        </p:nvSpPr>
        <p:spPr bwMode="gray">
          <a:xfrm>
            <a:off x="10992000" y="6585000"/>
            <a:ext cx="504000" cy="144000"/>
          </a:xfrm>
        </p:spPr>
        <p:txBody>
          <a:bodyPr/>
          <a:lstStyle>
            <a:lvl1pPr>
              <a:defRPr>
                <a:solidFill>
                  <a:srgbClr val="002060"/>
                </a:solidFill>
              </a:defRPr>
            </a:lvl1pPr>
          </a:lstStyle>
          <a:p>
            <a:fld id="{BDA08C80-20F7-41C2-BF1E-F5A6ACC0FBA9}" type="slidenum">
              <a:rPr lang="de-DE" smtClean="0"/>
              <a:pPr/>
              <a:t>‹Nr.›</a:t>
            </a:fld>
            <a:endParaRPr lang="de-DE" dirty="0"/>
          </a:p>
        </p:txBody>
      </p:sp>
      <p:sp>
        <p:nvSpPr>
          <p:cNvPr id="4" name="Textplatzhalter 56">
            <a:extLst>
              <a:ext uri="{FF2B5EF4-FFF2-40B4-BE49-F238E27FC236}">
                <a16:creationId xmlns:a16="http://schemas.microsoft.com/office/drawing/2014/main" id="{9DC2E9E8-4277-79F2-B21A-D8FDF25D4E2B}"/>
              </a:ext>
            </a:extLst>
          </p:cNvPr>
          <p:cNvSpPr txBox="1">
            <a:spLocks/>
          </p:cNvSpPr>
          <p:nvPr userDrawn="1"/>
        </p:nvSpPr>
        <p:spPr bwMode="gray">
          <a:xfrm>
            <a:off x="695448" y="6585000"/>
            <a:ext cx="432000" cy="144000"/>
          </a:xfrm>
          <a:prstGeom prst="rect">
            <a:avLst/>
          </a:prstGeom>
        </p:spPr>
        <p:txBody>
          <a:bodyPr lIns="0" tIns="0" rIns="0" bIns="0" anchor="ctr" anchorCtr="0">
            <a:noAutofit/>
          </a:bodyPr>
          <a:lstStyle>
            <a:lvl1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5pPr>
            <a:lvl6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7pPr>
            <a:lvl8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8pPr>
            <a:lvl9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9pPr>
          </a:lstStyle>
          <a:p>
            <a:pPr lvl="0"/>
            <a:r>
              <a:rPr lang="de-DE" dirty="0">
                <a:solidFill>
                  <a:schemeClr val="bg1"/>
                </a:solidFill>
              </a:rPr>
              <a:t>DEW21 |</a:t>
            </a:r>
          </a:p>
        </p:txBody>
      </p:sp>
    </p:spTree>
    <p:extLst>
      <p:ext uri="{BB962C8B-B14F-4D97-AF65-F5344CB8AC3E}">
        <p14:creationId xmlns:p14="http://schemas.microsoft.com/office/powerpoint/2010/main" val="2017746386"/>
      </p:ext>
    </p:extLst>
  </p:cSld>
  <p:clrMapOvr>
    <a:masterClrMapping/>
  </p:clrMapOvr>
  <p:extLst>
    <p:ext uri="{DCECCB84-F9BA-43D5-87BE-67443E8EF086}">
      <p15:sldGuideLst xmlns:p15="http://schemas.microsoft.com/office/powerpoint/2012/main">
        <p15:guide id="2" pos="4384">
          <p15:clr>
            <a:srgbClr val="FBAE40"/>
          </p15:clr>
        </p15:guide>
        <p15:guide id="4" pos="438">
          <p15:clr>
            <a:srgbClr val="FBAE40"/>
          </p15:clr>
        </p15:guide>
        <p15:guide id="5" pos="7242">
          <p15:clr>
            <a:srgbClr val="FBAE40"/>
          </p15:clr>
        </p15:guide>
        <p15:guide id="7" orient="horz" pos="3883">
          <p15:clr>
            <a:srgbClr val="FBAE40"/>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showMasterSp="0" preserve="1" userDrawn="1">
  <p:cSld name="Vielen Dank | Hellcyan">
    <p:spTree>
      <p:nvGrpSpPr>
        <p:cNvPr id="1" name=""/>
        <p:cNvGrpSpPr/>
        <p:nvPr/>
      </p:nvGrpSpPr>
      <p:grpSpPr>
        <a:xfrm>
          <a:off x="0" y="0"/>
          <a:ext cx="0" cy="0"/>
          <a:chOff x="0" y="0"/>
          <a:chExt cx="0" cy="0"/>
        </a:xfrm>
      </p:grpSpPr>
      <p:pic>
        <p:nvPicPr>
          <p:cNvPr id="3" name="Grafik 2" descr="Ein Bild, das Screenshot, weiß, Design enthält.&#10;&#10;KI-generierte Inhalte können fehlerhaft sein.">
            <a:extLst>
              <a:ext uri="{FF2B5EF4-FFF2-40B4-BE49-F238E27FC236}">
                <a16:creationId xmlns:a16="http://schemas.microsoft.com/office/drawing/2014/main" id="{74A8B439-0C66-F881-F46C-1C9BF75BDB34}"/>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el 1">
            <a:extLst>
              <a:ext uri="{FF2B5EF4-FFF2-40B4-BE49-F238E27FC236}">
                <a16:creationId xmlns:a16="http://schemas.microsoft.com/office/drawing/2014/main" id="{1538C700-9AF6-4D7A-B378-3FFD2557471F}"/>
              </a:ext>
            </a:extLst>
          </p:cNvPr>
          <p:cNvSpPr>
            <a:spLocks noGrp="1"/>
          </p:cNvSpPr>
          <p:nvPr>
            <p:ph type="ctrTitle" hasCustomPrompt="1"/>
          </p:nvPr>
        </p:nvSpPr>
        <p:spPr bwMode="gray">
          <a:xfrm>
            <a:off x="4503854" y="1773000"/>
            <a:ext cx="2376000" cy="1008000"/>
          </a:xfrm>
        </p:spPr>
        <p:txBody>
          <a:bodyPr anchor="b">
            <a:noAutofit/>
          </a:bodyPr>
          <a:lstStyle>
            <a:lvl1pPr algn="l">
              <a:defRPr sz="6600">
                <a:solidFill>
                  <a:schemeClr val="tx1"/>
                </a:solidFill>
              </a:defRPr>
            </a:lvl1pPr>
          </a:lstStyle>
          <a:p>
            <a:r>
              <a:rPr lang="de-DE" dirty="0"/>
              <a:t>Vielen</a:t>
            </a:r>
          </a:p>
        </p:txBody>
      </p:sp>
      <p:sp>
        <p:nvSpPr>
          <p:cNvPr id="9" name="Textplatzhalter 10">
            <a:extLst>
              <a:ext uri="{FF2B5EF4-FFF2-40B4-BE49-F238E27FC236}">
                <a16:creationId xmlns:a16="http://schemas.microsoft.com/office/drawing/2014/main" id="{89F50751-97E5-89B5-BB49-CA8571BF8398}"/>
              </a:ext>
            </a:extLst>
          </p:cNvPr>
          <p:cNvSpPr>
            <a:spLocks noGrp="1"/>
          </p:cNvSpPr>
          <p:nvPr>
            <p:ph type="body" sz="quarter" idx="13" hasCustomPrompt="1"/>
          </p:nvPr>
        </p:nvSpPr>
        <p:spPr bwMode="gray">
          <a:xfrm rot="-240000">
            <a:off x="5482294" y="2271474"/>
            <a:ext cx="2268000" cy="1296000"/>
          </a:xfrm>
        </p:spPr>
        <p:txBody>
          <a:bodyPr wrap="none"/>
          <a:lstStyle>
            <a:lvl1pPr marL="0" indent="0">
              <a:lnSpc>
                <a:spcPct val="100000"/>
              </a:lnSpc>
              <a:spcBef>
                <a:spcPts val="0"/>
              </a:spcBef>
              <a:buFontTx/>
              <a:buNone/>
              <a:defRPr sz="11500" spc="-150" baseline="0">
                <a:solidFill>
                  <a:schemeClr val="accent5"/>
                </a:solidFill>
                <a:latin typeface="Better Times" pitchFamily="2" charset="0"/>
              </a:defRPr>
            </a:lvl1pPr>
            <a:lvl2pPr>
              <a:lnSpc>
                <a:spcPct val="100000"/>
              </a:lnSpc>
              <a:spcBef>
                <a:spcPts val="0"/>
              </a:spcBef>
              <a:defRPr sz="11500" spc="-150" baseline="0">
                <a:solidFill>
                  <a:schemeClr val="accent5"/>
                </a:solidFill>
                <a:latin typeface="Better Times" pitchFamily="2" charset="0"/>
              </a:defRPr>
            </a:lvl2pPr>
            <a:lvl3pPr marL="0" indent="0">
              <a:lnSpc>
                <a:spcPct val="100000"/>
              </a:lnSpc>
              <a:spcBef>
                <a:spcPts val="0"/>
              </a:spcBef>
              <a:buFontTx/>
              <a:buNone/>
              <a:defRPr sz="11500" spc="-150" baseline="0">
                <a:solidFill>
                  <a:schemeClr val="accent5"/>
                </a:solidFill>
                <a:latin typeface="Better Times" pitchFamily="2" charset="0"/>
              </a:defRPr>
            </a:lvl3pPr>
            <a:lvl4pPr marL="0" indent="0">
              <a:lnSpc>
                <a:spcPct val="100000"/>
              </a:lnSpc>
              <a:spcBef>
                <a:spcPts val="0"/>
              </a:spcBef>
              <a:buFontTx/>
              <a:buNone/>
              <a:defRPr sz="11500" spc="-150" baseline="0">
                <a:solidFill>
                  <a:schemeClr val="accent5"/>
                </a:solidFill>
                <a:latin typeface="Better Times" pitchFamily="2" charset="0"/>
              </a:defRPr>
            </a:lvl4pPr>
            <a:lvl5pPr marL="0" indent="0">
              <a:lnSpc>
                <a:spcPct val="100000"/>
              </a:lnSpc>
              <a:spcBef>
                <a:spcPts val="0"/>
              </a:spcBef>
              <a:buFontTx/>
              <a:buNone/>
              <a:defRPr sz="11500" spc="-150" baseline="0">
                <a:solidFill>
                  <a:schemeClr val="accent5"/>
                </a:solidFill>
                <a:latin typeface="Better Times" pitchFamily="2" charset="0"/>
              </a:defRPr>
            </a:lvl5pPr>
            <a:lvl6pPr marL="0" indent="0">
              <a:lnSpc>
                <a:spcPct val="100000"/>
              </a:lnSpc>
              <a:spcBef>
                <a:spcPts val="0"/>
              </a:spcBef>
              <a:buFontTx/>
              <a:buNone/>
              <a:defRPr sz="11500" spc="-150" baseline="0">
                <a:solidFill>
                  <a:schemeClr val="accent5"/>
                </a:solidFill>
                <a:latin typeface="Better Times" pitchFamily="2" charset="0"/>
              </a:defRPr>
            </a:lvl6pPr>
            <a:lvl7pPr marL="0" indent="0">
              <a:lnSpc>
                <a:spcPct val="100000"/>
              </a:lnSpc>
              <a:spcBef>
                <a:spcPts val="0"/>
              </a:spcBef>
              <a:buFontTx/>
              <a:buNone/>
              <a:defRPr sz="11500" spc="-150" baseline="0">
                <a:solidFill>
                  <a:schemeClr val="accent5"/>
                </a:solidFill>
                <a:latin typeface="Better Times" pitchFamily="2" charset="0"/>
              </a:defRPr>
            </a:lvl7pPr>
            <a:lvl8pPr marL="0" indent="0">
              <a:lnSpc>
                <a:spcPct val="100000"/>
              </a:lnSpc>
              <a:spcBef>
                <a:spcPts val="0"/>
              </a:spcBef>
              <a:buFontTx/>
              <a:buNone/>
              <a:defRPr sz="11500" spc="-150" baseline="0">
                <a:solidFill>
                  <a:schemeClr val="accent5"/>
                </a:solidFill>
                <a:latin typeface="Better Times" pitchFamily="2" charset="0"/>
              </a:defRPr>
            </a:lvl8pPr>
            <a:lvl9pPr marL="0" indent="0">
              <a:lnSpc>
                <a:spcPct val="100000"/>
              </a:lnSpc>
              <a:spcBef>
                <a:spcPts val="0"/>
              </a:spcBef>
              <a:buFontTx/>
              <a:buNone/>
              <a:defRPr sz="11500" spc="-150" baseline="0">
                <a:solidFill>
                  <a:schemeClr val="accent5"/>
                </a:solidFill>
                <a:latin typeface="Better Times" pitchFamily="2" charset="0"/>
              </a:defRPr>
            </a:lvl9pPr>
          </a:lstStyle>
          <a:p>
            <a:pPr lvl="0"/>
            <a:r>
              <a:rPr lang="de-DE" dirty="0"/>
              <a:t>Dank!</a:t>
            </a:r>
          </a:p>
        </p:txBody>
      </p:sp>
    </p:spTree>
    <p:extLst>
      <p:ext uri="{BB962C8B-B14F-4D97-AF65-F5344CB8AC3E}">
        <p14:creationId xmlns:p14="http://schemas.microsoft.com/office/powerpoint/2010/main" val="895659773"/>
      </p:ext>
    </p:extLst>
  </p:cSld>
  <p:clrMapOvr>
    <a:masterClrMapping/>
  </p:clrMapOvr>
  <p:extLst>
    <p:ext uri="{DCECCB84-F9BA-43D5-87BE-67443E8EF086}">
      <p15:sldGuideLst xmlns:p15="http://schemas.microsoft.com/office/powerpoint/2012/main"/>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userDrawn="1">
  <p:cSld name="Textfolie Titel zweizeilig">
    <p:spTree>
      <p:nvGrpSpPr>
        <p:cNvPr id="1" name=""/>
        <p:cNvGrpSpPr/>
        <p:nvPr/>
      </p:nvGrpSpPr>
      <p:grpSpPr>
        <a:xfrm>
          <a:off x="0" y="0"/>
          <a:ext cx="0" cy="0"/>
          <a:chOff x="0" y="0"/>
          <a:chExt cx="0" cy="0"/>
        </a:xfrm>
      </p:grpSpPr>
      <p:sp>
        <p:nvSpPr>
          <p:cNvPr id="3" name="Fußzeilenplatzhalter 2">
            <a:extLst>
              <a:ext uri="{FF2B5EF4-FFF2-40B4-BE49-F238E27FC236}">
                <a16:creationId xmlns:a16="http://schemas.microsoft.com/office/drawing/2014/main" id="{484EA2F8-8C3D-DDFF-6CB3-2E59C2CD896C}"/>
              </a:ext>
            </a:extLst>
          </p:cNvPr>
          <p:cNvSpPr>
            <a:spLocks noGrp="1"/>
          </p:cNvSpPr>
          <p:nvPr>
            <p:ph type="ftr" sz="quarter" idx="11"/>
          </p:nvPr>
        </p:nvSpPr>
        <p:spPr/>
        <p:txBody>
          <a:bodyPr/>
          <a:lstStyle>
            <a:lvl1pPr>
              <a:defRPr/>
            </a:lvl1pPr>
          </a:lstStyle>
          <a:p>
            <a:pPr>
              <a:defRPr/>
            </a:pPr>
            <a:r>
              <a:rPr lang="de-DE" kern="0" dirty="0">
                <a:solidFill>
                  <a:sysClr val="windowText" lastClr="000000">
                    <a:tint val="75000"/>
                  </a:sysClr>
                </a:solidFill>
              </a:rPr>
              <a:t>Lions Club 08.09.2025</a:t>
            </a:r>
          </a:p>
        </p:txBody>
      </p:sp>
      <p:sp>
        <p:nvSpPr>
          <p:cNvPr id="4" name="Titel 2">
            <a:extLst>
              <a:ext uri="{FF2B5EF4-FFF2-40B4-BE49-F238E27FC236}">
                <a16:creationId xmlns:a16="http://schemas.microsoft.com/office/drawing/2014/main" id="{FF5056A4-71B7-5959-C526-004DEE71D954}"/>
              </a:ext>
            </a:extLst>
          </p:cNvPr>
          <p:cNvSpPr>
            <a:spLocks noGrp="1"/>
          </p:cNvSpPr>
          <p:nvPr>
            <p:ph type="title" hasCustomPrompt="1"/>
          </p:nvPr>
        </p:nvSpPr>
        <p:spPr>
          <a:xfrm>
            <a:off x="431801" y="404285"/>
            <a:ext cx="8720352" cy="868292"/>
          </a:xfrm>
          <a:prstGeom prst="rect">
            <a:avLst/>
          </a:prstGeom>
        </p:spPr>
        <p:txBody>
          <a:bodyPr lIns="0" tIns="0" rIns="0" bIns="0"/>
          <a:lstStyle>
            <a:lvl1pPr>
              <a:defRPr b="0" i="0">
                <a:latin typeface="Roboto" panose="02000000000000000000" pitchFamily="2" charset="0"/>
                <a:ea typeface="Roboto" panose="02000000000000000000" pitchFamily="2" charset="0"/>
              </a:defRPr>
            </a:lvl1pPr>
          </a:lstStyle>
          <a:p>
            <a:r>
              <a:rPr lang="de-DE" dirty="0"/>
              <a:t>Bitte den Titel</a:t>
            </a:r>
            <a:br>
              <a:rPr lang="de-DE" dirty="0"/>
            </a:br>
            <a:r>
              <a:rPr lang="de-DE" dirty="0"/>
              <a:t>eingeben</a:t>
            </a:r>
          </a:p>
        </p:txBody>
      </p:sp>
      <p:sp>
        <p:nvSpPr>
          <p:cNvPr id="6" name="Textplatzhalter 28">
            <a:extLst>
              <a:ext uri="{FF2B5EF4-FFF2-40B4-BE49-F238E27FC236}">
                <a16:creationId xmlns:a16="http://schemas.microsoft.com/office/drawing/2014/main" id="{4347409D-5468-104F-9FC5-0DB2A756A98F}"/>
              </a:ext>
            </a:extLst>
          </p:cNvPr>
          <p:cNvSpPr>
            <a:spLocks noGrp="1"/>
          </p:cNvSpPr>
          <p:nvPr>
            <p:ph idx="1" hasCustomPrompt="1"/>
          </p:nvPr>
        </p:nvSpPr>
        <p:spPr>
          <a:xfrm>
            <a:off x="431801" y="1509183"/>
            <a:ext cx="11281832" cy="4512735"/>
          </a:xfrm>
          <a:prstGeom prst="rect">
            <a:avLst/>
          </a:prstGeom>
        </p:spPr>
        <p:txBody>
          <a:bodyPr vert="horz" lIns="0" tIns="0" rIns="0" bIns="0" rtlCol="0">
            <a:noAutofit/>
          </a:bodyPr>
          <a:lstStyle>
            <a:lvl1pPr>
              <a:lnSpc>
                <a:spcPct val="120000"/>
              </a:lnSpc>
              <a:defRPr sz="2400" b="0" i="0">
                <a:latin typeface="Roboto" panose="02000000000000000000" pitchFamily="2" charset="0"/>
                <a:ea typeface="Roboto" panose="02000000000000000000" pitchFamily="2" charset="0"/>
              </a:defRPr>
            </a:lvl1pPr>
            <a:lvl2pPr marL="0" indent="-287993">
              <a:lnSpc>
                <a:spcPct val="125000"/>
              </a:lnSpc>
              <a:spcBef>
                <a:spcPts val="0"/>
              </a:spcBef>
              <a:spcAft>
                <a:spcPts val="400"/>
              </a:spcAft>
              <a:buClr>
                <a:srgbClr val="2255A9"/>
              </a:buClr>
              <a:buFont typeface="Wingdings" pitchFamily="2" charset="2"/>
              <a:buChar char="§"/>
              <a:defRPr sz="2400" b="0" i="0">
                <a:latin typeface="Roboto" panose="02000000000000000000" pitchFamily="2" charset="0"/>
                <a:ea typeface="Roboto" panose="02000000000000000000" pitchFamily="2" charset="0"/>
              </a:defRPr>
            </a:lvl2pPr>
            <a:lvl3pPr marL="287993" indent="287993">
              <a:lnSpc>
                <a:spcPct val="125000"/>
              </a:lnSpc>
              <a:spcBef>
                <a:spcPts val="0"/>
              </a:spcBef>
              <a:spcAft>
                <a:spcPts val="400"/>
              </a:spcAft>
              <a:buClr>
                <a:srgbClr val="2255A9"/>
              </a:buClr>
              <a:buFont typeface="Wingdings" pitchFamily="2" charset="2"/>
              <a:buChar char="§"/>
              <a:defRPr sz="2400" b="0" i="0">
                <a:latin typeface="Roboto" panose="02000000000000000000" pitchFamily="2" charset="0"/>
                <a:ea typeface="Roboto" panose="02000000000000000000" pitchFamily="2" charset="0"/>
              </a:defRPr>
            </a:lvl3pPr>
            <a:lvl4pPr marL="575986" indent="287993">
              <a:lnSpc>
                <a:spcPct val="125000"/>
              </a:lnSpc>
              <a:spcBef>
                <a:spcPts val="0"/>
              </a:spcBef>
              <a:spcAft>
                <a:spcPts val="400"/>
              </a:spcAft>
              <a:buClr>
                <a:srgbClr val="2255A9"/>
              </a:buClr>
              <a:buFont typeface="Wingdings" pitchFamily="2" charset="2"/>
              <a:buChar char="§"/>
              <a:defRPr sz="2400" b="0" i="0">
                <a:latin typeface="Roboto" panose="02000000000000000000" pitchFamily="2" charset="0"/>
                <a:ea typeface="Roboto" panose="02000000000000000000" pitchFamily="2" charset="0"/>
              </a:defRPr>
            </a:lvl4pPr>
            <a:lvl5pPr marL="863978" indent="287993">
              <a:lnSpc>
                <a:spcPct val="125000"/>
              </a:lnSpc>
              <a:spcBef>
                <a:spcPts val="0"/>
              </a:spcBef>
              <a:spcAft>
                <a:spcPts val="400"/>
              </a:spcAft>
              <a:buClr>
                <a:srgbClr val="2255A9"/>
              </a:buClr>
              <a:buFont typeface="Wingdings" pitchFamily="2" charset="2"/>
              <a:buChar char="§"/>
              <a:defRPr sz="2400" b="0" i="0">
                <a:latin typeface="Roboto" panose="02000000000000000000" pitchFamily="2" charset="0"/>
                <a:ea typeface="Roboto" panose="02000000000000000000" pitchFamily="2" charset="0"/>
              </a:defRPr>
            </a:lvl5pPr>
          </a:lstStyle>
          <a:p>
            <a:pPr lvl="1"/>
            <a:r>
              <a:rPr lang="de-DE" dirty="0"/>
              <a:t>Erste Ebene</a:t>
            </a:r>
          </a:p>
          <a:p>
            <a:pPr lvl="2"/>
            <a:r>
              <a:rPr lang="de-DE" dirty="0"/>
              <a:t>Zweite Ebene</a:t>
            </a:r>
          </a:p>
          <a:p>
            <a:pPr lvl="3"/>
            <a:r>
              <a:rPr lang="de-DE" dirty="0"/>
              <a:t>Dritte Ebene</a:t>
            </a:r>
          </a:p>
          <a:p>
            <a:pPr lvl="4"/>
            <a:r>
              <a:rPr lang="de-DE" dirty="0"/>
              <a:t>Vierte Ebene</a:t>
            </a:r>
          </a:p>
          <a:p>
            <a:pPr lvl="0"/>
            <a:endParaRPr lang="de-DE" dirty="0"/>
          </a:p>
        </p:txBody>
      </p:sp>
    </p:spTree>
    <p:extLst>
      <p:ext uri="{BB962C8B-B14F-4D97-AF65-F5344CB8AC3E}">
        <p14:creationId xmlns:p14="http://schemas.microsoft.com/office/powerpoint/2010/main" val="701613397"/>
      </p:ext>
    </p:extLst>
  </p:cSld>
  <p:clrMapOvr>
    <a:masterClrMapping/>
  </p:clrMapOvr>
  <p:extLst>
    <p:ext uri="{DCECCB84-F9BA-43D5-87BE-67443E8EF086}">
      <p15:sldGuideLst xmlns:p15="http://schemas.microsoft.com/office/powerpoint/2012/main"/>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showMasterSp="0" userDrawn="1">
  <p:cSld name="Vielen Dank | Tiefblau">
    <p:spTree>
      <p:nvGrpSpPr>
        <p:cNvPr id="1" name=""/>
        <p:cNvGrpSpPr/>
        <p:nvPr/>
      </p:nvGrpSpPr>
      <p:grpSpPr>
        <a:xfrm>
          <a:off x="0" y="0"/>
          <a:ext cx="0" cy="0"/>
          <a:chOff x="0" y="0"/>
          <a:chExt cx="0" cy="0"/>
        </a:xfrm>
      </p:grpSpPr>
      <p:sp>
        <p:nvSpPr>
          <p:cNvPr id="7" name="Rechteck 6">
            <a:extLst>
              <a:ext uri="{FF2B5EF4-FFF2-40B4-BE49-F238E27FC236}">
                <a16:creationId xmlns:a16="http://schemas.microsoft.com/office/drawing/2014/main" id="{00BCD1CF-D82D-48CE-BBDB-A47EB9BEB9A7}"/>
              </a:ext>
            </a:extLst>
          </p:cNvPr>
          <p:cNvSpPr/>
          <p:nvPr userDrawn="1"/>
        </p:nvSpPr>
        <p:spPr bwMode="gray">
          <a:xfrm>
            <a:off x="0" y="-1"/>
            <a:ext cx="12192000" cy="5733001"/>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2" name="Titel 1">
            <a:extLst>
              <a:ext uri="{FF2B5EF4-FFF2-40B4-BE49-F238E27FC236}">
                <a16:creationId xmlns:a16="http://schemas.microsoft.com/office/drawing/2014/main" id="{1538C700-9AF6-4D7A-B378-3FFD2557471F}"/>
              </a:ext>
            </a:extLst>
          </p:cNvPr>
          <p:cNvSpPr>
            <a:spLocks noGrp="1"/>
          </p:cNvSpPr>
          <p:nvPr>
            <p:ph type="ctrTitle" hasCustomPrompt="1"/>
          </p:nvPr>
        </p:nvSpPr>
        <p:spPr bwMode="gray">
          <a:xfrm>
            <a:off x="4503854" y="1773000"/>
            <a:ext cx="2376000" cy="1008000"/>
          </a:xfrm>
        </p:spPr>
        <p:txBody>
          <a:bodyPr anchor="b">
            <a:noAutofit/>
          </a:bodyPr>
          <a:lstStyle>
            <a:lvl1pPr algn="l">
              <a:defRPr sz="6600">
                <a:solidFill>
                  <a:schemeClr val="bg1"/>
                </a:solidFill>
              </a:defRPr>
            </a:lvl1pPr>
          </a:lstStyle>
          <a:p>
            <a:r>
              <a:rPr lang="de-DE" dirty="0"/>
              <a:t>Vielen</a:t>
            </a:r>
          </a:p>
        </p:txBody>
      </p:sp>
      <p:sp>
        <p:nvSpPr>
          <p:cNvPr id="8" name="Rechteck 7">
            <a:extLst>
              <a:ext uri="{FF2B5EF4-FFF2-40B4-BE49-F238E27FC236}">
                <a16:creationId xmlns:a16="http://schemas.microsoft.com/office/drawing/2014/main" id="{3CCCB598-E2D5-4D1B-8581-CB233168E053}"/>
              </a:ext>
            </a:extLst>
          </p:cNvPr>
          <p:cNvSpPr/>
          <p:nvPr userDrawn="1"/>
        </p:nvSpPr>
        <p:spPr bwMode="gray">
          <a:xfrm>
            <a:off x="408000" y="5733000"/>
            <a:ext cx="11376000" cy="72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lIns="0" tIns="72000" rIns="0" rtlCol="0" anchor="ctr"/>
          <a:lstStyle/>
          <a:p>
            <a:pPr algn="ctr"/>
            <a:endParaRPr lang="de-DE" dirty="0"/>
          </a:p>
        </p:txBody>
      </p:sp>
      <p:pic>
        <p:nvPicPr>
          <p:cNvPr id="25" name="Grafik 24">
            <a:extLst>
              <a:ext uri="{FF2B5EF4-FFF2-40B4-BE49-F238E27FC236}">
                <a16:creationId xmlns:a16="http://schemas.microsoft.com/office/drawing/2014/main" id="{990992C6-39CA-C885-361E-D66258AF4797}"/>
              </a:ext>
            </a:extLst>
          </p:cNvPr>
          <p:cNvPicPr>
            <a:picLocks noChangeAspect="1"/>
          </p:cNvPicPr>
          <p:nvPr userDrawn="1"/>
        </p:nvPicPr>
        <p:blipFill>
          <a:blip r:embed="rId2" cstate="email">
            <a:extLst>
              <a:ext uri="{28A0092B-C50C-407E-A947-70E740481C1C}">
                <a14:useLocalDpi xmlns:a14="http://schemas.microsoft.com/office/drawing/2010/main"/>
              </a:ext>
              <a:ext uri="{96DAC541-7B7A-43D3-8B79-37D633B846F1}">
                <asvg:svgBlip xmlns:asvg="http://schemas.microsoft.com/office/drawing/2016/SVG/main" r:embed="rId3"/>
              </a:ext>
            </a:extLst>
          </a:blip>
          <a:stretch>
            <a:fillRect/>
          </a:stretch>
        </p:blipFill>
        <p:spPr bwMode="gray">
          <a:xfrm>
            <a:off x="11206755" y="6096909"/>
            <a:ext cx="577245" cy="407850"/>
          </a:xfrm>
          <a:prstGeom prst="rect">
            <a:avLst/>
          </a:prstGeom>
        </p:spPr>
      </p:pic>
      <p:pic>
        <p:nvPicPr>
          <p:cNvPr id="38" name="Grafik 37">
            <a:extLst>
              <a:ext uri="{FF2B5EF4-FFF2-40B4-BE49-F238E27FC236}">
                <a16:creationId xmlns:a16="http://schemas.microsoft.com/office/drawing/2014/main" id="{37F3F382-788C-0D5B-0A07-E92287C89DF7}"/>
              </a:ext>
            </a:extLst>
          </p:cNvPr>
          <p:cNvPicPr>
            <a:picLocks noChangeAspect="1"/>
          </p:cNvPicPr>
          <p:nvPr userDrawn="1"/>
        </p:nvPicPr>
        <p:blipFill>
          <a:blip r:embed="rId4" cstate="email">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bwMode="gray">
          <a:xfrm>
            <a:off x="408000" y="6093000"/>
            <a:ext cx="1450280" cy="415668"/>
          </a:xfrm>
          <a:prstGeom prst="rect">
            <a:avLst/>
          </a:prstGeom>
        </p:spPr>
      </p:pic>
      <p:sp>
        <p:nvSpPr>
          <p:cNvPr id="9" name="Textplatzhalter 10">
            <a:extLst>
              <a:ext uri="{FF2B5EF4-FFF2-40B4-BE49-F238E27FC236}">
                <a16:creationId xmlns:a16="http://schemas.microsoft.com/office/drawing/2014/main" id="{89F50751-97E5-89B5-BB49-CA8571BF8398}"/>
              </a:ext>
            </a:extLst>
          </p:cNvPr>
          <p:cNvSpPr>
            <a:spLocks noGrp="1"/>
          </p:cNvSpPr>
          <p:nvPr>
            <p:ph type="body" sz="quarter" idx="13" hasCustomPrompt="1"/>
          </p:nvPr>
        </p:nvSpPr>
        <p:spPr bwMode="gray">
          <a:xfrm rot="-240000">
            <a:off x="5482294" y="2271474"/>
            <a:ext cx="2268000" cy="1296000"/>
          </a:xfrm>
        </p:spPr>
        <p:txBody>
          <a:bodyPr wrap="none"/>
          <a:lstStyle>
            <a:lvl1pPr marL="0" indent="0">
              <a:lnSpc>
                <a:spcPct val="100000"/>
              </a:lnSpc>
              <a:spcBef>
                <a:spcPts val="0"/>
              </a:spcBef>
              <a:buFontTx/>
              <a:buNone/>
              <a:defRPr sz="11500" spc="-150" baseline="0">
                <a:solidFill>
                  <a:schemeClr val="accent1"/>
                </a:solidFill>
                <a:latin typeface="Better Times" pitchFamily="2" charset="0"/>
              </a:defRPr>
            </a:lvl1pPr>
            <a:lvl2pPr>
              <a:lnSpc>
                <a:spcPct val="100000"/>
              </a:lnSpc>
              <a:spcBef>
                <a:spcPts val="0"/>
              </a:spcBef>
              <a:defRPr sz="11500" spc="-150" baseline="0">
                <a:solidFill>
                  <a:schemeClr val="accent1"/>
                </a:solidFill>
                <a:latin typeface="Better Times" pitchFamily="2" charset="0"/>
              </a:defRPr>
            </a:lvl2pPr>
            <a:lvl3pPr marL="0" indent="0">
              <a:lnSpc>
                <a:spcPct val="100000"/>
              </a:lnSpc>
              <a:spcBef>
                <a:spcPts val="0"/>
              </a:spcBef>
              <a:buFontTx/>
              <a:buNone/>
              <a:defRPr sz="11500" spc="-150" baseline="0">
                <a:solidFill>
                  <a:schemeClr val="accent1"/>
                </a:solidFill>
                <a:latin typeface="Better Times" pitchFamily="2" charset="0"/>
              </a:defRPr>
            </a:lvl3pPr>
            <a:lvl4pPr marL="0" indent="0">
              <a:lnSpc>
                <a:spcPct val="100000"/>
              </a:lnSpc>
              <a:spcBef>
                <a:spcPts val="0"/>
              </a:spcBef>
              <a:buFontTx/>
              <a:buNone/>
              <a:defRPr sz="11500" spc="-150" baseline="0">
                <a:solidFill>
                  <a:schemeClr val="accent1"/>
                </a:solidFill>
                <a:latin typeface="Better Times" pitchFamily="2" charset="0"/>
              </a:defRPr>
            </a:lvl4pPr>
            <a:lvl5pPr marL="0" indent="0">
              <a:lnSpc>
                <a:spcPct val="100000"/>
              </a:lnSpc>
              <a:spcBef>
                <a:spcPts val="0"/>
              </a:spcBef>
              <a:buFontTx/>
              <a:buNone/>
              <a:defRPr sz="11500" spc="-150" baseline="0">
                <a:solidFill>
                  <a:schemeClr val="accent1"/>
                </a:solidFill>
                <a:latin typeface="Better Times" pitchFamily="2" charset="0"/>
              </a:defRPr>
            </a:lvl5pPr>
            <a:lvl6pPr marL="0" indent="0">
              <a:lnSpc>
                <a:spcPct val="100000"/>
              </a:lnSpc>
              <a:spcBef>
                <a:spcPts val="0"/>
              </a:spcBef>
              <a:buFontTx/>
              <a:buNone/>
              <a:defRPr sz="11500" spc="-150" baseline="0">
                <a:solidFill>
                  <a:schemeClr val="accent1"/>
                </a:solidFill>
                <a:latin typeface="Better Times" pitchFamily="2" charset="0"/>
              </a:defRPr>
            </a:lvl6pPr>
            <a:lvl7pPr marL="0" indent="0">
              <a:lnSpc>
                <a:spcPct val="100000"/>
              </a:lnSpc>
              <a:spcBef>
                <a:spcPts val="0"/>
              </a:spcBef>
              <a:buFontTx/>
              <a:buNone/>
              <a:defRPr sz="11500" spc="-150" baseline="0">
                <a:solidFill>
                  <a:schemeClr val="accent1"/>
                </a:solidFill>
                <a:latin typeface="Better Times" pitchFamily="2" charset="0"/>
              </a:defRPr>
            </a:lvl7pPr>
            <a:lvl8pPr marL="0" indent="0">
              <a:lnSpc>
                <a:spcPct val="100000"/>
              </a:lnSpc>
              <a:spcBef>
                <a:spcPts val="0"/>
              </a:spcBef>
              <a:buFontTx/>
              <a:buNone/>
              <a:defRPr sz="11500" spc="-150" baseline="0">
                <a:solidFill>
                  <a:schemeClr val="accent1"/>
                </a:solidFill>
                <a:latin typeface="Better Times" pitchFamily="2" charset="0"/>
              </a:defRPr>
            </a:lvl8pPr>
            <a:lvl9pPr marL="0" indent="0">
              <a:lnSpc>
                <a:spcPct val="100000"/>
              </a:lnSpc>
              <a:spcBef>
                <a:spcPts val="0"/>
              </a:spcBef>
              <a:buFontTx/>
              <a:buNone/>
              <a:defRPr sz="11500" spc="-150" baseline="0">
                <a:solidFill>
                  <a:schemeClr val="accent1"/>
                </a:solidFill>
                <a:latin typeface="Better Times" pitchFamily="2" charset="0"/>
              </a:defRPr>
            </a:lvl9pPr>
          </a:lstStyle>
          <a:p>
            <a:pPr lvl="0"/>
            <a:r>
              <a:rPr lang="de-DE" dirty="0"/>
              <a:t>Dank!</a:t>
            </a:r>
          </a:p>
        </p:txBody>
      </p:sp>
    </p:spTree>
    <p:extLst>
      <p:ext uri="{BB962C8B-B14F-4D97-AF65-F5344CB8AC3E}">
        <p14:creationId xmlns:p14="http://schemas.microsoft.com/office/powerpoint/2010/main" val="61950151"/>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image" Target="../media/image1.png"/><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image" Target="../media/image3.emf"/><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oleObject" Target="../embeddings/oleObject1.bin"/><Relationship Id="rId40" Type="http://schemas.openxmlformats.org/officeDocument/2006/relationships/image" Target="../media/image2.sv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ags" Target="../tags/tag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42.xml"/><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34" Type="http://schemas.openxmlformats.org/officeDocument/2006/relationships/image" Target="../media/image15.png"/><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theme" Target="../theme/theme2.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37" Type="http://schemas.openxmlformats.org/officeDocument/2006/relationships/image" Target="../media/image18.png"/><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image" Target="../media/image17.png"/><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image" Target="../media/image16.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74.xml"/><Relationship Id="rId13" Type="http://schemas.openxmlformats.org/officeDocument/2006/relationships/slideLayout" Target="../slideLayouts/slideLayout79.xml"/><Relationship Id="rId18" Type="http://schemas.openxmlformats.org/officeDocument/2006/relationships/slideLayout" Target="../slideLayouts/slideLayout84.xml"/><Relationship Id="rId26" Type="http://schemas.openxmlformats.org/officeDocument/2006/relationships/slideLayout" Target="../slideLayouts/slideLayout92.xml"/><Relationship Id="rId3" Type="http://schemas.openxmlformats.org/officeDocument/2006/relationships/slideLayout" Target="../slideLayouts/slideLayout69.xml"/><Relationship Id="rId21" Type="http://schemas.openxmlformats.org/officeDocument/2006/relationships/slideLayout" Target="../slideLayouts/slideLayout87.xml"/><Relationship Id="rId34" Type="http://schemas.openxmlformats.org/officeDocument/2006/relationships/slideLayout" Target="../slideLayouts/slideLayout100.xml"/><Relationship Id="rId7" Type="http://schemas.openxmlformats.org/officeDocument/2006/relationships/slideLayout" Target="../slideLayouts/slideLayout73.xml"/><Relationship Id="rId12" Type="http://schemas.openxmlformats.org/officeDocument/2006/relationships/slideLayout" Target="../slideLayouts/slideLayout78.xml"/><Relationship Id="rId17" Type="http://schemas.openxmlformats.org/officeDocument/2006/relationships/slideLayout" Target="../slideLayouts/slideLayout83.xml"/><Relationship Id="rId25" Type="http://schemas.openxmlformats.org/officeDocument/2006/relationships/slideLayout" Target="../slideLayouts/slideLayout91.xml"/><Relationship Id="rId33" Type="http://schemas.openxmlformats.org/officeDocument/2006/relationships/slideLayout" Target="../slideLayouts/slideLayout99.xml"/><Relationship Id="rId2" Type="http://schemas.openxmlformats.org/officeDocument/2006/relationships/slideLayout" Target="../slideLayouts/slideLayout68.xml"/><Relationship Id="rId16" Type="http://schemas.openxmlformats.org/officeDocument/2006/relationships/slideLayout" Target="../slideLayouts/slideLayout82.xml"/><Relationship Id="rId20" Type="http://schemas.openxmlformats.org/officeDocument/2006/relationships/slideLayout" Target="../slideLayouts/slideLayout86.xml"/><Relationship Id="rId29" Type="http://schemas.openxmlformats.org/officeDocument/2006/relationships/slideLayout" Target="../slideLayouts/slideLayout95.xml"/><Relationship Id="rId1" Type="http://schemas.openxmlformats.org/officeDocument/2006/relationships/slideLayout" Target="../slideLayouts/slideLayout67.xml"/><Relationship Id="rId6" Type="http://schemas.openxmlformats.org/officeDocument/2006/relationships/slideLayout" Target="../slideLayouts/slideLayout72.xml"/><Relationship Id="rId11" Type="http://schemas.openxmlformats.org/officeDocument/2006/relationships/slideLayout" Target="../slideLayouts/slideLayout77.xml"/><Relationship Id="rId24" Type="http://schemas.openxmlformats.org/officeDocument/2006/relationships/slideLayout" Target="../slideLayouts/slideLayout90.xml"/><Relationship Id="rId32" Type="http://schemas.openxmlformats.org/officeDocument/2006/relationships/slideLayout" Target="../slideLayouts/slideLayout98.xml"/><Relationship Id="rId37" Type="http://schemas.openxmlformats.org/officeDocument/2006/relationships/image" Target="../media/image2.svg"/><Relationship Id="rId5" Type="http://schemas.openxmlformats.org/officeDocument/2006/relationships/slideLayout" Target="../slideLayouts/slideLayout71.xml"/><Relationship Id="rId15" Type="http://schemas.openxmlformats.org/officeDocument/2006/relationships/slideLayout" Target="../slideLayouts/slideLayout81.xml"/><Relationship Id="rId23" Type="http://schemas.openxmlformats.org/officeDocument/2006/relationships/slideLayout" Target="../slideLayouts/slideLayout89.xml"/><Relationship Id="rId28" Type="http://schemas.openxmlformats.org/officeDocument/2006/relationships/slideLayout" Target="../slideLayouts/slideLayout94.xml"/><Relationship Id="rId36" Type="http://schemas.openxmlformats.org/officeDocument/2006/relationships/image" Target="../media/image1.png"/><Relationship Id="rId10" Type="http://schemas.openxmlformats.org/officeDocument/2006/relationships/slideLayout" Target="../slideLayouts/slideLayout76.xml"/><Relationship Id="rId19" Type="http://schemas.openxmlformats.org/officeDocument/2006/relationships/slideLayout" Target="../slideLayouts/slideLayout85.xml"/><Relationship Id="rId31" Type="http://schemas.openxmlformats.org/officeDocument/2006/relationships/slideLayout" Target="../slideLayouts/slideLayout97.xml"/><Relationship Id="rId4" Type="http://schemas.openxmlformats.org/officeDocument/2006/relationships/slideLayout" Target="../slideLayouts/slideLayout70.xml"/><Relationship Id="rId9" Type="http://schemas.openxmlformats.org/officeDocument/2006/relationships/slideLayout" Target="../slideLayouts/slideLayout75.xml"/><Relationship Id="rId14" Type="http://schemas.openxmlformats.org/officeDocument/2006/relationships/slideLayout" Target="../slideLayouts/slideLayout80.xml"/><Relationship Id="rId22" Type="http://schemas.openxmlformats.org/officeDocument/2006/relationships/slideLayout" Target="../slideLayouts/slideLayout88.xml"/><Relationship Id="rId27" Type="http://schemas.openxmlformats.org/officeDocument/2006/relationships/slideLayout" Target="../slideLayouts/slideLayout93.xml"/><Relationship Id="rId30" Type="http://schemas.openxmlformats.org/officeDocument/2006/relationships/slideLayout" Target="../slideLayouts/slideLayout96.xml"/><Relationship Id="rId35"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08.xml"/><Relationship Id="rId13" Type="http://schemas.openxmlformats.org/officeDocument/2006/relationships/slideLayout" Target="../slideLayouts/slideLayout113.xml"/><Relationship Id="rId18" Type="http://schemas.openxmlformats.org/officeDocument/2006/relationships/slideLayout" Target="../slideLayouts/slideLayout118.xml"/><Relationship Id="rId26" Type="http://schemas.openxmlformats.org/officeDocument/2006/relationships/slideLayout" Target="../slideLayouts/slideLayout126.xml"/><Relationship Id="rId3" Type="http://schemas.openxmlformats.org/officeDocument/2006/relationships/slideLayout" Target="../slideLayouts/slideLayout103.xml"/><Relationship Id="rId21" Type="http://schemas.openxmlformats.org/officeDocument/2006/relationships/slideLayout" Target="../slideLayouts/slideLayout121.xml"/><Relationship Id="rId34" Type="http://schemas.openxmlformats.org/officeDocument/2006/relationships/slideLayout" Target="../slideLayouts/slideLayout134.xml"/><Relationship Id="rId7" Type="http://schemas.openxmlformats.org/officeDocument/2006/relationships/slideLayout" Target="../slideLayouts/slideLayout107.xml"/><Relationship Id="rId12" Type="http://schemas.openxmlformats.org/officeDocument/2006/relationships/slideLayout" Target="../slideLayouts/slideLayout112.xml"/><Relationship Id="rId17" Type="http://schemas.openxmlformats.org/officeDocument/2006/relationships/slideLayout" Target="../slideLayouts/slideLayout117.xml"/><Relationship Id="rId25" Type="http://schemas.openxmlformats.org/officeDocument/2006/relationships/slideLayout" Target="../slideLayouts/slideLayout125.xml"/><Relationship Id="rId33" Type="http://schemas.openxmlformats.org/officeDocument/2006/relationships/slideLayout" Target="../slideLayouts/slideLayout133.xml"/><Relationship Id="rId2" Type="http://schemas.openxmlformats.org/officeDocument/2006/relationships/slideLayout" Target="../slideLayouts/slideLayout102.xml"/><Relationship Id="rId16" Type="http://schemas.openxmlformats.org/officeDocument/2006/relationships/slideLayout" Target="../slideLayouts/slideLayout116.xml"/><Relationship Id="rId20" Type="http://schemas.openxmlformats.org/officeDocument/2006/relationships/slideLayout" Target="../slideLayouts/slideLayout120.xml"/><Relationship Id="rId29" Type="http://schemas.openxmlformats.org/officeDocument/2006/relationships/slideLayout" Target="../slideLayouts/slideLayout129.xml"/><Relationship Id="rId1" Type="http://schemas.openxmlformats.org/officeDocument/2006/relationships/slideLayout" Target="../slideLayouts/slideLayout101.xml"/><Relationship Id="rId6" Type="http://schemas.openxmlformats.org/officeDocument/2006/relationships/slideLayout" Target="../slideLayouts/slideLayout106.xml"/><Relationship Id="rId11" Type="http://schemas.openxmlformats.org/officeDocument/2006/relationships/slideLayout" Target="../slideLayouts/slideLayout111.xml"/><Relationship Id="rId24" Type="http://schemas.openxmlformats.org/officeDocument/2006/relationships/slideLayout" Target="../slideLayouts/slideLayout124.xml"/><Relationship Id="rId32" Type="http://schemas.openxmlformats.org/officeDocument/2006/relationships/slideLayout" Target="../slideLayouts/slideLayout132.xml"/><Relationship Id="rId37" Type="http://schemas.openxmlformats.org/officeDocument/2006/relationships/image" Target="../media/image2.svg"/><Relationship Id="rId5" Type="http://schemas.openxmlformats.org/officeDocument/2006/relationships/slideLayout" Target="../slideLayouts/slideLayout105.xml"/><Relationship Id="rId15" Type="http://schemas.openxmlformats.org/officeDocument/2006/relationships/slideLayout" Target="../slideLayouts/slideLayout115.xml"/><Relationship Id="rId23" Type="http://schemas.openxmlformats.org/officeDocument/2006/relationships/slideLayout" Target="../slideLayouts/slideLayout123.xml"/><Relationship Id="rId28" Type="http://schemas.openxmlformats.org/officeDocument/2006/relationships/slideLayout" Target="../slideLayouts/slideLayout128.xml"/><Relationship Id="rId36" Type="http://schemas.openxmlformats.org/officeDocument/2006/relationships/image" Target="../media/image1.png"/><Relationship Id="rId10" Type="http://schemas.openxmlformats.org/officeDocument/2006/relationships/slideLayout" Target="../slideLayouts/slideLayout110.xml"/><Relationship Id="rId19" Type="http://schemas.openxmlformats.org/officeDocument/2006/relationships/slideLayout" Target="../slideLayouts/slideLayout119.xml"/><Relationship Id="rId31" Type="http://schemas.openxmlformats.org/officeDocument/2006/relationships/slideLayout" Target="../slideLayouts/slideLayout131.xml"/><Relationship Id="rId4" Type="http://schemas.openxmlformats.org/officeDocument/2006/relationships/slideLayout" Target="../slideLayouts/slideLayout104.xml"/><Relationship Id="rId9" Type="http://schemas.openxmlformats.org/officeDocument/2006/relationships/slideLayout" Target="../slideLayouts/slideLayout109.xml"/><Relationship Id="rId14" Type="http://schemas.openxmlformats.org/officeDocument/2006/relationships/slideLayout" Target="../slideLayouts/slideLayout114.xml"/><Relationship Id="rId22" Type="http://schemas.openxmlformats.org/officeDocument/2006/relationships/slideLayout" Target="../slideLayouts/slideLayout122.xml"/><Relationship Id="rId27" Type="http://schemas.openxmlformats.org/officeDocument/2006/relationships/slideLayout" Target="../slideLayouts/slideLayout127.xml"/><Relationship Id="rId30" Type="http://schemas.openxmlformats.org/officeDocument/2006/relationships/slideLayout" Target="../slideLayouts/slideLayout130.xml"/><Relationship Id="rId35" Type="http://schemas.openxmlformats.org/officeDocument/2006/relationships/theme" Target="../theme/theme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FF53D214-2E9D-FBB7-541D-E4C88A08ACED}"/>
              </a:ext>
            </a:extLst>
          </p:cNvPr>
          <p:cNvGraphicFramePr>
            <a:graphicFrameLocks noChangeAspect="1"/>
          </p:cNvGraphicFramePr>
          <p:nvPr userDrawn="1">
            <p:custDataLst>
              <p:tags r:id="rId36"/>
            </p:custDataLst>
            <p:extLst>
              <p:ext uri="{D42A27DB-BD31-4B8C-83A1-F6EECF244321}">
                <p14:modId xmlns:p14="http://schemas.microsoft.com/office/powerpoint/2010/main" val="384666895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7" imgW="426" imgH="426" progId="TCLayout.ActiveDocument.1">
                  <p:embed/>
                </p:oleObj>
              </mc:Choice>
              <mc:Fallback>
                <p:oleObj name="think-cell Folie" r:id="rId37" imgW="426" imgH="426" progId="TCLayout.ActiveDocument.1">
                  <p:embed/>
                  <p:pic>
                    <p:nvPicPr>
                      <p:cNvPr id="7" name="think-cell data - do not delete" hidden="1">
                        <a:extLst>
                          <a:ext uri="{FF2B5EF4-FFF2-40B4-BE49-F238E27FC236}">
                            <a16:creationId xmlns:a16="http://schemas.microsoft.com/office/drawing/2014/main" id="{FF53D214-2E9D-FBB7-541D-E4C88A08ACED}"/>
                          </a:ext>
                        </a:extLst>
                      </p:cNvPr>
                      <p:cNvPicPr/>
                      <p:nvPr/>
                    </p:nvPicPr>
                    <p:blipFill>
                      <a:blip r:embed="rId38"/>
                      <a:stretch>
                        <a:fillRect/>
                      </a:stretch>
                    </p:blipFill>
                    <p:spPr>
                      <a:xfrm>
                        <a:off x="1588" y="1588"/>
                        <a:ext cx="1588" cy="1588"/>
                      </a:xfrm>
                      <a:prstGeom prst="rect">
                        <a:avLst/>
                      </a:prstGeom>
                    </p:spPr>
                  </p:pic>
                </p:oleObj>
              </mc:Fallback>
            </mc:AlternateContent>
          </a:graphicData>
        </a:graphic>
      </p:graphicFrame>
      <p:sp>
        <p:nvSpPr>
          <p:cNvPr id="2" name="Titelplatzhalter 1">
            <a:extLst>
              <a:ext uri="{FF2B5EF4-FFF2-40B4-BE49-F238E27FC236}">
                <a16:creationId xmlns:a16="http://schemas.microsoft.com/office/drawing/2014/main" id="{801A882B-6A3D-4A21-88F1-7748275A6623}"/>
              </a:ext>
            </a:extLst>
          </p:cNvPr>
          <p:cNvSpPr>
            <a:spLocks noGrp="1"/>
          </p:cNvSpPr>
          <p:nvPr>
            <p:ph type="title"/>
          </p:nvPr>
        </p:nvSpPr>
        <p:spPr bwMode="gray">
          <a:xfrm>
            <a:off x="696000" y="549000"/>
            <a:ext cx="10800000" cy="1008000"/>
          </a:xfrm>
          <a:prstGeom prst="rect">
            <a:avLst/>
          </a:prstGeom>
        </p:spPr>
        <p:txBody>
          <a:bodyPr vert="horz" lIns="0" tIns="0" rIns="0" bIns="0" rtlCol="0" anchor="t" anchorCtr="0">
            <a:noAutofit/>
          </a:bodyPr>
          <a:lstStyle/>
          <a:p>
            <a:r>
              <a:rPr lang="de-DE"/>
              <a:t>Mastertitelformat bearbeiten</a:t>
            </a:r>
          </a:p>
        </p:txBody>
      </p:sp>
      <p:sp>
        <p:nvSpPr>
          <p:cNvPr id="3" name="Textplatzhalter 2">
            <a:extLst>
              <a:ext uri="{FF2B5EF4-FFF2-40B4-BE49-F238E27FC236}">
                <a16:creationId xmlns:a16="http://schemas.microsoft.com/office/drawing/2014/main" id="{F6A192A3-D330-4837-A6D0-39FEB70DC120}"/>
              </a:ext>
            </a:extLst>
          </p:cNvPr>
          <p:cNvSpPr>
            <a:spLocks noGrp="1"/>
          </p:cNvSpPr>
          <p:nvPr>
            <p:ph type="body" idx="1"/>
          </p:nvPr>
        </p:nvSpPr>
        <p:spPr bwMode="gray">
          <a:xfrm>
            <a:off x="696000" y="1845000"/>
            <a:ext cx="10800000" cy="4320000"/>
          </a:xfrm>
          <a:prstGeom prst="rect">
            <a:avLst/>
          </a:prstGeom>
        </p:spPr>
        <p:txBody>
          <a:bodyPr vert="horz" lIns="0" tIns="0" rIns="0" bIns="0" rtlCol="0">
            <a:noAutofit/>
          </a:body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p>
          <a:p>
            <a:pPr lvl="5"/>
            <a:r>
              <a:rPr lang="de-DE"/>
              <a:t>Sechste Ebene</a:t>
            </a:r>
          </a:p>
          <a:p>
            <a:pPr lvl="6"/>
            <a:r>
              <a:rPr lang="de-DE"/>
              <a:t>Siebte Ebene</a:t>
            </a:r>
          </a:p>
          <a:p>
            <a:pPr lvl="7"/>
            <a:r>
              <a:rPr lang="de-DE"/>
              <a:t>Achte Ebene</a:t>
            </a:r>
          </a:p>
          <a:p>
            <a:pPr lvl="8"/>
            <a:r>
              <a:rPr lang="de-DE"/>
              <a:t>Neunte Ebene</a:t>
            </a:r>
          </a:p>
        </p:txBody>
      </p:sp>
      <p:sp>
        <p:nvSpPr>
          <p:cNvPr id="5" name="Fußzeilenplatzhalter 4">
            <a:extLst>
              <a:ext uri="{FF2B5EF4-FFF2-40B4-BE49-F238E27FC236}">
                <a16:creationId xmlns:a16="http://schemas.microsoft.com/office/drawing/2014/main" id="{85B1D424-1177-4DD6-8B04-3A59D97AA6B6}"/>
              </a:ext>
            </a:extLst>
          </p:cNvPr>
          <p:cNvSpPr>
            <a:spLocks noGrp="1"/>
          </p:cNvSpPr>
          <p:nvPr>
            <p:ph type="ftr" sz="quarter" idx="3"/>
          </p:nvPr>
        </p:nvSpPr>
        <p:spPr bwMode="gray">
          <a:xfrm>
            <a:off x="1128000" y="6585000"/>
            <a:ext cx="9576000" cy="144000"/>
          </a:xfrm>
          <a:prstGeom prst="rect">
            <a:avLst/>
          </a:prstGeom>
        </p:spPr>
        <p:txBody>
          <a:bodyPr vert="horz" lIns="0" tIns="0" rIns="0" bIns="0" rtlCol="0" anchor="ctr" anchorCtr="0"/>
          <a:lstStyle>
            <a:lvl1pPr algn="l">
              <a:defRPr sz="800">
                <a:solidFill>
                  <a:schemeClr val="tx1"/>
                </a:solidFill>
              </a:defRPr>
            </a:lvl1pPr>
          </a:lstStyle>
          <a:p>
            <a:r>
              <a:rPr lang="de-DE"/>
              <a:t>Titel der Präsentation</a:t>
            </a:r>
          </a:p>
        </p:txBody>
      </p:sp>
      <p:sp>
        <p:nvSpPr>
          <p:cNvPr id="6" name="Foliennummernplatzhalter 5">
            <a:extLst>
              <a:ext uri="{FF2B5EF4-FFF2-40B4-BE49-F238E27FC236}">
                <a16:creationId xmlns:a16="http://schemas.microsoft.com/office/drawing/2014/main" id="{43C956D1-03D8-425F-8B0E-ED5385A03A7F}"/>
              </a:ext>
            </a:extLst>
          </p:cNvPr>
          <p:cNvSpPr>
            <a:spLocks noGrp="1"/>
          </p:cNvSpPr>
          <p:nvPr>
            <p:ph type="sldNum" sz="quarter" idx="4"/>
          </p:nvPr>
        </p:nvSpPr>
        <p:spPr bwMode="gray">
          <a:xfrm>
            <a:off x="10992000" y="6585000"/>
            <a:ext cx="504000" cy="144000"/>
          </a:xfrm>
          <a:prstGeom prst="rect">
            <a:avLst/>
          </a:prstGeom>
        </p:spPr>
        <p:txBody>
          <a:bodyPr vert="horz" lIns="0" tIns="0" rIns="0" bIns="0" rtlCol="0" anchor="ctr" anchorCtr="0"/>
          <a:lstStyle>
            <a:lvl1pPr algn="r">
              <a:defRPr sz="1600">
                <a:solidFill>
                  <a:schemeClr val="tx1"/>
                </a:solidFill>
                <a:latin typeface="Better Times" pitchFamily="2" charset="0"/>
              </a:defRPr>
            </a:lvl1pPr>
          </a:lstStyle>
          <a:p>
            <a:fld id="{BDA08C80-20F7-41C2-BF1E-F5A6ACC0FBA9}" type="slidenum">
              <a:rPr lang="de-DE" smtClean="0"/>
              <a:pPr/>
              <a:t>‹Nr.›</a:t>
            </a:fld>
            <a:endParaRPr lang="de-DE"/>
          </a:p>
        </p:txBody>
      </p:sp>
      <p:grpSp>
        <p:nvGrpSpPr>
          <p:cNvPr id="12" name="Gruppieren 11">
            <a:extLst>
              <a:ext uri="{FF2B5EF4-FFF2-40B4-BE49-F238E27FC236}">
                <a16:creationId xmlns:a16="http://schemas.microsoft.com/office/drawing/2014/main" id="{2BD96936-D728-D54C-C426-EEF36423BF75}"/>
              </a:ext>
            </a:extLst>
          </p:cNvPr>
          <p:cNvGrpSpPr/>
          <p:nvPr userDrawn="1"/>
        </p:nvGrpSpPr>
        <p:grpSpPr bwMode="gray">
          <a:xfrm>
            <a:off x="-168000" y="549000"/>
            <a:ext cx="72000" cy="5616000"/>
            <a:chOff x="-168000" y="549000"/>
            <a:chExt cx="72000" cy="5616000"/>
          </a:xfrm>
        </p:grpSpPr>
        <p:cxnSp>
          <p:nvCxnSpPr>
            <p:cNvPr id="10" name="Gerader Verbinder 9">
              <a:extLst>
                <a:ext uri="{FF2B5EF4-FFF2-40B4-BE49-F238E27FC236}">
                  <a16:creationId xmlns:a16="http://schemas.microsoft.com/office/drawing/2014/main" id="{59D28D94-5BD3-44A9-8380-D11731B96C9A}"/>
                </a:ext>
              </a:extLst>
            </p:cNvPr>
            <p:cNvCxnSpPr>
              <a:cxnSpLocks/>
            </p:cNvCxnSpPr>
            <p:nvPr userDrawn="1"/>
          </p:nvCxnSpPr>
          <p:spPr bwMode="gray">
            <a:xfrm>
              <a:off x="-168000" y="1845000"/>
              <a:ext cx="72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38630469-6B74-4372-AD60-437E2350B5A9}"/>
                </a:ext>
              </a:extLst>
            </p:cNvPr>
            <p:cNvCxnSpPr>
              <a:cxnSpLocks/>
            </p:cNvCxnSpPr>
            <p:nvPr userDrawn="1"/>
          </p:nvCxnSpPr>
          <p:spPr bwMode="gray">
            <a:xfrm>
              <a:off x="-168000" y="6165000"/>
              <a:ext cx="72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8" name="Gerader Verbinder 67">
              <a:extLst>
                <a:ext uri="{FF2B5EF4-FFF2-40B4-BE49-F238E27FC236}">
                  <a16:creationId xmlns:a16="http://schemas.microsoft.com/office/drawing/2014/main" id="{076D8286-13DE-514D-0416-395462BEFF90}"/>
                </a:ext>
              </a:extLst>
            </p:cNvPr>
            <p:cNvCxnSpPr>
              <a:cxnSpLocks/>
            </p:cNvCxnSpPr>
            <p:nvPr userDrawn="1"/>
          </p:nvCxnSpPr>
          <p:spPr bwMode="gray">
            <a:xfrm>
              <a:off x="-168000" y="549000"/>
              <a:ext cx="72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1" name="Gruppieren 10">
            <a:extLst>
              <a:ext uri="{FF2B5EF4-FFF2-40B4-BE49-F238E27FC236}">
                <a16:creationId xmlns:a16="http://schemas.microsoft.com/office/drawing/2014/main" id="{57309ACB-8AC1-2B71-B08E-FB5318A4E13C}"/>
              </a:ext>
            </a:extLst>
          </p:cNvPr>
          <p:cNvGrpSpPr/>
          <p:nvPr userDrawn="1"/>
        </p:nvGrpSpPr>
        <p:grpSpPr bwMode="gray">
          <a:xfrm>
            <a:off x="696000" y="-171000"/>
            <a:ext cx="10800000" cy="72000"/>
            <a:chOff x="696000" y="-171000"/>
            <a:chExt cx="10800000" cy="72000"/>
          </a:xfrm>
        </p:grpSpPr>
        <p:cxnSp>
          <p:nvCxnSpPr>
            <p:cNvPr id="20" name="Gerader Verbinder 19">
              <a:extLst>
                <a:ext uri="{FF2B5EF4-FFF2-40B4-BE49-F238E27FC236}">
                  <a16:creationId xmlns:a16="http://schemas.microsoft.com/office/drawing/2014/main" id="{36402C44-FA4D-48AA-AF65-00F3E12E26CB}"/>
                </a:ext>
              </a:extLst>
            </p:cNvPr>
            <p:cNvCxnSpPr>
              <a:cxnSpLocks/>
            </p:cNvCxnSpPr>
            <p:nvPr userDrawn="1"/>
          </p:nvCxnSpPr>
          <p:spPr bwMode="gray">
            <a:xfrm>
              <a:off x="696000" y="-171000"/>
              <a:ext cx="0" cy="72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4F62C46D-F646-4678-81D1-04CD5EA2813D}"/>
                </a:ext>
              </a:extLst>
            </p:cNvPr>
            <p:cNvCxnSpPr>
              <a:cxnSpLocks/>
            </p:cNvCxnSpPr>
            <p:nvPr userDrawn="1"/>
          </p:nvCxnSpPr>
          <p:spPr bwMode="gray">
            <a:xfrm>
              <a:off x="11496000" y="-171000"/>
              <a:ext cx="0" cy="72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70A3C346-E97A-418F-972E-B15201DC4335}"/>
                </a:ext>
              </a:extLst>
            </p:cNvPr>
            <p:cNvCxnSpPr>
              <a:cxnSpLocks/>
            </p:cNvCxnSpPr>
            <p:nvPr userDrawn="1"/>
          </p:nvCxnSpPr>
          <p:spPr bwMode="gray">
            <a:xfrm>
              <a:off x="2135560" y="-171000"/>
              <a:ext cx="0" cy="72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5507FD93-E263-4185-9D4B-87F1904F8872}"/>
                </a:ext>
              </a:extLst>
            </p:cNvPr>
            <p:cNvCxnSpPr>
              <a:cxnSpLocks/>
            </p:cNvCxnSpPr>
            <p:nvPr userDrawn="1"/>
          </p:nvCxnSpPr>
          <p:spPr bwMode="gray">
            <a:xfrm>
              <a:off x="2567664" y="-171000"/>
              <a:ext cx="0" cy="72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60283768-C4A4-4967-8BD6-5B9FD23E99C3}"/>
                </a:ext>
              </a:extLst>
            </p:cNvPr>
            <p:cNvCxnSpPr>
              <a:cxnSpLocks/>
            </p:cNvCxnSpPr>
            <p:nvPr userDrawn="1"/>
          </p:nvCxnSpPr>
          <p:spPr bwMode="gray">
            <a:xfrm>
              <a:off x="4007763" y="-171000"/>
              <a:ext cx="0" cy="72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C539C255-1365-470A-B7E5-15E6BE76F136}"/>
                </a:ext>
              </a:extLst>
            </p:cNvPr>
            <p:cNvCxnSpPr>
              <a:cxnSpLocks/>
            </p:cNvCxnSpPr>
            <p:nvPr userDrawn="1"/>
          </p:nvCxnSpPr>
          <p:spPr bwMode="gray">
            <a:xfrm>
              <a:off x="4439872" y="-171000"/>
              <a:ext cx="0" cy="72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CA8D2D8B-73A6-4224-BD6F-0FF6175475C5}"/>
                </a:ext>
              </a:extLst>
            </p:cNvPr>
            <p:cNvCxnSpPr>
              <a:cxnSpLocks/>
            </p:cNvCxnSpPr>
            <p:nvPr userDrawn="1"/>
          </p:nvCxnSpPr>
          <p:spPr bwMode="gray">
            <a:xfrm>
              <a:off x="5879976" y="-171000"/>
              <a:ext cx="0" cy="72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8A245052-D31B-4BAA-B6A0-89F75101FBA5}"/>
                </a:ext>
              </a:extLst>
            </p:cNvPr>
            <p:cNvCxnSpPr>
              <a:cxnSpLocks/>
            </p:cNvCxnSpPr>
            <p:nvPr userDrawn="1"/>
          </p:nvCxnSpPr>
          <p:spPr bwMode="gray">
            <a:xfrm>
              <a:off x="6312080" y="-171000"/>
              <a:ext cx="0" cy="72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049BDEED-1513-479F-ABA0-F8D4FAAAA844}"/>
                </a:ext>
              </a:extLst>
            </p:cNvPr>
            <p:cNvCxnSpPr>
              <a:cxnSpLocks/>
            </p:cNvCxnSpPr>
            <p:nvPr userDrawn="1"/>
          </p:nvCxnSpPr>
          <p:spPr bwMode="gray">
            <a:xfrm>
              <a:off x="7752184" y="-171000"/>
              <a:ext cx="0" cy="72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D4B452A5-3FC5-4116-A2C5-C7B6216099D4}"/>
                </a:ext>
              </a:extLst>
            </p:cNvPr>
            <p:cNvCxnSpPr>
              <a:cxnSpLocks/>
            </p:cNvCxnSpPr>
            <p:nvPr userDrawn="1"/>
          </p:nvCxnSpPr>
          <p:spPr bwMode="gray">
            <a:xfrm>
              <a:off x="8184000" y="-171000"/>
              <a:ext cx="0" cy="72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3" name="Gerader Verbinder 42">
              <a:extLst>
                <a:ext uri="{FF2B5EF4-FFF2-40B4-BE49-F238E27FC236}">
                  <a16:creationId xmlns:a16="http://schemas.microsoft.com/office/drawing/2014/main" id="{280C7AB2-DE20-411B-B745-2E18639546BC}"/>
                </a:ext>
              </a:extLst>
            </p:cNvPr>
            <p:cNvCxnSpPr>
              <a:cxnSpLocks/>
            </p:cNvCxnSpPr>
            <p:nvPr userDrawn="1"/>
          </p:nvCxnSpPr>
          <p:spPr bwMode="gray">
            <a:xfrm>
              <a:off x="9624392" y="-171000"/>
              <a:ext cx="0" cy="72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4" name="Gerader Verbinder 43">
              <a:extLst>
                <a:ext uri="{FF2B5EF4-FFF2-40B4-BE49-F238E27FC236}">
                  <a16:creationId xmlns:a16="http://schemas.microsoft.com/office/drawing/2014/main" id="{73652A23-52B9-450B-8E18-153AE22A8A10}"/>
                </a:ext>
              </a:extLst>
            </p:cNvPr>
            <p:cNvCxnSpPr>
              <a:cxnSpLocks/>
            </p:cNvCxnSpPr>
            <p:nvPr userDrawn="1"/>
          </p:nvCxnSpPr>
          <p:spPr bwMode="gray">
            <a:xfrm>
              <a:off x="10056496" y="-171000"/>
              <a:ext cx="0" cy="72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32" name="Textplatzhalter 56">
            <a:extLst>
              <a:ext uri="{FF2B5EF4-FFF2-40B4-BE49-F238E27FC236}">
                <a16:creationId xmlns:a16="http://schemas.microsoft.com/office/drawing/2014/main" id="{27462542-D450-83FD-398F-A32370C6CD90}"/>
              </a:ext>
            </a:extLst>
          </p:cNvPr>
          <p:cNvSpPr txBox="1">
            <a:spLocks/>
          </p:cNvSpPr>
          <p:nvPr userDrawn="1"/>
        </p:nvSpPr>
        <p:spPr bwMode="gray">
          <a:xfrm>
            <a:off x="696000" y="6585000"/>
            <a:ext cx="432000" cy="144000"/>
          </a:xfrm>
          <a:prstGeom prst="rect">
            <a:avLst/>
          </a:prstGeom>
        </p:spPr>
        <p:txBody>
          <a:bodyPr lIns="0" tIns="0" rIns="0" bIns="0" anchor="ctr" anchorCtr="0">
            <a:noAutofit/>
          </a:bodyPr>
          <a:lstStyle>
            <a:lvl1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5pPr>
            <a:lvl6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7pPr>
            <a:lvl8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8pPr>
            <a:lvl9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9pPr>
          </a:lstStyle>
          <a:p>
            <a:pPr lvl="0"/>
            <a:r>
              <a:rPr lang="de-DE"/>
              <a:t>DEW21 |</a:t>
            </a:r>
          </a:p>
        </p:txBody>
      </p:sp>
    </p:spTree>
    <p:extLst>
      <p:ext uri="{BB962C8B-B14F-4D97-AF65-F5344CB8AC3E}">
        <p14:creationId xmlns:p14="http://schemas.microsoft.com/office/powerpoint/2010/main" val="101542548"/>
      </p:ext>
    </p:extLst>
  </p:cSld>
  <p:clrMap bg1="lt1" tx1="dk1" bg2="lt2" tx2="dk2" accent1="accent1" accent2="accent2" accent3="accent3" accent4="accent4" accent5="accent5" accent6="accent6" hlink="hlink" folHlink="folHlink"/>
  <p:sldLayoutIdLst>
    <p:sldLayoutId id="2147483674" r:id="rId1"/>
    <p:sldLayoutId id="2147483690" r:id="rId2"/>
    <p:sldLayoutId id="2147483691" r:id="rId3"/>
    <p:sldLayoutId id="2147483692" r:id="rId4"/>
    <p:sldLayoutId id="2147483693" r:id="rId5"/>
    <p:sldLayoutId id="2147483694" r:id="rId6"/>
    <p:sldLayoutId id="2147483675" r:id="rId7"/>
    <p:sldLayoutId id="2147483678" r:id="rId8"/>
    <p:sldLayoutId id="2147483676" r:id="rId9"/>
    <p:sldLayoutId id="2147483677" r:id="rId10"/>
    <p:sldLayoutId id="2147483650" r:id="rId11"/>
    <p:sldLayoutId id="2147483661" r:id="rId12"/>
    <p:sldLayoutId id="2147483652" r:id="rId13"/>
    <p:sldLayoutId id="2147483680" r:id="rId14"/>
    <p:sldLayoutId id="2147483681" r:id="rId15"/>
    <p:sldLayoutId id="2147483662" r:id="rId16"/>
    <p:sldLayoutId id="2147483684" r:id="rId17"/>
    <p:sldLayoutId id="2147483663" r:id="rId18"/>
    <p:sldLayoutId id="2147483666" r:id="rId19"/>
    <p:sldLayoutId id="2147483664" r:id="rId20"/>
    <p:sldLayoutId id="2147483665" r:id="rId21"/>
    <p:sldLayoutId id="2147483685" r:id="rId22"/>
    <p:sldLayoutId id="2147483679" r:id="rId23"/>
    <p:sldLayoutId id="2147483654" r:id="rId24"/>
    <p:sldLayoutId id="2147483655" r:id="rId25"/>
    <p:sldLayoutId id="2147483668" r:id="rId26"/>
    <p:sldLayoutId id="2147483669" r:id="rId27"/>
    <p:sldLayoutId id="2147483682" r:id="rId28"/>
    <p:sldLayoutId id="2147483683" r:id="rId29"/>
    <p:sldLayoutId id="2147483670" r:id="rId30"/>
    <p:sldLayoutId id="2147483672" r:id="rId31"/>
    <p:sldLayoutId id="2147483697" r:id="rId32"/>
    <p:sldLayoutId id="2147483699" r:id="rId33"/>
    <p:sldLayoutId id="2147483803" r:id="rId34"/>
  </p:sldLayoutIdLst>
  <p:hf hdr="0"/>
  <p:txStyles>
    <p:titleStyle>
      <a:lvl1pPr algn="l" defTabSz="914400" rtl="0" eaLnBrk="1" latinLnBrk="0" hangingPunct="1">
        <a:lnSpc>
          <a:spcPct val="100000"/>
        </a:lnSpc>
        <a:spcBef>
          <a:spcPct val="0"/>
        </a:spcBef>
        <a:buNone/>
        <a:defRPr sz="3200" kern="1200">
          <a:solidFill>
            <a:schemeClr val="tx1"/>
          </a:solidFill>
          <a:latin typeface="+mj-lt"/>
          <a:ea typeface="+mj-ea"/>
          <a:cs typeface="+mj-cs"/>
        </a:defRPr>
      </a:lvl1pPr>
    </p:titleStyle>
    <p:bodyStyle>
      <a:lvl1pPr marL="252000" indent="-252000" algn="l" defTabSz="914400" rtl="0" eaLnBrk="1" latinLnBrk="0" hangingPunct="1">
        <a:lnSpc>
          <a:spcPct val="110000"/>
        </a:lnSpc>
        <a:spcBef>
          <a:spcPts val="1000"/>
        </a:spcBef>
        <a:buFontTx/>
        <a:buBlip>
          <a:blip r:embed="rId39">
            <a:extLst>
              <a:ext uri="{96DAC541-7B7A-43D3-8B79-37D633B846F1}">
                <asvg:svgBlip xmlns:asvg="http://schemas.microsoft.com/office/drawing/2016/SVG/main" r:embed="rId40"/>
              </a:ext>
            </a:extLst>
          </a:blip>
        </a:buBlip>
        <a:defRPr sz="1800" kern="1200">
          <a:solidFill>
            <a:schemeClr val="tx1"/>
          </a:solidFill>
          <a:latin typeface="+mn-lt"/>
          <a:ea typeface="+mn-ea"/>
          <a:cs typeface="+mn-cs"/>
        </a:defRPr>
      </a:lvl1pPr>
      <a:lvl2pPr marL="0" indent="0" algn="l" defTabSz="914400" rtl="0" eaLnBrk="1" latinLnBrk="0" hangingPunct="1">
        <a:lnSpc>
          <a:spcPct val="110000"/>
        </a:lnSpc>
        <a:spcBef>
          <a:spcPts val="400"/>
        </a:spcBef>
        <a:buFontTx/>
        <a:buNone/>
        <a:defRPr sz="1800" kern="1200">
          <a:solidFill>
            <a:schemeClr val="tx1"/>
          </a:solidFill>
          <a:latin typeface="+mn-lt"/>
          <a:ea typeface="+mn-ea"/>
          <a:cs typeface="+mn-cs"/>
        </a:defRPr>
      </a:lvl2pPr>
      <a:lvl3pPr marL="504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3pPr>
      <a:lvl4pPr marL="756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4pPr>
      <a:lvl5pPr marL="1008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5pPr>
      <a:lvl6pPr marL="1008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6pPr>
      <a:lvl7pPr marL="1008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7pPr>
      <a:lvl8pPr marL="1008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8pPr>
      <a:lvl9pPr marL="1008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043484FD-9D55-E140-A95F-C326B6DA592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de-DE"/>
              <a:t>Mastertitelformat bearbeiten</a:t>
            </a:r>
          </a:p>
        </p:txBody>
      </p:sp>
      <p:sp>
        <p:nvSpPr>
          <p:cNvPr id="3" name="Textplatzhalter 2">
            <a:extLst>
              <a:ext uri="{FF2B5EF4-FFF2-40B4-BE49-F238E27FC236}">
                <a16:creationId xmlns:a16="http://schemas.microsoft.com/office/drawing/2014/main" id="{92677A40-A2F5-C141-BDEC-CBFB57E12F0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de-DE"/>
              <a:t>Mastertextformat bearbeiten</a:t>
            </a:r>
          </a:p>
          <a:p>
            <a:pPr lvl="1"/>
            <a:r>
              <a:rPr lang="de-DE"/>
              <a:t>Zweite Ebene</a:t>
            </a:r>
          </a:p>
          <a:p>
            <a:pPr lvl="2"/>
            <a:r>
              <a:rPr lang="de-DE"/>
              <a:t>Dritte Ebene</a:t>
            </a:r>
          </a:p>
          <a:p>
            <a:pPr lvl="3"/>
            <a:endParaRPr lang="de-DE"/>
          </a:p>
        </p:txBody>
      </p:sp>
    </p:spTree>
    <p:extLst>
      <p:ext uri="{BB962C8B-B14F-4D97-AF65-F5344CB8AC3E}">
        <p14:creationId xmlns:p14="http://schemas.microsoft.com/office/powerpoint/2010/main" val="2678568935"/>
      </p:ext>
    </p:extLst>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 id="2147483712" r:id="rId12"/>
    <p:sldLayoutId id="2147483713" r:id="rId13"/>
    <p:sldLayoutId id="2147483714" r:id="rId14"/>
    <p:sldLayoutId id="2147483715" r:id="rId15"/>
    <p:sldLayoutId id="2147483716" r:id="rId16"/>
    <p:sldLayoutId id="2147483717" r:id="rId17"/>
    <p:sldLayoutId id="2147483718" r:id="rId18"/>
    <p:sldLayoutId id="2147483719" r:id="rId19"/>
    <p:sldLayoutId id="2147483720" r:id="rId20"/>
    <p:sldLayoutId id="2147483721" r:id="rId21"/>
    <p:sldLayoutId id="2147483722" r:id="rId22"/>
    <p:sldLayoutId id="2147483723" r:id="rId23"/>
    <p:sldLayoutId id="2147483724" r:id="rId24"/>
    <p:sldLayoutId id="2147483725" r:id="rId25"/>
    <p:sldLayoutId id="2147483726" r:id="rId26"/>
    <p:sldLayoutId id="2147483727" r:id="rId27"/>
    <p:sldLayoutId id="2147483728" r:id="rId28"/>
    <p:sldLayoutId id="2147483729" r:id="rId29"/>
    <p:sldLayoutId id="2147483730" r:id="rId30"/>
    <p:sldLayoutId id="2147483731" r:id="rId31"/>
    <p:sldLayoutId id="2147483732" r:id="rId32"/>
  </p:sldLayoutIdLst>
  <p:hf sldNum="0" hdr="0" dt="0"/>
  <p:txStyles>
    <p:titleStyle>
      <a:lvl1pPr algn="l" defTabSz="914400" rtl="0" eaLnBrk="1" latinLnBrk="0" hangingPunct="1">
        <a:lnSpc>
          <a:spcPct val="90000"/>
        </a:lnSpc>
        <a:spcBef>
          <a:spcPct val="0"/>
        </a:spcBef>
        <a:buNone/>
        <a:defRPr sz="4400" b="0" i="0" kern="1200">
          <a:solidFill>
            <a:schemeClr val="bg2"/>
          </a:solidFill>
          <a:latin typeface="Roboto" panose="02000000000000000000" pitchFamily="2" charset="0"/>
          <a:ea typeface="Roboto" panose="02000000000000000000" pitchFamily="2" charset="0"/>
          <a:cs typeface="+mj-cs"/>
        </a:defRPr>
      </a:lvl1pPr>
    </p:titleStyle>
    <p:bodyStyle>
      <a:lvl1pPr marL="228600" indent="-228600" algn="l" defTabSz="914400" rtl="0" eaLnBrk="1" latinLnBrk="0" hangingPunct="1">
        <a:lnSpc>
          <a:spcPct val="90000"/>
        </a:lnSpc>
        <a:spcBef>
          <a:spcPts val="1000"/>
        </a:spcBef>
        <a:buFontTx/>
        <a:buBlip>
          <a:blip r:embed="rId34"/>
        </a:buBlip>
        <a:defRPr sz="2800" b="0" i="0" kern="1200">
          <a:solidFill>
            <a:schemeClr val="bg2"/>
          </a:solidFill>
          <a:latin typeface="Roboto Medium" panose="02000000000000000000" pitchFamily="2" charset="0"/>
          <a:ea typeface="Roboto Medium" panose="02000000000000000000" pitchFamily="2" charset="0"/>
          <a:cs typeface="+mn-cs"/>
        </a:defRPr>
      </a:lvl1pPr>
      <a:lvl2pPr marL="685800" indent="-228600" algn="l" defTabSz="914400" rtl="0" eaLnBrk="1" latinLnBrk="0" hangingPunct="1">
        <a:lnSpc>
          <a:spcPct val="90000"/>
        </a:lnSpc>
        <a:spcBef>
          <a:spcPts val="500"/>
        </a:spcBef>
        <a:buFontTx/>
        <a:buBlip>
          <a:blip r:embed="rId35"/>
        </a:buBlip>
        <a:defRPr sz="2000" b="0" i="0" kern="1200">
          <a:solidFill>
            <a:schemeClr val="bg2"/>
          </a:solidFill>
          <a:latin typeface="Roboto Medium" panose="02000000000000000000" pitchFamily="2" charset="0"/>
          <a:ea typeface="Roboto Medium" panose="02000000000000000000" pitchFamily="2" charset="0"/>
          <a:cs typeface="+mn-cs"/>
        </a:defRPr>
      </a:lvl2pPr>
      <a:lvl3pPr marL="1143000" indent="-228600" algn="l" defTabSz="914400" rtl="0" eaLnBrk="1" latinLnBrk="0" hangingPunct="1">
        <a:lnSpc>
          <a:spcPct val="90000"/>
        </a:lnSpc>
        <a:spcBef>
          <a:spcPts val="500"/>
        </a:spcBef>
        <a:buFontTx/>
        <a:buBlip>
          <a:blip r:embed="rId36"/>
        </a:buBlip>
        <a:defRPr sz="1800" b="0" i="0" kern="1200">
          <a:solidFill>
            <a:schemeClr val="bg2"/>
          </a:solidFill>
          <a:latin typeface="Roboto Medium" panose="02000000000000000000" pitchFamily="2" charset="0"/>
          <a:ea typeface="Roboto Medium" panose="02000000000000000000" pitchFamily="2" charset="0"/>
          <a:cs typeface="+mn-cs"/>
        </a:defRPr>
      </a:lvl3pPr>
      <a:lvl4pPr marL="1371600" indent="0" algn="l" defTabSz="914400" rtl="0" eaLnBrk="1" latinLnBrk="0" hangingPunct="1">
        <a:lnSpc>
          <a:spcPct val="90000"/>
        </a:lnSpc>
        <a:spcBef>
          <a:spcPts val="500"/>
        </a:spcBef>
        <a:buFontTx/>
        <a:buNone/>
        <a:defRPr sz="1800" kern="1200">
          <a:solidFill>
            <a:schemeClr val="bg2"/>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Tx/>
        <a:buBlip>
          <a:blip r:embed="rId37"/>
        </a:buBlip>
        <a:defRPr sz="1800" kern="1200">
          <a:solidFill>
            <a:schemeClr val="bg2"/>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01A882B-6A3D-4A21-88F1-7748275A6623}"/>
              </a:ext>
            </a:extLst>
          </p:cNvPr>
          <p:cNvSpPr>
            <a:spLocks noGrp="1"/>
          </p:cNvSpPr>
          <p:nvPr>
            <p:ph type="title"/>
          </p:nvPr>
        </p:nvSpPr>
        <p:spPr bwMode="gray">
          <a:xfrm>
            <a:off x="696000" y="549000"/>
            <a:ext cx="10800000" cy="1008000"/>
          </a:xfrm>
          <a:prstGeom prst="rect">
            <a:avLst/>
          </a:prstGeom>
        </p:spPr>
        <p:txBody>
          <a:bodyPr vert="horz" lIns="0" tIns="0" rIns="0" bIns="0" rtlCol="0" anchor="t" anchorCtr="0">
            <a:noAutofit/>
          </a:bodyPr>
          <a:lstStyle/>
          <a:p>
            <a:r>
              <a:rPr lang="de-DE" dirty="0"/>
              <a:t>Mastertitelformat bearbeiten</a:t>
            </a:r>
          </a:p>
        </p:txBody>
      </p:sp>
      <p:sp>
        <p:nvSpPr>
          <p:cNvPr id="3" name="Textplatzhalter 2">
            <a:extLst>
              <a:ext uri="{FF2B5EF4-FFF2-40B4-BE49-F238E27FC236}">
                <a16:creationId xmlns:a16="http://schemas.microsoft.com/office/drawing/2014/main" id="{F6A192A3-D330-4837-A6D0-39FEB70DC120}"/>
              </a:ext>
            </a:extLst>
          </p:cNvPr>
          <p:cNvSpPr>
            <a:spLocks noGrp="1"/>
          </p:cNvSpPr>
          <p:nvPr>
            <p:ph type="body" idx="1"/>
          </p:nvPr>
        </p:nvSpPr>
        <p:spPr bwMode="gray">
          <a:xfrm>
            <a:off x="696000" y="1845000"/>
            <a:ext cx="10800000" cy="4320000"/>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5" name="Fußzeilenplatzhalter 4">
            <a:extLst>
              <a:ext uri="{FF2B5EF4-FFF2-40B4-BE49-F238E27FC236}">
                <a16:creationId xmlns:a16="http://schemas.microsoft.com/office/drawing/2014/main" id="{85B1D424-1177-4DD6-8B04-3A59D97AA6B6}"/>
              </a:ext>
            </a:extLst>
          </p:cNvPr>
          <p:cNvSpPr>
            <a:spLocks noGrp="1"/>
          </p:cNvSpPr>
          <p:nvPr>
            <p:ph type="ftr" sz="quarter" idx="3"/>
          </p:nvPr>
        </p:nvSpPr>
        <p:spPr bwMode="gray">
          <a:xfrm>
            <a:off x="1128000" y="6585000"/>
            <a:ext cx="9576000" cy="144000"/>
          </a:xfrm>
          <a:prstGeom prst="rect">
            <a:avLst/>
          </a:prstGeom>
        </p:spPr>
        <p:txBody>
          <a:bodyPr vert="horz" lIns="0" tIns="0" rIns="0" bIns="0" rtlCol="0" anchor="ctr" anchorCtr="0"/>
          <a:lstStyle>
            <a:lvl1pPr algn="l">
              <a:defRPr sz="800">
                <a:solidFill>
                  <a:schemeClr val="tx1"/>
                </a:solidFill>
              </a:defRPr>
            </a:lvl1pPr>
          </a:lstStyle>
          <a:p>
            <a:r>
              <a:rPr lang="de-DE" dirty="0"/>
              <a:t>Titel der Präsentation</a:t>
            </a:r>
          </a:p>
        </p:txBody>
      </p:sp>
      <p:sp>
        <p:nvSpPr>
          <p:cNvPr id="6" name="Foliennummernplatzhalter 5">
            <a:extLst>
              <a:ext uri="{FF2B5EF4-FFF2-40B4-BE49-F238E27FC236}">
                <a16:creationId xmlns:a16="http://schemas.microsoft.com/office/drawing/2014/main" id="{43C956D1-03D8-425F-8B0E-ED5385A03A7F}"/>
              </a:ext>
            </a:extLst>
          </p:cNvPr>
          <p:cNvSpPr>
            <a:spLocks noGrp="1"/>
          </p:cNvSpPr>
          <p:nvPr>
            <p:ph type="sldNum" sz="quarter" idx="4"/>
          </p:nvPr>
        </p:nvSpPr>
        <p:spPr bwMode="gray">
          <a:xfrm>
            <a:off x="10992000" y="6585000"/>
            <a:ext cx="504000" cy="144000"/>
          </a:xfrm>
          <a:prstGeom prst="rect">
            <a:avLst/>
          </a:prstGeom>
        </p:spPr>
        <p:txBody>
          <a:bodyPr vert="horz" lIns="0" tIns="0" rIns="0" bIns="0" rtlCol="0" anchor="ctr" anchorCtr="0"/>
          <a:lstStyle>
            <a:lvl1pPr algn="r">
              <a:defRPr sz="1600">
                <a:solidFill>
                  <a:schemeClr val="tx1"/>
                </a:solidFill>
                <a:latin typeface="Better Times" pitchFamily="2" charset="0"/>
              </a:defRPr>
            </a:lvl1pPr>
          </a:lstStyle>
          <a:p>
            <a:fld id="{BDA08C80-20F7-41C2-BF1E-F5A6ACC0FBA9}" type="slidenum">
              <a:rPr lang="de-DE" smtClean="0"/>
              <a:pPr/>
              <a:t>‹Nr.›</a:t>
            </a:fld>
            <a:endParaRPr lang="de-DE" dirty="0"/>
          </a:p>
        </p:txBody>
      </p:sp>
      <p:grpSp>
        <p:nvGrpSpPr>
          <p:cNvPr id="12" name="Gruppieren 11">
            <a:extLst>
              <a:ext uri="{FF2B5EF4-FFF2-40B4-BE49-F238E27FC236}">
                <a16:creationId xmlns:a16="http://schemas.microsoft.com/office/drawing/2014/main" id="{2BD96936-D728-D54C-C426-EEF36423BF75}"/>
              </a:ext>
            </a:extLst>
          </p:cNvPr>
          <p:cNvGrpSpPr/>
          <p:nvPr userDrawn="1"/>
        </p:nvGrpSpPr>
        <p:grpSpPr bwMode="gray">
          <a:xfrm>
            <a:off x="-168000" y="549000"/>
            <a:ext cx="72000" cy="5616000"/>
            <a:chOff x="-168000" y="549000"/>
            <a:chExt cx="72000" cy="5616000"/>
          </a:xfrm>
        </p:grpSpPr>
        <p:cxnSp>
          <p:nvCxnSpPr>
            <p:cNvPr id="10" name="Gerader Verbinder 9">
              <a:extLst>
                <a:ext uri="{FF2B5EF4-FFF2-40B4-BE49-F238E27FC236}">
                  <a16:creationId xmlns:a16="http://schemas.microsoft.com/office/drawing/2014/main" id="{59D28D94-5BD3-44A9-8380-D11731B96C9A}"/>
                </a:ext>
              </a:extLst>
            </p:cNvPr>
            <p:cNvCxnSpPr>
              <a:cxnSpLocks/>
            </p:cNvCxnSpPr>
            <p:nvPr userDrawn="1"/>
          </p:nvCxnSpPr>
          <p:spPr bwMode="gray">
            <a:xfrm>
              <a:off x="-168000" y="1845000"/>
              <a:ext cx="72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38630469-6B74-4372-AD60-437E2350B5A9}"/>
                </a:ext>
              </a:extLst>
            </p:cNvPr>
            <p:cNvCxnSpPr>
              <a:cxnSpLocks/>
            </p:cNvCxnSpPr>
            <p:nvPr userDrawn="1"/>
          </p:nvCxnSpPr>
          <p:spPr bwMode="gray">
            <a:xfrm>
              <a:off x="-168000" y="6165000"/>
              <a:ext cx="72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8" name="Gerader Verbinder 67">
              <a:extLst>
                <a:ext uri="{FF2B5EF4-FFF2-40B4-BE49-F238E27FC236}">
                  <a16:creationId xmlns:a16="http://schemas.microsoft.com/office/drawing/2014/main" id="{076D8286-13DE-514D-0416-395462BEFF90}"/>
                </a:ext>
              </a:extLst>
            </p:cNvPr>
            <p:cNvCxnSpPr>
              <a:cxnSpLocks/>
            </p:cNvCxnSpPr>
            <p:nvPr userDrawn="1"/>
          </p:nvCxnSpPr>
          <p:spPr bwMode="gray">
            <a:xfrm>
              <a:off x="-168000" y="549000"/>
              <a:ext cx="72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1" name="Gruppieren 10">
            <a:extLst>
              <a:ext uri="{FF2B5EF4-FFF2-40B4-BE49-F238E27FC236}">
                <a16:creationId xmlns:a16="http://schemas.microsoft.com/office/drawing/2014/main" id="{57309ACB-8AC1-2B71-B08E-FB5318A4E13C}"/>
              </a:ext>
            </a:extLst>
          </p:cNvPr>
          <p:cNvGrpSpPr/>
          <p:nvPr userDrawn="1"/>
        </p:nvGrpSpPr>
        <p:grpSpPr bwMode="gray">
          <a:xfrm>
            <a:off x="696000" y="-171000"/>
            <a:ext cx="10800000" cy="72000"/>
            <a:chOff x="696000" y="-171000"/>
            <a:chExt cx="10800000" cy="72000"/>
          </a:xfrm>
        </p:grpSpPr>
        <p:cxnSp>
          <p:nvCxnSpPr>
            <p:cNvPr id="20" name="Gerader Verbinder 19">
              <a:extLst>
                <a:ext uri="{FF2B5EF4-FFF2-40B4-BE49-F238E27FC236}">
                  <a16:creationId xmlns:a16="http://schemas.microsoft.com/office/drawing/2014/main" id="{36402C44-FA4D-48AA-AF65-00F3E12E26CB}"/>
                </a:ext>
              </a:extLst>
            </p:cNvPr>
            <p:cNvCxnSpPr>
              <a:cxnSpLocks/>
            </p:cNvCxnSpPr>
            <p:nvPr userDrawn="1"/>
          </p:nvCxnSpPr>
          <p:spPr bwMode="gray">
            <a:xfrm>
              <a:off x="696000" y="-171000"/>
              <a:ext cx="0" cy="72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4F62C46D-F646-4678-81D1-04CD5EA2813D}"/>
                </a:ext>
              </a:extLst>
            </p:cNvPr>
            <p:cNvCxnSpPr>
              <a:cxnSpLocks/>
            </p:cNvCxnSpPr>
            <p:nvPr userDrawn="1"/>
          </p:nvCxnSpPr>
          <p:spPr bwMode="gray">
            <a:xfrm>
              <a:off x="11496000" y="-171000"/>
              <a:ext cx="0" cy="72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70A3C346-E97A-418F-972E-B15201DC4335}"/>
                </a:ext>
              </a:extLst>
            </p:cNvPr>
            <p:cNvCxnSpPr>
              <a:cxnSpLocks/>
            </p:cNvCxnSpPr>
            <p:nvPr userDrawn="1"/>
          </p:nvCxnSpPr>
          <p:spPr bwMode="gray">
            <a:xfrm>
              <a:off x="2135560" y="-171000"/>
              <a:ext cx="0" cy="72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5507FD93-E263-4185-9D4B-87F1904F8872}"/>
                </a:ext>
              </a:extLst>
            </p:cNvPr>
            <p:cNvCxnSpPr>
              <a:cxnSpLocks/>
            </p:cNvCxnSpPr>
            <p:nvPr userDrawn="1"/>
          </p:nvCxnSpPr>
          <p:spPr bwMode="gray">
            <a:xfrm>
              <a:off x="2567664" y="-171000"/>
              <a:ext cx="0" cy="72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60283768-C4A4-4967-8BD6-5B9FD23E99C3}"/>
                </a:ext>
              </a:extLst>
            </p:cNvPr>
            <p:cNvCxnSpPr>
              <a:cxnSpLocks/>
            </p:cNvCxnSpPr>
            <p:nvPr userDrawn="1"/>
          </p:nvCxnSpPr>
          <p:spPr bwMode="gray">
            <a:xfrm>
              <a:off x="4007763" y="-171000"/>
              <a:ext cx="0" cy="72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C539C255-1365-470A-B7E5-15E6BE76F136}"/>
                </a:ext>
              </a:extLst>
            </p:cNvPr>
            <p:cNvCxnSpPr>
              <a:cxnSpLocks/>
            </p:cNvCxnSpPr>
            <p:nvPr userDrawn="1"/>
          </p:nvCxnSpPr>
          <p:spPr bwMode="gray">
            <a:xfrm>
              <a:off x="4439872" y="-171000"/>
              <a:ext cx="0" cy="72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CA8D2D8B-73A6-4224-BD6F-0FF6175475C5}"/>
                </a:ext>
              </a:extLst>
            </p:cNvPr>
            <p:cNvCxnSpPr>
              <a:cxnSpLocks/>
            </p:cNvCxnSpPr>
            <p:nvPr userDrawn="1"/>
          </p:nvCxnSpPr>
          <p:spPr bwMode="gray">
            <a:xfrm>
              <a:off x="5879976" y="-171000"/>
              <a:ext cx="0" cy="72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8A245052-D31B-4BAA-B6A0-89F75101FBA5}"/>
                </a:ext>
              </a:extLst>
            </p:cNvPr>
            <p:cNvCxnSpPr>
              <a:cxnSpLocks/>
            </p:cNvCxnSpPr>
            <p:nvPr userDrawn="1"/>
          </p:nvCxnSpPr>
          <p:spPr bwMode="gray">
            <a:xfrm>
              <a:off x="6312080" y="-171000"/>
              <a:ext cx="0" cy="72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049BDEED-1513-479F-ABA0-F8D4FAAAA844}"/>
                </a:ext>
              </a:extLst>
            </p:cNvPr>
            <p:cNvCxnSpPr>
              <a:cxnSpLocks/>
            </p:cNvCxnSpPr>
            <p:nvPr userDrawn="1"/>
          </p:nvCxnSpPr>
          <p:spPr bwMode="gray">
            <a:xfrm>
              <a:off x="7752184" y="-171000"/>
              <a:ext cx="0" cy="72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D4B452A5-3FC5-4116-A2C5-C7B6216099D4}"/>
                </a:ext>
              </a:extLst>
            </p:cNvPr>
            <p:cNvCxnSpPr>
              <a:cxnSpLocks/>
            </p:cNvCxnSpPr>
            <p:nvPr userDrawn="1"/>
          </p:nvCxnSpPr>
          <p:spPr bwMode="gray">
            <a:xfrm>
              <a:off x="8184000" y="-171000"/>
              <a:ext cx="0" cy="72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3" name="Gerader Verbinder 42">
              <a:extLst>
                <a:ext uri="{FF2B5EF4-FFF2-40B4-BE49-F238E27FC236}">
                  <a16:creationId xmlns:a16="http://schemas.microsoft.com/office/drawing/2014/main" id="{280C7AB2-DE20-411B-B745-2E18639546BC}"/>
                </a:ext>
              </a:extLst>
            </p:cNvPr>
            <p:cNvCxnSpPr>
              <a:cxnSpLocks/>
            </p:cNvCxnSpPr>
            <p:nvPr userDrawn="1"/>
          </p:nvCxnSpPr>
          <p:spPr bwMode="gray">
            <a:xfrm>
              <a:off x="9624392" y="-171000"/>
              <a:ext cx="0" cy="72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4" name="Gerader Verbinder 43">
              <a:extLst>
                <a:ext uri="{FF2B5EF4-FFF2-40B4-BE49-F238E27FC236}">
                  <a16:creationId xmlns:a16="http://schemas.microsoft.com/office/drawing/2014/main" id="{73652A23-52B9-450B-8E18-153AE22A8A10}"/>
                </a:ext>
              </a:extLst>
            </p:cNvPr>
            <p:cNvCxnSpPr>
              <a:cxnSpLocks/>
            </p:cNvCxnSpPr>
            <p:nvPr userDrawn="1"/>
          </p:nvCxnSpPr>
          <p:spPr bwMode="gray">
            <a:xfrm>
              <a:off x="10056496" y="-171000"/>
              <a:ext cx="0" cy="72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32" name="Textplatzhalter 56">
            <a:extLst>
              <a:ext uri="{FF2B5EF4-FFF2-40B4-BE49-F238E27FC236}">
                <a16:creationId xmlns:a16="http://schemas.microsoft.com/office/drawing/2014/main" id="{27462542-D450-83FD-398F-A32370C6CD90}"/>
              </a:ext>
            </a:extLst>
          </p:cNvPr>
          <p:cNvSpPr txBox="1">
            <a:spLocks/>
          </p:cNvSpPr>
          <p:nvPr userDrawn="1"/>
        </p:nvSpPr>
        <p:spPr bwMode="gray">
          <a:xfrm>
            <a:off x="696000" y="6585000"/>
            <a:ext cx="432000" cy="144000"/>
          </a:xfrm>
          <a:prstGeom prst="rect">
            <a:avLst/>
          </a:prstGeom>
        </p:spPr>
        <p:txBody>
          <a:bodyPr lIns="0" tIns="0" rIns="0" bIns="0" anchor="ctr" anchorCtr="0">
            <a:noAutofit/>
          </a:bodyPr>
          <a:lstStyle>
            <a:lvl1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5pPr>
            <a:lvl6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7pPr>
            <a:lvl8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8pPr>
            <a:lvl9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9pPr>
          </a:lstStyle>
          <a:p>
            <a:pPr lvl="0"/>
            <a:r>
              <a:rPr lang="de-DE" dirty="0"/>
              <a:t>DEW21 |</a:t>
            </a:r>
          </a:p>
        </p:txBody>
      </p:sp>
    </p:spTree>
    <p:extLst>
      <p:ext uri="{BB962C8B-B14F-4D97-AF65-F5344CB8AC3E}">
        <p14:creationId xmlns:p14="http://schemas.microsoft.com/office/powerpoint/2010/main" val="2266500556"/>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 id="2147483746" r:id="rId13"/>
    <p:sldLayoutId id="2147483747" r:id="rId14"/>
    <p:sldLayoutId id="2147483748" r:id="rId15"/>
    <p:sldLayoutId id="2147483749" r:id="rId16"/>
    <p:sldLayoutId id="2147483750" r:id="rId17"/>
    <p:sldLayoutId id="2147483751" r:id="rId18"/>
    <p:sldLayoutId id="2147483752" r:id="rId19"/>
    <p:sldLayoutId id="2147483753" r:id="rId20"/>
    <p:sldLayoutId id="2147483754" r:id="rId21"/>
    <p:sldLayoutId id="2147483755" r:id="rId22"/>
    <p:sldLayoutId id="2147483756" r:id="rId23"/>
    <p:sldLayoutId id="2147483757" r:id="rId24"/>
    <p:sldLayoutId id="2147483758" r:id="rId25"/>
    <p:sldLayoutId id="2147483759" r:id="rId26"/>
    <p:sldLayoutId id="2147483760" r:id="rId27"/>
    <p:sldLayoutId id="2147483761" r:id="rId28"/>
    <p:sldLayoutId id="2147483762" r:id="rId29"/>
    <p:sldLayoutId id="2147483763" r:id="rId30"/>
    <p:sldLayoutId id="2147483764" r:id="rId31"/>
    <p:sldLayoutId id="2147483765" r:id="rId32"/>
    <p:sldLayoutId id="2147483766" r:id="rId33"/>
    <p:sldLayoutId id="2147483767" r:id="rId34"/>
  </p:sldLayoutIdLst>
  <p:hf hdr="0"/>
  <p:txStyles>
    <p:titleStyle>
      <a:lvl1pPr algn="l" defTabSz="914400" rtl="0" eaLnBrk="1" latinLnBrk="0" hangingPunct="1">
        <a:lnSpc>
          <a:spcPct val="100000"/>
        </a:lnSpc>
        <a:spcBef>
          <a:spcPct val="0"/>
        </a:spcBef>
        <a:buNone/>
        <a:defRPr sz="3200" kern="1200">
          <a:solidFill>
            <a:schemeClr val="tx1"/>
          </a:solidFill>
          <a:latin typeface="+mj-lt"/>
          <a:ea typeface="+mj-ea"/>
          <a:cs typeface="+mj-cs"/>
        </a:defRPr>
      </a:lvl1pPr>
    </p:titleStyle>
    <p:bodyStyle>
      <a:lvl1pPr marL="252000" indent="-252000" algn="l" defTabSz="914400" rtl="0" eaLnBrk="1" latinLnBrk="0" hangingPunct="1">
        <a:lnSpc>
          <a:spcPct val="110000"/>
        </a:lnSpc>
        <a:spcBef>
          <a:spcPts val="1000"/>
        </a:spcBef>
        <a:buFontTx/>
        <a:buBlip>
          <a:blip r:embed="rId36">
            <a:extLst>
              <a:ext uri="{96DAC541-7B7A-43D3-8B79-37D633B846F1}">
                <asvg:svgBlip xmlns:asvg="http://schemas.microsoft.com/office/drawing/2016/SVG/main" r:embed="rId37"/>
              </a:ext>
            </a:extLst>
          </a:blip>
        </a:buBlip>
        <a:defRPr sz="1800" kern="1200">
          <a:solidFill>
            <a:schemeClr val="tx1"/>
          </a:solidFill>
          <a:latin typeface="+mn-lt"/>
          <a:ea typeface="+mn-ea"/>
          <a:cs typeface="+mn-cs"/>
        </a:defRPr>
      </a:lvl1pPr>
      <a:lvl2pPr marL="285750" indent="-285750" algn="l" defTabSz="914400" rtl="0" eaLnBrk="1" latinLnBrk="0" hangingPunct="1">
        <a:lnSpc>
          <a:spcPct val="110000"/>
        </a:lnSpc>
        <a:spcBef>
          <a:spcPts val="400"/>
        </a:spcBef>
        <a:buClr>
          <a:srgbClr val="F56B00"/>
        </a:buClr>
        <a:buFont typeface="Roboto" panose="02000000000000000000" pitchFamily="2" charset="0"/>
        <a:buChar char="»"/>
        <a:defRPr sz="1800" kern="1200">
          <a:solidFill>
            <a:schemeClr val="tx1"/>
          </a:solidFill>
          <a:latin typeface="+mn-lt"/>
          <a:ea typeface="+mn-ea"/>
          <a:cs typeface="+mn-cs"/>
        </a:defRPr>
      </a:lvl2pPr>
      <a:lvl3pPr marL="504000" indent="-252000" algn="l" defTabSz="914400" rtl="0" eaLnBrk="1" latinLnBrk="0" hangingPunct="1">
        <a:lnSpc>
          <a:spcPct val="110000"/>
        </a:lnSpc>
        <a:spcBef>
          <a:spcPts val="400"/>
        </a:spcBef>
        <a:buClr>
          <a:srgbClr val="F56B00"/>
        </a:buClr>
        <a:buFont typeface="Roboto" panose="02000000000000000000" pitchFamily="2" charset="0"/>
        <a:buChar char="»"/>
        <a:defRPr sz="1800" kern="1200">
          <a:solidFill>
            <a:schemeClr val="tx1"/>
          </a:solidFill>
          <a:latin typeface="+mn-lt"/>
          <a:ea typeface="+mn-ea"/>
          <a:cs typeface="+mn-cs"/>
        </a:defRPr>
      </a:lvl3pPr>
      <a:lvl4pPr marL="756000" indent="-252000" algn="l" defTabSz="914400" rtl="0" eaLnBrk="1" latinLnBrk="0" hangingPunct="1">
        <a:lnSpc>
          <a:spcPct val="110000"/>
        </a:lnSpc>
        <a:spcBef>
          <a:spcPts val="400"/>
        </a:spcBef>
        <a:buClr>
          <a:srgbClr val="F56B00"/>
        </a:buClr>
        <a:buFont typeface="Roboto" panose="02000000000000000000" pitchFamily="2" charset="0"/>
        <a:buChar char="»"/>
        <a:defRPr sz="1800" kern="1200">
          <a:solidFill>
            <a:schemeClr val="tx1"/>
          </a:solidFill>
          <a:latin typeface="+mn-lt"/>
          <a:ea typeface="+mn-ea"/>
          <a:cs typeface="+mn-cs"/>
        </a:defRPr>
      </a:lvl4pPr>
      <a:lvl5pPr marL="1041750" indent="-285750" algn="l" defTabSz="914400" rtl="0" eaLnBrk="1" latinLnBrk="0" hangingPunct="1">
        <a:lnSpc>
          <a:spcPct val="110000"/>
        </a:lnSpc>
        <a:spcBef>
          <a:spcPts val="400"/>
        </a:spcBef>
        <a:buClr>
          <a:srgbClr val="F56B00"/>
        </a:buClr>
        <a:buFont typeface="Roboto" panose="02000000000000000000" pitchFamily="2" charset="0"/>
        <a:buChar char="»"/>
        <a:defRPr sz="1800" kern="1200">
          <a:solidFill>
            <a:schemeClr val="tx1"/>
          </a:solidFill>
          <a:latin typeface="+mn-lt"/>
          <a:ea typeface="+mn-ea"/>
          <a:cs typeface="+mn-cs"/>
        </a:defRPr>
      </a:lvl5pPr>
      <a:lvl6pPr marL="1008000" indent="-252000" algn="l" defTabSz="914400" rtl="0" eaLnBrk="1" latinLnBrk="0" hangingPunct="1">
        <a:lnSpc>
          <a:spcPct val="110000"/>
        </a:lnSpc>
        <a:spcBef>
          <a:spcPts val="400"/>
        </a:spcBef>
        <a:buClr>
          <a:srgbClr val="F56B00"/>
        </a:buClr>
        <a:buFont typeface="Roboto" panose="02000000000000000000" pitchFamily="2" charset="0"/>
        <a:buChar char="»"/>
        <a:defRPr sz="1800" kern="1200">
          <a:solidFill>
            <a:schemeClr val="tx1"/>
          </a:solidFill>
          <a:latin typeface="+mn-lt"/>
          <a:ea typeface="+mn-ea"/>
          <a:cs typeface="+mn-cs"/>
        </a:defRPr>
      </a:lvl6pPr>
      <a:lvl7pPr marL="1008000" indent="-252000" algn="l" defTabSz="914400" rtl="0" eaLnBrk="1" latinLnBrk="0" hangingPunct="1">
        <a:lnSpc>
          <a:spcPct val="110000"/>
        </a:lnSpc>
        <a:spcBef>
          <a:spcPts val="400"/>
        </a:spcBef>
        <a:buClr>
          <a:srgbClr val="F56B00"/>
        </a:buClr>
        <a:buFont typeface="Roboto" panose="02000000000000000000" pitchFamily="2" charset="0"/>
        <a:buChar char="»"/>
        <a:defRPr sz="1800" kern="1200">
          <a:solidFill>
            <a:schemeClr val="tx1"/>
          </a:solidFill>
          <a:latin typeface="+mn-lt"/>
          <a:ea typeface="+mn-ea"/>
          <a:cs typeface="+mn-cs"/>
        </a:defRPr>
      </a:lvl7pPr>
      <a:lvl8pPr marL="1008000" indent="-252000" algn="l" defTabSz="914400" rtl="0" eaLnBrk="1" latinLnBrk="0" hangingPunct="1">
        <a:lnSpc>
          <a:spcPct val="110000"/>
        </a:lnSpc>
        <a:spcBef>
          <a:spcPts val="400"/>
        </a:spcBef>
        <a:buClr>
          <a:srgbClr val="F56B00"/>
        </a:buClr>
        <a:buFont typeface="Roboto" panose="02000000000000000000" pitchFamily="2" charset="0"/>
        <a:buChar char="»"/>
        <a:defRPr sz="1800" kern="1200">
          <a:solidFill>
            <a:schemeClr val="tx1"/>
          </a:solidFill>
          <a:latin typeface="+mn-lt"/>
          <a:ea typeface="+mn-ea"/>
          <a:cs typeface="+mn-cs"/>
        </a:defRPr>
      </a:lvl8pPr>
      <a:lvl9pPr marL="1008000" indent="-252000" algn="l" defTabSz="914400" rtl="0" eaLnBrk="1" latinLnBrk="0" hangingPunct="1">
        <a:lnSpc>
          <a:spcPct val="110000"/>
        </a:lnSpc>
        <a:spcBef>
          <a:spcPts val="400"/>
        </a:spcBef>
        <a:buClr>
          <a:srgbClr val="F56B00"/>
        </a:buClr>
        <a:buFont typeface="Roboto" panose="02000000000000000000" pitchFamily="2"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elplatzhalter 1">
            <a:extLst>
              <a:ext uri="{FF2B5EF4-FFF2-40B4-BE49-F238E27FC236}">
                <a16:creationId xmlns:a16="http://schemas.microsoft.com/office/drawing/2014/main" id="{801A882B-6A3D-4A21-88F1-7748275A6623}"/>
              </a:ext>
            </a:extLst>
          </p:cNvPr>
          <p:cNvSpPr>
            <a:spLocks noGrp="1"/>
          </p:cNvSpPr>
          <p:nvPr>
            <p:ph type="title"/>
          </p:nvPr>
        </p:nvSpPr>
        <p:spPr bwMode="gray">
          <a:xfrm>
            <a:off x="696000" y="549000"/>
            <a:ext cx="10800000" cy="1008000"/>
          </a:xfrm>
          <a:prstGeom prst="rect">
            <a:avLst/>
          </a:prstGeom>
        </p:spPr>
        <p:txBody>
          <a:bodyPr vert="horz" lIns="0" tIns="0" rIns="0" bIns="0" rtlCol="0" anchor="t" anchorCtr="0">
            <a:noAutofit/>
          </a:bodyPr>
          <a:lstStyle/>
          <a:p>
            <a:r>
              <a:rPr lang="de-DE" dirty="0"/>
              <a:t>Mastertitelformat bearbeiten</a:t>
            </a:r>
          </a:p>
        </p:txBody>
      </p:sp>
      <p:sp>
        <p:nvSpPr>
          <p:cNvPr id="3" name="Textplatzhalter 2">
            <a:extLst>
              <a:ext uri="{FF2B5EF4-FFF2-40B4-BE49-F238E27FC236}">
                <a16:creationId xmlns:a16="http://schemas.microsoft.com/office/drawing/2014/main" id="{F6A192A3-D330-4837-A6D0-39FEB70DC120}"/>
              </a:ext>
            </a:extLst>
          </p:cNvPr>
          <p:cNvSpPr>
            <a:spLocks noGrp="1"/>
          </p:cNvSpPr>
          <p:nvPr>
            <p:ph type="body" idx="1"/>
          </p:nvPr>
        </p:nvSpPr>
        <p:spPr bwMode="gray">
          <a:xfrm>
            <a:off x="696000" y="1845000"/>
            <a:ext cx="10800000" cy="4320000"/>
          </a:xfrm>
          <a:prstGeom prst="rect">
            <a:avLst/>
          </a:prstGeom>
        </p:spPr>
        <p:txBody>
          <a:bodyPr vert="horz" lIns="0" tIns="0" rIns="0" bIns="0" rtlCol="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a:p>
            <a:pPr lvl="5"/>
            <a:r>
              <a:rPr lang="de-DE" dirty="0"/>
              <a:t>Sechste Ebene</a:t>
            </a:r>
          </a:p>
          <a:p>
            <a:pPr lvl="6"/>
            <a:r>
              <a:rPr lang="de-DE" dirty="0"/>
              <a:t>Siebte Ebene</a:t>
            </a:r>
          </a:p>
          <a:p>
            <a:pPr lvl="7"/>
            <a:r>
              <a:rPr lang="de-DE" dirty="0"/>
              <a:t>Achte Ebene</a:t>
            </a:r>
          </a:p>
          <a:p>
            <a:pPr lvl="8"/>
            <a:r>
              <a:rPr lang="de-DE" dirty="0"/>
              <a:t>Neunte Ebene</a:t>
            </a:r>
          </a:p>
        </p:txBody>
      </p:sp>
      <p:sp>
        <p:nvSpPr>
          <p:cNvPr id="5" name="Fußzeilenplatzhalter 4">
            <a:extLst>
              <a:ext uri="{FF2B5EF4-FFF2-40B4-BE49-F238E27FC236}">
                <a16:creationId xmlns:a16="http://schemas.microsoft.com/office/drawing/2014/main" id="{85B1D424-1177-4DD6-8B04-3A59D97AA6B6}"/>
              </a:ext>
            </a:extLst>
          </p:cNvPr>
          <p:cNvSpPr>
            <a:spLocks noGrp="1"/>
          </p:cNvSpPr>
          <p:nvPr>
            <p:ph type="ftr" sz="quarter" idx="3"/>
          </p:nvPr>
        </p:nvSpPr>
        <p:spPr bwMode="gray">
          <a:xfrm>
            <a:off x="1128000" y="6585000"/>
            <a:ext cx="9576000" cy="144000"/>
          </a:xfrm>
          <a:prstGeom prst="rect">
            <a:avLst/>
          </a:prstGeom>
        </p:spPr>
        <p:txBody>
          <a:bodyPr vert="horz" lIns="0" tIns="0" rIns="0" bIns="0" rtlCol="0" anchor="ctr" anchorCtr="0"/>
          <a:lstStyle>
            <a:lvl1pPr algn="l">
              <a:defRPr sz="800">
                <a:solidFill>
                  <a:schemeClr val="tx1"/>
                </a:solidFill>
              </a:defRPr>
            </a:lvl1pPr>
          </a:lstStyle>
          <a:p>
            <a:r>
              <a:rPr lang="de-DE" dirty="0"/>
              <a:t>Titel der Präsentation</a:t>
            </a:r>
          </a:p>
        </p:txBody>
      </p:sp>
      <p:sp>
        <p:nvSpPr>
          <p:cNvPr id="6" name="Foliennummernplatzhalter 5">
            <a:extLst>
              <a:ext uri="{FF2B5EF4-FFF2-40B4-BE49-F238E27FC236}">
                <a16:creationId xmlns:a16="http://schemas.microsoft.com/office/drawing/2014/main" id="{43C956D1-03D8-425F-8B0E-ED5385A03A7F}"/>
              </a:ext>
            </a:extLst>
          </p:cNvPr>
          <p:cNvSpPr>
            <a:spLocks noGrp="1"/>
          </p:cNvSpPr>
          <p:nvPr>
            <p:ph type="sldNum" sz="quarter" idx="4"/>
          </p:nvPr>
        </p:nvSpPr>
        <p:spPr bwMode="gray">
          <a:xfrm>
            <a:off x="10992000" y="6585000"/>
            <a:ext cx="504000" cy="144000"/>
          </a:xfrm>
          <a:prstGeom prst="rect">
            <a:avLst/>
          </a:prstGeom>
        </p:spPr>
        <p:txBody>
          <a:bodyPr vert="horz" lIns="0" tIns="0" rIns="0" bIns="0" rtlCol="0" anchor="ctr" anchorCtr="0"/>
          <a:lstStyle>
            <a:lvl1pPr algn="r">
              <a:defRPr sz="1600">
                <a:solidFill>
                  <a:schemeClr val="tx1"/>
                </a:solidFill>
                <a:latin typeface="Better Times" pitchFamily="2" charset="0"/>
              </a:defRPr>
            </a:lvl1pPr>
          </a:lstStyle>
          <a:p>
            <a:fld id="{BDA08C80-20F7-41C2-BF1E-F5A6ACC0FBA9}" type="slidenum">
              <a:rPr lang="de-DE" smtClean="0"/>
              <a:pPr/>
              <a:t>‹Nr.›</a:t>
            </a:fld>
            <a:endParaRPr lang="de-DE" dirty="0"/>
          </a:p>
        </p:txBody>
      </p:sp>
      <p:grpSp>
        <p:nvGrpSpPr>
          <p:cNvPr id="12" name="Gruppieren 11">
            <a:extLst>
              <a:ext uri="{FF2B5EF4-FFF2-40B4-BE49-F238E27FC236}">
                <a16:creationId xmlns:a16="http://schemas.microsoft.com/office/drawing/2014/main" id="{2BD96936-D728-D54C-C426-EEF36423BF75}"/>
              </a:ext>
            </a:extLst>
          </p:cNvPr>
          <p:cNvGrpSpPr/>
          <p:nvPr userDrawn="1"/>
        </p:nvGrpSpPr>
        <p:grpSpPr bwMode="gray">
          <a:xfrm>
            <a:off x="-168000" y="549000"/>
            <a:ext cx="72000" cy="5616000"/>
            <a:chOff x="-168000" y="549000"/>
            <a:chExt cx="72000" cy="5616000"/>
          </a:xfrm>
        </p:grpSpPr>
        <p:cxnSp>
          <p:nvCxnSpPr>
            <p:cNvPr id="10" name="Gerader Verbinder 9">
              <a:extLst>
                <a:ext uri="{FF2B5EF4-FFF2-40B4-BE49-F238E27FC236}">
                  <a16:creationId xmlns:a16="http://schemas.microsoft.com/office/drawing/2014/main" id="{59D28D94-5BD3-44A9-8380-D11731B96C9A}"/>
                </a:ext>
              </a:extLst>
            </p:cNvPr>
            <p:cNvCxnSpPr>
              <a:cxnSpLocks/>
            </p:cNvCxnSpPr>
            <p:nvPr userDrawn="1"/>
          </p:nvCxnSpPr>
          <p:spPr bwMode="gray">
            <a:xfrm>
              <a:off x="-168000" y="1845000"/>
              <a:ext cx="72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18" name="Gerader Verbinder 17">
              <a:extLst>
                <a:ext uri="{FF2B5EF4-FFF2-40B4-BE49-F238E27FC236}">
                  <a16:creationId xmlns:a16="http://schemas.microsoft.com/office/drawing/2014/main" id="{38630469-6B74-4372-AD60-437E2350B5A9}"/>
                </a:ext>
              </a:extLst>
            </p:cNvPr>
            <p:cNvCxnSpPr>
              <a:cxnSpLocks/>
            </p:cNvCxnSpPr>
            <p:nvPr userDrawn="1"/>
          </p:nvCxnSpPr>
          <p:spPr bwMode="gray">
            <a:xfrm>
              <a:off x="-168000" y="6165000"/>
              <a:ext cx="72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68" name="Gerader Verbinder 67">
              <a:extLst>
                <a:ext uri="{FF2B5EF4-FFF2-40B4-BE49-F238E27FC236}">
                  <a16:creationId xmlns:a16="http://schemas.microsoft.com/office/drawing/2014/main" id="{076D8286-13DE-514D-0416-395462BEFF90}"/>
                </a:ext>
              </a:extLst>
            </p:cNvPr>
            <p:cNvCxnSpPr>
              <a:cxnSpLocks/>
            </p:cNvCxnSpPr>
            <p:nvPr userDrawn="1"/>
          </p:nvCxnSpPr>
          <p:spPr bwMode="gray">
            <a:xfrm>
              <a:off x="-168000" y="549000"/>
              <a:ext cx="72000" cy="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grpSp>
        <p:nvGrpSpPr>
          <p:cNvPr id="11" name="Gruppieren 10">
            <a:extLst>
              <a:ext uri="{FF2B5EF4-FFF2-40B4-BE49-F238E27FC236}">
                <a16:creationId xmlns:a16="http://schemas.microsoft.com/office/drawing/2014/main" id="{57309ACB-8AC1-2B71-B08E-FB5318A4E13C}"/>
              </a:ext>
            </a:extLst>
          </p:cNvPr>
          <p:cNvGrpSpPr/>
          <p:nvPr userDrawn="1"/>
        </p:nvGrpSpPr>
        <p:grpSpPr bwMode="gray">
          <a:xfrm>
            <a:off x="696000" y="-171000"/>
            <a:ext cx="10800000" cy="72000"/>
            <a:chOff x="696000" y="-171000"/>
            <a:chExt cx="10800000" cy="72000"/>
          </a:xfrm>
        </p:grpSpPr>
        <p:cxnSp>
          <p:nvCxnSpPr>
            <p:cNvPr id="20" name="Gerader Verbinder 19">
              <a:extLst>
                <a:ext uri="{FF2B5EF4-FFF2-40B4-BE49-F238E27FC236}">
                  <a16:creationId xmlns:a16="http://schemas.microsoft.com/office/drawing/2014/main" id="{36402C44-FA4D-48AA-AF65-00F3E12E26CB}"/>
                </a:ext>
              </a:extLst>
            </p:cNvPr>
            <p:cNvCxnSpPr>
              <a:cxnSpLocks/>
            </p:cNvCxnSpPr>
            <p:nvPr userDrawn="1"/>
          </p:nvCxnSpPr>
          <p:spPr bwMode="gray">
            <a:xfrm>
              <a:off x="696000" y="-171000"/>
              <a:ext cx="0" cy="72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21" name="Gerader Verbinder 20">
              <a:extLst>
                <a:ext uri="{FF2B5EF4-FFF2-40B4-BE49-F238E27FC236}">
                  <a16:creationId xmlns:a16="http://schemas.microsoft.com/office/drawing/2014/main" id="{4F62C46D-F646-4678-81D1-04CD5EA2813D}"/>
                </a:ext>
              </a:extLst>
            </p:cNvPr>
            <p:cNvCxnSpPr>
              <a:cxnSpLocks/>
            </p:cNvCxnSpPr>
            <p:nvPr userDrawn="1"/>
          </p:nvCxnSpPr>
          <p:spPr bwMode="gray">
            <a:xfrm>
              <a:off x="11496000" y="-171000"/>
              <a:ext cx="0" cy="72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5" name="Gerader Verbinder 34">
              <a:extLst>
                <a:ext uri="{FF2B5EF4-FFF2-40B4-BE49-F238E27FC236}">
                  <a16:creationId xmlns:a16="http://schemas.microsoft.com/office/drawing/2014/main" id="{70A3C346-E97A-418F-972E-B15201DC4335}"/>
                </a:ext>
              </a:extLst>
            </p:cNvPr>
            <p:cNvCxnSpPr>
              <a:cxnSpLocks/>
            </p:cNvCxnSpPr>
            <p:nvPr userDrawn="1"/>
          </p:nvCxnSpPr>
          <p:spPr bwMode="gray">
            <a:xfrm>
              <a:off x="2135560" y="-171000"/>
              <a:ext cx="0" cy="72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6" name="Gerader Verbinder 35">
              <a:extLst>
                <a:ext uri="{FF2B5EF4-FFF2-40B4-BE49-F238E27FC236}">
                  <a16:creationId xmlns:a16="http://schemas.microsoft.com/office/drawing/2014/main" id="{5507FD93-E263-4185-9D4B-87F1904F8872}"/>
                </a:ext>
              </a:extLst>
            </p:cNvPr>
            <p:cNvCxnSpPr>
              <a:cxnSpLocks/>
            </p:cNvCxnSpPr>
            <p:nvPr userDrawn="1"/>
          </p:nvCxnSpPr>
          <p:spPr bwMode="gray">
            <a:xfrm>
              <a:off x="2567664" y="-171000"/>
              <a:ext cx="0" cy="72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7" name="Gerader Verbinder 36">
              <a:extLst>
                <a:ext uri="{FF2B5EF4-FFF2-40B4-BE49-F238E27FC236}">
                  <a16:creationId xmlns:a16="http://schemas.microsoft.com/office/drawing/2014/main" id="{60283768-C4A4-4967-8BD6-5B9FD23E99C3}"/>
                </a:ext>
              </a:extLst>
            </p:cNvPr>
            <p:cNvCxnSpPr>
              <a:cxnSpLocks/>
            </p:cNvCxnSpPr>
            <p:nvPr userDrawn="1"/>
          </p:nvCxnSpPr>
          <p:spPr bwMode="gray">
            <a:xfrm>
              <a:off x="4007763" y="-171000"/>
              <a:ext cx="0" cy="72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8" name="Gerader Verbinder 37">
              <a:extLst>
                <a:ext uri="{FF2B5EF4-FFF2-40B4-BE49-F238E27FC236}">
                  <a16:creationId xmlns:a16="http://schemas.microsoft.com/office/drawing/2014/main" id="{C539C255-1365-470A-B7E5-15E6BE76F136}"/>
                </a:ext>
              </a:extLst>
            </p:cNvPr>
            <p:cNvCxnSpPr>
              <a:cxnSpLocks/>
            </p:cNvCxnSpPr>
            <p:nvPr userDrawn="1"/>
          </p:nvCxnSpPr>
          <p:spPr bwMode="gray">
            <a:xfrm>
              <a:off x="4439872" y="-171000"/>
              <a:ext cx="0" cy="72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39" name="Gerader Verbinder 38">
              <a:extLst>
                <a:ext uri="{FF2B5EF4-FFF2-40B4-BE49-F238E27FC236}">
                  <a16:creationId xmlns:a16="http://schemas.microsoft.com/office/drawing/2014/main" id="{CA8D2D8B-73A6-4224-BD6F-0FF6175475C5}"/>
                </a:ext>
              </a:extLst>
            </p:cNvPr>
            <p:cNvCxnSpPr>
              <a:cxnSpLocks/>
            </p:cNvCxnSpPr>
            <p:nvPr userDrawn="1"/>
          </p:nvCxnSpPr>
          <p:spPr bwMode="gray">
            <a:xfrm>
              <a:off x="5879976" y="-171000"/>
              <a:ext cx="0" cy="72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0" name="Gerader Verbinder 39">
              <a:extLst>
                <a:ext uri="{FF2B5EF4-FFF2-40B4-BE49-F238E27FC236}">
                  <a16:creationId xmlns:a16="http://schemas.microsoft.com/office/drawing/2014/main" id="{8A245052-D31B-4BAA-B6A0-89F75101FBA5}"/>
                </a:ext>
              </a:extLst>
            </p:cNvPr>
            <p:cNvCxnSpPr>
              <a:cxnSpLocks/>
            </p:cNvCxnSpPr>
            <p:nvPr userDrawn="1"/>
          </p:nvCxnSpPr>
          <p:spPr bwMode="gray">
            <a:xfrm>
              <a:off x="6312080" y="-171000"/>
              <a:ext cx="0" cy="72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1" name="Gerader Verbinder 40">
              <a:extLst>
                <a:ext uri="{FF2B5EF4-FFF2-40B4-BE49-F238E27FC236}">
                  <a16:creationId xmlns:a16="http://schemas.microsoft.com/office/drawing/2014/main" id="{049BDEED-1513-479F-ABA0-F8D4FAAAA844}"/>
                </a:ext>
              </a:extLst>
            </p:cNvPr>
            <p:cNvCxnSpPr>
              <a:cxnSpLocks/>
            </p:cNvCxnSpPr>
            <p:nvPr userDrawn="1"/>
          </p:nvCxnSpPr>
          <p:spPr bwMode="gray">
            <a:xfrm>
              <a:off x="7752184" y="-171000"/>
              <a:ext cx="0" cy="72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2" name="Gerader Verbinder 41">
              <a:extLst>
                <a:ext uri="{FF2B5EF4-FFF2-40B4-BE49-F238E27FC236}">
                  <a16:creationId xmlns:a16="http://schemas.microsoft.com/office/drawing/2014/main" id="{D4B452A5-3FC5-4116-A2C5-C7B6216099D4}"/>
                </a:ext>
              </a:extLst>
            </p:cNvPr>
            <p:cNvCxnSpPr>
              <a:cxnSpLocks/>
            </p:cNvCxnSpPr>
            <p:nvPr userDrawn="1"/>
          </p:nvCxnSpPr>
          <p:spPr bwMode="gray">
            <a:xfrm>
              <a:off x="8184000" y="-171000"/>
              <a:ext cx="0" cy="72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3" name="Gerader Verbinder 42">
              <a:extLst>
                <a:ext uri="{FF2B5EF4-FFF2-40B4-BE49-F238E27FC236}">
                  <a16:creationId xmlns:a16="http://schemas.microsoft.com/office/drawing/2014/main" id="{280C7AB2-DE20-411B-B745-2E18639546BC}"/>
                </a:ext>
              </a:extLst>
            </p:cNvPr>
            <p:cNvCxnSpPr>
              <a:cxnSpLocks/>
            </p:cNvCxnSpPr>
            <p:nvPr userDrawn="1"/>
          </p:nvCxnSpPr>
          <p:spPr bwMode="gray">
            <a:xfrm>
              <a:off x="9624392" y="-171000"/>
              <a:ext cx="0" cy="72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cxnSp>
          <p:nvCxnSpPr>
            <p:cNvPr id="44" name="Gerader Verbinder 43">
              <a:extLst>
                <a:ext uri="{FF2B5EF4-FFF2-40B4-BE49-F238E27FC236}">
                  <a16:creationId xmlns:a16="http://schemas.microsoft.com/office/drawing/2014/main" id="{73652A23-52B9-450B-8E18-153AE22A8A10}"/>
                </a:ext>
              </a:extLst>
            </p:cNvPr>
            <p:cNvCxnSpPr>
              <a:cxnSpLocks/>
            </p:cNvCxnSpPr>
            <p:nvPr userDrawn="1"/>
          </p:nvCxnSpPr>
          <p:spPr bwMode="gray">
            <a:xfrm>
              <a:off x="10056496" y="-171000"/>
              <a:ext cx="0" cy="72000"/>
            </a:xfrm>
            <a:prstGeom prst="line">
              <a:avLst/>
            </a:prstGeom>
            <a:ln>
              <a:solidFill>
                <a:schemeClr val="bg2"/>
              </a:solidFill>
            </a:ln>
          </p:spPr>
          <p:style>
            <a:lnRef idx="1">
              <a:schemeClr val="accent1"/>
            </a:lnRef>
            <a:fillRef idx="0">
              <a:schemeClr val="accent1"/>
            </a:fillRef>
            <a:effectRef idx="0">
              <a:schemeClr val="accent1"/>
            </a:effectRef>
            <a:fontRef idx="minor">
              <a:schemeClr val="tx1"/>
            </a:fontRef>
          </p:style>
        </p:cxnSp>
      </p:grpSp>
      <p:sp>
        <p:nvSpPr>
          <p:cNvPr id="32" name="Textplatzhalter 56">
            <a:extLst>
              <a:ext uri="{FF2B5EF4-FFF2-40B4-BE49-F238E27FC236}">
                <a16:creationId xmlns:a16="http://schemas.microsoft.com/office/drawing/2014/main" id="{27462542-D450-83FD-398F-A32370C6CD90}"/>
              </a:ext>
            </a:extLst>
          </p:cNvPr>
          <p:cNvSpPr txBox="1">
            <a:spLocks/>
          </p:cNvSpPr>
          <p:nvPr userDrawn="1"/>
        </p:nvSpPr>
        <p:spPr bwMode="gray">
          <a:xfrm>
            <a:off x="696000" y="6585000"/>
            <a:ext cx="432000" cy="144000"/>
          </a:xfrm>
          <a:prstGeom prst="rect">
            <a:avLst/>
          </a:prstGeom>
        </p:spPr>
        <p:txBody>
          <a:bodyPr lIns="0" tIns="0" rIns="0" bIns="0" anchor="ctr" anchorCtr="0">
            <a:noAutofit/>
          </a:bodyPr>
          <a:lstStyle>
            <a:lvl1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1pPr>
            <a:lvl2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2pPr>
            <a:lvl3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3pPr>
            <a:lvl4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4pPr>
            <a:lvl5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5pPr>
            <a:lvl6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6pPr>
            <a:lvl7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7pPr>
            <a:lvl8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8pPr>
            <a:lvl9pPr marL="0" indent="0" algn="l" defTabSz="914400" rtl="0" eaLnBrk="1" latinLnBrk="0" hangingPunct="1">
              <a:lnSpc>
                <a:spcPct val="100000"/>
              </a:lnSpc>
              <a:spcBef>
                <a:spcPts val="0"/>
              </a:spcBef>
              <a:buFontTx/>
              <a:buNone/>
              <a:defRPr sz="800" kern="1200">
                <a:solidFill>
                  <a:schemeClr val="tx1"/>
                </a:solidFill>
                <a:latin typeface="+mn-lt"/>
                <a:ea typeface="+mn-ea"/>
                <a:cs typeface="+mn-cs"/>
              </a:defRPr>
            </a:lvl9pPr>
          </a:lstStyle>
          <a:p>
            <a:pPr lvl="0"/>
            <a:r>
              <a:rPr lang="de-DE" dirty="0"/>
              <a:t>DEW21 |</a:t>
            </a:r>
          </a:p>
        </p:txBody>
      </p:sp>
    </p:spTree>
    <p:extLst>
      <p:ext uri="{BB962C8B-B14F-4D97-AF65-F5344CB8AC3E}">
        <p14:creationId xmlns:p14="http://schemas.microsoft.com/office/powerpoint/2010/main" val="2804059798"/>
      </p:ext>
    </p:extLst>
  </p:cSld>
  <p:clrMap bg1="lt1" tx1="dk1" bg2="lt2" tx2="dk2" accent1="accent1" accent2="accent2" accent3="accent3" accent4="accent4" accent5="accent5" accent6="accent6" hlink="hlink" folHlink="folHlink"/>
  <p:sldLayoutIdLst>
    <p:sldLayoutId id="2147483769" r:id="rId1"/>
    <p:sldLayoutId id="2147483770" r:id="rId2"/>
    <p:sldLayoutId id="2147483771" r:id="rId3"/>
    <p:sldLayoutId id="2147483772" r:id="rId4"/>
    <p:sldLayoutId id="2147483773" r:id="rId5"/>
    <p:sldLayoutId id="2147483774" r:id="rId6"/>
    <p:sldLayoutId id="2147483775" r:id="rId7"/>
    <p:sldLayoutId id="2147483776" r:id="rId8"/>
    <p:sldLayoutId id="2147483777" r:id="rId9"/>
    <p:sldLayoutId id="2147483778" r:id="rId10"/>
    <p:sldLayoutId id="2147483779" r:id="rId11"/>
    <p:sldLayoutId id="2147483780" r:id="rId12"/>
    <p:sldLayoutId id="2147483781" r:id="rId13"/>
    <p:sldLayoutId id="2147483782" r:id="rId14"/>
    <p:sldLayoutId id="2147483783" r:id="rId15"/>
    <p:sldLayoutId id="2147483784" r:id="rId16"/>
    <p:sldLayoutId id="2147483785" r:id="rId17"/>
    <p:sldLayoutId id="2147483786" r:id="rId18"/>
    <p:sldLayoutId id="2147483787" r:id="rId19"/>
    <p:sldLayoutId id="2147483788" r:id="rId20"/>
    <p:sldLayoutId id="2147483789" r:id="rId21"/>
    <p:sldLayoutId id="2147483790" r:id="rId22"/>
    <p:sldLayoutId id="2147483791" r:id="rId23"/>
    <p:sldLayoutId id="2147483792" r:id="rId24"/>
    <p:sldLayoutId id="2147483793" r:id="rId25"/>
    <p:sldLayoutId id="2147483794" r:id="rId26"/>
    <p:sldLayoutId id="2147483795" r:id="rId27"/>
    <p:sldLayoutId id="2147483796" r:id="rId28"/>
    <p:sldLayoutId id="2147483797" r:id="rId29"/>
    <p:sldLayoutId id="2147483798" r:id="rId30"/>
    <p:sldLayoutId id="2147483799" r:id="rId31"/>
    <p:sldLayoutId id="2147483800" r:id="rId32"/>
    <p:sldLayoutId id="2147483801" r:id="rId33"/>
    <p:sldLayoutId id="2147483802" r:id="rId34"/>
  </p:sldLayoutIdLst>
  <p:hf hdr="0"/>
  <p:txStyles>
    <p:titleStyle>
      <a:lvl1pPr algn="l" defTabSz="914400" rtl="0" eaLnBrk="1" latinLnBrk="0" hangingPunct="1">
        <a:lnSpc>
          <a:spcPct val="100000"/>
        </a:lnSpc>
        <a:spcBef>
          <a:spcPct val="0"/>
        </a:spcBef>
        <a:buNone/>
        <a:defRPr sz="3200" kern="1200">
          <a:solidFill>
            <a:schemeClr val="tx1"/>
          </a:solidFill>
          <a:latin typeface="+mj-lt"/>
          <a:ea typeface="+mj-ea"/>
          <a:cs typeface="+mj-cs"/>
        </a:defRPr>
      </a:lvl1pPr>
    </p:titleStyle>
    <p:bodyStyle>
      <a:lvl1pPr marL="252000" indent="-252000" algn="l" defTabSz="914400" rtl="0" eaLnBrk="1" latinLnBrk="0" hangingPunct="1">
        <a:lnSpc>
          <a:spcPct val="110000"/>
        </a:lnSpc>
        <a:spcBef>
          <a:spcPts val="1000"/>
        </a:spcBef>
        <a:buFontTx/>
        <a:buBlip>
          <a:blip r:embed="rId36">
            <a:extLst>
              <a:ext uri="{96DAC541-7B7A-43D3-8B79-37D633B846F1}">
                <asvg:svgBlip xmlns:asvg="http://schemas.microsoft.com/office/drawing/2016/SVG/main" r:embed="rId37"/>
              </a:ext>
            </a:extLst>
          </a:blip>
        </a:buBlip>
        <a:defRPr sz="1800" kern="1200">
          <a:solidFill>
            <a:schemeClr val="tx1"/>
          </a:solidFill>
          <a:latin typeface="+mn-lt"/>
          <a:ea typeface="+mn-ea"/>
          <a:cs typeface="+mn-cs"/>
        </a:defRPr>
      </a:lvl1pPr>
      <a:lvl2pPr marL="285750" indent="-285750" algn="l" defTabSz="914400" rtl="0" eaLnBrk="1" latinLnBrk="0" hangingPunct="1">
        <a:lnSpc>
          <a:spcPct val="110000"/>
        </a:lnSpc>
        <a:spcBef>
          <a:spcPts val="400"/>
        </a:spcBef>
        <a:buClr>
          <a:srgbClr val="F56B00"/>
        </a:buClr>
        <a:buFont typeface="Roboto" panose="02000000000000000000" pitchFamily="2" charset="0"/>
        <a:buChar char="»"/>
        <a:defRPr sz="1800" kern="1200">
          <a:solidFill>
            <a:schemeClr val="tx1"/>
          </a:solidFill>
          <a:latin typeface="+mn-lt"/>
          <a:ea typeface="+mn-ea"/>
          <a:cs typeface="+mn-cs"/>
        </a:defRPr>
      </a:lvl2pPr>
      <a:lvl3pPr marL="504000" indent="-252000" algn="l" defTabSz="914400" rtl="0" eaLnBrk="1" latinLnBrk="0" hangingPunct="1">
        <a:lnSpc>
          <a:spcPct val="110000"/>
        </a:lnSpc>
        <a:spcBef>
          <a:spcPts val="400"/>
        </a:spcBef>
        <a:buClr>
          <a:srgbClr val="F56B00"/>
        </a:buClr>
        <a:buFont typeface="Roboto" panose="02000000000000000000" pitchFamily="2" charset="0"/>
        <a:buChar char="»"/>
        <a:defRPr sz="1800" kern="1200">
          <a:solidFill>
            <a:schemeClr val="tx1"/>
          </a:solidFill>
          <a:latin typeface="+mn-lt"/>
          <a:ea typeface="+mn-ea"/>
          <a:cs typeface="+mn-cs"/>
        </a:defRPr>
      </a:lvl3pPr>
      <a:lvl4pPr marL="756000" indent="-252000" algn="l" defTabSz="914400" rtl="0" eaLnBrk="1" latinLnBrk="0" hangingPunct="1">
        <a:lnSpc>
          <a:spcPct val="110000"/>
        </a:lnSpc>
        <a:spcBef>
          <a:spcPts val="400"/>
        </a:spcBef>
        <a:buClr>
          <a:srgbClr val="F56B00"/>
        </a:buClr>
        <a:buFont typeface="Roboto" panose="02000000000000000000" pitchFamily="2" charset="0"/>
        <a:buChar char="»"/>
        <a:defRPr sz="1800" kern="1200">
          <a:solidFill>
            <a:schemeClr val="tx1"/>
          </a:solidFill>
          <a:latin typeface="+mn-lt"/>
          <a:ea typeface="+mn-ea"/>
          <a:cs typeface="+mn-cs"/>
        </a:defRPr>
      </a:lvl4pPr>
      <a:lvl5pPr marL="1041750" indent="-285750" algn="l" defTabSz="914400" rtl="0" eaLnBrk="1" latinLnBrk="0" hangingPunct="1">
        <a:lnSpc>
          <a:spcPct val="110000"/>
        </a:lnSpc>
        <a:spcBef>
          <a:spcPts val="400"/>
        </a:spcBef>
        <a:buClr>
          <a:srgbClr val="F56B00"/>
        </a:buClr>
        <a:buFont typeface="Roboto" panose="02000000000000000000" pitchFamily="2" charset="0"/>
        <a:buChar char="»"/>
        <a:defRPr sz="1800" kern="1200">
          <a:solidFill>
            <a:schemeClr val="tx1"/>
          </a:solidFill>
          <a:latin typeface="+mn-lt"/>
          <a:ea typeface="+mn-ea"/>
          <a:cs typeface="+mn-cs"/>
        </a:defRPr>
      </a:lvl5pPr>
      <a:lvl6pPr marL="1008000" indent="-252000" algn="l" defTabSz="914400" rtl="0" eaLnBrk="1" latinLnBrk="0" hangingPunct="1">
        <a:lnSpc>
          <a:spcPct val="110000"/>
        </a:lnSpc>
        <a:spcBef>
          <a:spcPts val="400"/>
        </a:spcBef>
        <a:buClr>
          <a:srgbClr val="F56B00"/>
        </a:buClr>
        <a:buFont typeface="Roboto" panose="02000000000000000000" pitchFamily="2" charset="0"/>
        <a:buChar char="»"/>
        <a:defRPr sz="1800" kern="1200">
          <a:solidFill>
            <a:schemeClr val="tx1"/>
          </a:solidFill>
          <a:latin typeface="+mn-lt"/>
          <a:ea typeface="+mn-ea"/>
          <a:cs typeface="+mn-cs"/>
        </a:defRPr>
      </a:lvl6pPr>
      <a:lvl7pPr marL="1008000" indent="-252000" algn="l" defTabSz="914400" rtl="0" eaLnBrk="1" latinLnBrk="0" hangingPunct="1">
        <a:lnSpc>
          <a:spcPct val="110000"/>
        </a:lnSpc>
        <a:spcBef>
          <a:spcPts val="400"/>
        </a:spcBef>
        <a:buClr>
          <a:srgbClr val="F56B00"/>
        </a:buClr>
        <a:buFont typeface="Roboto" panose="02000000000000000000" pitchFamily="2" charset="0"/>
        <a:buChar char="»"/>
        <a:defRPr sz="1800" kern="1200">
          <a:solidFill>
            <a:schemeClr val="tx1"/>
          </a:solidFill>
          <a:latin typeface="+mn-lt"/>
          <a:ea typeface="+mn-ea"/>
          <a:cs typeface="+mn-cs"/>
        </a:defRPr>
      </a:lvl7pPr>
      <a:lvl8pPr marL="1008000" indent="-252000" algn="l" defTabSz="914400" rtl="0" eaLnBrk="1" latinLnBrk="0" hangingPunct="1">
        <a:lnSpc>
          <a:spcPct val="110000"/>
        </a:lnSpc>
        <a:spcBef>
          <a:spcPts val="400"/>
        </a:spcBef>
        <a:buClr>
          <a:srgbClr val="F56B00"/>
        </a:buClr>
        <a:buFont typeface="Roboto" panose="02000000000000000000" pitchFamily="2" charset="0"/>
        <a:buChar char="»"/>
        <a:defRPr sz="1800" kern="1200">
          <a:solidFill>
            <a:schemeClr val="tx1"/>
          </a:solidFill>
          <a:latin typeface="+mn-lt"/>
          <a:ea typeface="+mn-ea"/>
          <a:cs typeface="+mn-cs"/>
        </a:defRPr>
      </a:lvl8pPr>
      <a:lvl9pPr marL="1008000" indent="-252000" algn="l" defTabSz="914400" rtl="0" eaLnBrk="1" latinLnBrk="0" hangingPunct="1">
        <a:lnSpc>
          <a:spcPct val="110000"/>
        </a:lnSpc>
        <a:spcBef>
          <a:spcPts val="400"/>
        </a:spcBef>
        <a:buClr>
          <a:srgbClr val="F56B00"/>
        </a:buClr>
        <a:buFont typeface="Roboto" panose="02000000000000000000" pitchFamily="2" charset="0"/>
        <a:buChar char="»"/>
        <a:defRPr sz="18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notesSlide" Target="../notesSlides/notesSlide1.xml"/><Relationship Id="rId7" Type="http://schemas.openxmlformats.org/officeDocument/2006/relationships/image" Target="../media/image12.svg"/><Relationship Id="rId2" Type="http://schemas.openxmlformats.org/officeDocument/2006/relationships/slideLayout" Target="../slideLayouts/slideLayout33.xml"/><Relationship Id="rId1" Type="http://schemas.openxmlformats.org/officeDocument/2006/relationships/tags" Target="../tags/tag4.xml"/><Relationship Id="rId6" Type="http://schemas.openxmlformats.org/officeDocument/2006/relationships/image" Target="../media/image11.png"/><Relationship Id="rId5" Type="http://schemas.openxmlformats.org/officeDocument/2006/relationships/image" Target="../media/image40.emf"/><Relationship Id="rId4" Type="http://schemas.openxmlformats.org/officeDocument/2006/relationships/oleObject" Target="../embeddings/oleObject3.bin"/><Relationship Id="rId9" Type="http://schemas.openxmlformats.org/officeDocument/2006/relationships/image" Target="../media/image14.svg"/></Relationships>
</file>

<file path=ppt/slides/_rels/slide10.xml.rels><?xml version="1.0" encoding="UTF-8" standalone="yes"?>
<Relationships xmlns="http://schemas.openxmlformats.org/package/2006/relationships"><Relationship Id="rId3" Type="http://schemas.openxmlformats.org/officeDocument/2006/relationships/oleObject" Target="../embeddings/oleObject9.bin"/><Relationship Id="rId2" Type="http://schemas.openxmlformats.org/officeDocument/2006/relationships/slideLayout" Target="../slideLayouts/slideLayout11.xml"/><Relationship Id="rId1" Type="http://schemas.openxmlformats.org/officeDocument/2006/relationships/tags" Target="../tags/tag10.xml"/><Relationship Id="rId6" Type="http://schemas.openxmlformats.org/officeDocument/2006/relationships/chart" Target="../charts/chart4.xml"/><Relationship Id="rId5" Type="http://schemas.openxmlformats.org/officeDocument/2006/relationships/chart" Target="../charts/chart3.xml"/><Relationship Id="rId4" Type="http://schemas.openxmlformats.org/officeDocument/2006/relationships/image" Target="../media/image3.emf"/></Relationships>
</file>

<file path=ppt/slides/_rels/slide11.xml.rels><?xml version="1.0" encoding="UTF-8" standalone="yes"?>
<Relationships xmlns="http://schemas.openxmlformats.org/package/2006/relationships"><Relationship Id="rId8" Type="http://schemas.openxmlformats.org/officeDocument/2006/relationships/chart" Target="../charts/chart6.xml"/><Relationship Id="rId3" Type="http://schemas.openxmlformats.org/officeDocument/2006/relationships/oleObject" Target="../embeddings/oleObject10.bin"/><Relationship Id="rId7" Type="http://schemas.openxmlformats.org/officeDocument/2006/relationships/chart" Target="../charts/chart5.xml"/><Relationship Id="rId2" Type="http://schemas.openxmlformats.org/officeDocument/2006/relationships/slideLayout" Target="../slideLayouts/slideLayout11.xml"/><Relationship Id="rId1" Type="http://schemas.openxmlformats.org/officeDocument/2006/relationships/tags" Target="../tags/tag11.xml"/><Relationship Id="rId6" Type="http://schemas.openxmlformats.org/officeDocument/2006/relationships/image" Target="../media/image2.svg"/><Relationship Id="rId5" Type="http://schemas.openxmlformats.org/officeDocument/2006/relationships/image" Target="../media/image1.png"/><Relationship Id="rId4" Type="http://schemas.openxmlformats.org/officeDocument/2006/relationships/image" Target="../media/image3.emf"/></Relationships>
</file>

<file path=ppt/slides/_rels/slide12.xml.rels><?xml version="1.0" encoding="UTF-8" standalone="yes"?>
<Relationships xmlns="http://schemas.openxmlformats.org/package/2006/relationships"><Relationship Id="rId3" Type="http://schemas.openxmlformats.org/officeDocument/2006/relationships/oleObject" Target="../embeddings/oleObject11.bin"/><Relationship Id="rId7" Type="http://schemas.openxmlformats.org/officeDocument/2006/relationships/chart" Target="../charts/chart9.xml"/><Relationship Id="rId2" Type="http://schemas.openxmlformats.org/officeDocument/2006/relationships/slideLayout" Target="../slideLayouts/slideLayout11.xml"/><Relationship Id="rId1" Type="http://schemas.openxmlformats.org/officeDocument/2006/relationships/tags" Target="../tags/tag12.xml"/><Relationship Id="rId6" Type="http://schemas.openxmlformats.org/officeDocument/2006/relationships/chart" Target="../charts/chart8.xml"/><Relationship Id="rId5" Type="http://schemas.openxmlformats.org/officeDocument/2006/relationships/chart" Target="../charts/chart7.xml"/><Relationship Id="rId4" Type="http://schemas.openxmlformats.org/officeDocument/2006/relationships/image" Target="../media/image3.emf"/></Relationships>
</file>

<file path=ppt/slides/_rels/slide13.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11.xml"/></Relationships>
</file>

<file path=ppt/slides/_rels/slide14.xml.rels><?xml version="1.0" encoding="UTF-8" standalone="yes"?>
<Relationships xmlns="http://schemas.openxmlformats.org/package/2006/relationships"><Relationship Id="rId3" Type="http://schemas.openxmlformats.org/officeDocument/2006/relationships/oleObject" Target="../embeddings/oleObject12.bin"/><Relationship Id="rId2" Type="http://schemas.openxmlformats.org/officeDocument/2006/relationships/slideLayout" Target="../slideLayouts/slideLayout9.xml"/><Relationship Id="rId1" Type="http://schemas.openxmlformats.org/officeDocument/2006/relationships/tags" Target="../tags/tag13.xml"/><Relationship Id="rId4" Type="http://schemas.openxmlformats.org/officeDocument/2006/relationships/image" Target="../media/image3.emf"/></Relationships>
</file>

<file path=ppt/slides/_rels/slide15.xml.rels><?xml version="1.0" encoding="UTF-8" standalone="yes"?>
<Relationships xmlns="http://schemas.openxmlformats.org/package/2006/relationships"><Relationship Id="rId3" Type="http://schemas.openxmlformats.org/officeDocument/2006/relationships/oleObject" Target="../embeddings/oleObject13.bin"/><Relationship Id="rId2" Type="http://schemas.openxmlformats.org/officeDocument/2006/relationships/slideLayout" Target="../slideLayouts/slideLayout11.xml"/><Relationship Id="rId1" Type="http://schemas.openxmlformats.org/officeDocument/2006/relationships/tags" Target="../tags/tag14.xml"/><Relationship Id="rId5" Type="http://schemas.openxmlformats.org/officeDocument/2006/relationships/image" Target="../media/image62.png"/><Relationship Id="rId4" Type="http://schemas.openxmlformats.org/officeDocument/2006/relationships/image" Target="../media/image3.emf"/></Relationships>
</file>

<file path=ppt/slides/_rels/slide16.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diagramLayout" Target="../diagrams/layout1.xml"/><Relationship Id="rId7" Type="http://schemas.openxmlformats.org/officeDocument/2006/relationships/image" Target="../media/image63.png"/><Relationship Id="rId12" Type="http://schemas.openxmlformats.org/officeDocument/2006/relationships/image" Target="../media/image68.svg"/><Relationship Id="rId2" Type="http://schemas.openxmlformats.org/officeDocument/2006/relationships/diagramData" Target="../diagrams/data1.xml"/><Relationship Id="rId1" Type="http://schemas.openxmlformats.org/officeDocument/2006/relationships/slideLayout" Target="../slideLayouts/slideLayout11.xml"/><Relationship Id="rId6" Type="http://schemas.microsoft.com/office/2007/relationships/diagramDrawing" Target="../diagrams/drawing1.xml"/><Relationship Id="rId11" Type="http://schemas.openxmlformats.org/officeDocument/2006/relationships/image" Target="../media/image67.png"/><Relationship Id="rId5" Type="http://schemas.openxmlformats.org/officeDocument/2006/relationships/diagramColors" Target="../diagrams/colors1.xml"/><Relationship Id="rId10" Type="http://schemas.openxmlformats.org/officeDocument/2006/relationships/image" Target="../media/image66.svg"/><Relationship Id="rId4" Type="http://schemas.openxmlformats.org/officeDocument/2006/relationships/diagramQuickStyle" Target="../diagrams/quickStyle1.xml"/><Relationship Id="rId9" Type="http://schemas.openxmlformats.org/officeDocument/2006/relationships/image" Target="../media/image65.png"/></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11.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18.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jpeg"/><Relationship Id="rId1" Type="http://schemas.openxmlformats.org/officeDocument/2006/relationships/slideLayout" Target="../slideLayouts/slideLayout11.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1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1.xml"/><Relationship Id="rId5" Type="http://schemas.openxmlformats.org/officeDocument/2006/relationships/image" Target="../media/image75.png"/><Relationship Id="rId4" Type="http://schemas.openxmlformats.org/officeDocument/2006/relationships/image" Target="../media/image74.png"/></Relationships>
</file>

<file path=ppt/slides/_rels/slide2.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9.png"/><Relationship Id="rId3" Type="http://schemas.openxmlformats.org/officeDocument/2006/relationships/notesSlide" Target="../notesSlides/notesSlide2.xml"/><Relationship Id="rId7" Type="http://schemas.openxmlformats.org/officeDocument/2006/relationships/image" Target="../media/image43.png"/><Relationship Id="rId12" Type="http://schemas.openxmlformats.org/officeDocument/2006/relationships/image" Target="../media/image48.png"/><Relationship Id="rId2" Type="http://schemas.openxmlformats.org/officeDocument/2006/relationships/slideLayout" Target="../slideLayouts/slideLayout11.xml"/><Relationship Id="rId1" Type="http://schemas.openxmlformats.org/officeDocument/2006/relationships/tags" Target="../tags/tag5.xml"/><Relationship Id="rId6" Type="http://schemas.openxmlformats.org/officeDocument/2006/relationships/image" Target="../media/image42.png"/><Relationship Id="rId11" Type="http://schemas.openxmlformats.org/officeDocument/2006/relationships/image" Target="../media/image47.png"/><Relationship Id="rId5" Type="http://schemas.openxmlformats.org/officeDocument/2006/relationships/image" Target="../media/image41.emf"/><Relationship Id="rId10" Type="http://schemas.openxmlformats.org/officeDocument/2006/relationships/image" Target="../media/image46.png"/><Relationship Id="rId4" Type="http://schemas.openxmlformats.org/officeDocument/2006/relationships/oleObject" Target="../embeddings/oleObject4.bin"/><Relationship Id="rId9" Type="http://schemas.openxmlformats.org/officeDocument/2006/relationships/image" Target="../media/image45.png"/><Relationship Id="rId14" Type="http://schemas.openxmlformats.org/officeDocument/2006/relationships/image" Target="../media/image50.png"/></Relationships>
</file>

<file path=ppt/slides/_rels/slide20.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11.xml"/></Relationships>
</file>

<file path=ppt/slides/_rels/slide21.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78.png"/><Relationship Id="rId7" Type="http://schemas.openxmlformats.org/officeDocument/2006/relationships/image" Target="../media/image80.svg"/><Relationship Id="rId2" Type="http://schemas.openxmlformats.org/officeDocument/2006/relationships/image" Target="../media/image77.png"/><Relationship Id="rId1" Type="http://schemas.openxmlformats.org/officeDocument/2006/relationships/slideLayout" Target="../slideLayouts/slideLayout32.xml"/><Relationship Id="rId6" Type="http://schemas.openxmlformats.org/officeDocument/2006/relationships/image" Target="../media/image79.png"/><Relationship Id="rId5" Type="http://schemas.openxmlformats.org/officeDocument/2006/relationships/image" Target="../media/image70.png"/><Relationship Id="rId4" Type="http://schemas.openxmlformats.org/officeDocument/2006/relationships/image" Target="../media/image71.png"/></Relationships>
</file>

<file path=ppt/slides/_rels/slide22.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32.xml"/></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1.xml"/><Relationship Id="rId4" Type="http://schemas.openxmlformats.org/officeDocument/2006/relationships/image" Target="../media/image83.png"/></Relationships>
</file>

<file path=ppt/slides/_rels/slide24.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11.xml"/></Relationships>
</file>

<file path=ppt/slides/_rels/slide25.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png"/><Relationship Id="rId1" Type="http://schemas.openxmlformats.org/officeDocument/2006/relationships/slideLayout" Target="../slideLayouts/slideLayout111.xml"/></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4.bin"/><Relationship Id="rId2" Type="http://schemas.openxmlformats.org/officeDocument/2006/relationships/slideLayout" Target="../slideLayouts/slideLayout111.xml"/><Relationship Id="rId1" Type="http://schemas.openxmlformats.org/officeDocument/2006/relationships/tags" Target="../tags/tag15.xml"/><Relationship Id="rId5" Type="http://schemas.openxmlformats.org/officeDocument/2006/relationships/image" Target="../media/image88.png"/><Relationship Id="rId4" Type="http://schemas.openxmlformats.org/officeDocument/2006/relationships/image" Target="../media/image3.emf"/></Relationships>
</file>

<file path=ppt/slides/_rels/slide27.xml.rels><?xml version="1.0" encoding="UTF-8" standalone="yes"?>
<Relationships xmlns="http://schemas.openxmlformats.org/package/2006/relationships"><Relationship Id="rId3" Type="http://schemas.openxmlformats.org/officeDocument/2006/relationships/oleObject" Target="../embeddings/oleObject15.bin"/><Relationship Id="rId2" Type="http://schemas.openxmlformats.org/officeDocument/2006/relationships/slideLayout" Target="../slideLayouts/slideLayout18.xml"/><Relationship Id="rId1" Type="http://schemas.openxmlformats.org/officeDocument/2006/relationships/tags" Target="../tags/tag16.xml"/><Relationship Id="rId5" Type="http://schemas.openxmlformats.org/officeDocument/2006/relationships/image" Target="../media/image89.png"/><Relationship Id="rId4" Type="http://schemas.openxmlformats.org/officeDocument/2006/relationships/image" Target="../media/image3.emf"/></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16.bin"/><Relationship Id="rId2" Type="http://schemas.openxmlformats.org/officeDocument/2006/relationships/slideLayout" Target="../slideLayouts/slideLayout32.xml"/><Relationship Id="rId1" Type="http://schemas.openxmlformats.org/officeDocument/2006/relationships/tags" Target="../tags/tag17.xml"/><Relationship Id="rId6" Type="http://schemas.openxmlformats.org/officeDocument/2006/relationships/image" Target="../media/image91.png"/><Relationship Id="rId5" Type="http://schemas.openxmlformats.org/officeDocument/2006/relationships/image" Target="../media/image90.png"/><Relationship Id="rId4" Type="http://schemas.openxmlformats.org/officeDocument/2006/relationships/image" Target="../media/image3.emf"/></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Layout" Target="../slideLayouts/slideLayout11.xml"/></Relationships>
</file>

<file path=ppt/slides/_rels/slide31.xml.rels><?xml version="1.0" encoding="UTF-8" standalone="yes"?>
<Relationships xmlns="http://schemas.openxmlformats.org/package/2006/relationships"><Relationship Id="rId8" Type="http://schemas.openxmlformats.org/officeDocument/2006/relationships/tags" Target="../tags/tag25.xml"/><Relationship Id="rId13" Type="http://schemas.openxmlformats.org/officeDocument/2006/relationships/tags" Target="../tags/tag30.xml"/><Relationship Id="rId3" Type="http://schemas.openxmlformats.org/officeDocument/2006/relationships/tags" Target="../tags/tag20.xml"/><Relationship Id="rId7" Type="http://schemas.openxmlformats.org/officeDocument/2006/relationships/tags" Target="../tags/tag24.xml"/><Relationship Id="rId12" Type="http://schemas.openxmlformats.org/officeDocument/2006/relationships/tags" Target="../tags/tag29.xml"/><Relationship Id="rId17" Type="http://schemas.openxmlformats.org/officeDocument/2006/relationships/image" Target="../media/image92.png"/><Relationship Id="rId2" Type="http://schemas.openxmlformats.org/officeDocument/2006/relationships/tags" Target="../tags/tag19.xml"/><Relationship Id="rId16" Type="http://schemas.openxmlformats.org/officeDocument/2006/relationships/image" Target="../media/image3.emf"/><Relationship Id="rId1" Type="http://schemas.openxmlformats.org/officeDocument/2006/relationships/tags" Target="../tags/tag18.xml"/><Relationship Id="rId6" Type="http://schemas.openxmlformats.org/officeDocument/2006/relationships/tags" Target="../tags/tag23.xml"/><Relationship Id="rId11" Type="http://schemas.openxmlformats.org/officeDocument/2006/relationships/tags" Target="../tags/tag28.xml"/><Relationship Id="rId5" Type="http://schemas.openxmlformats.org/officeDocument/2006/relationships/tags" Target="../tags/tag22.xml"/><Relationship Id="rId15" Type="http://schemas.openxmlformats.org/officeDocument/2006/relationships/oleObject" Target="../embeddings/oleObject17.bin"/><Relationship Id="rId10" Type="http://schemas.openxmlformats.org/officeDocument/2006/relationships/tags" Target="../tags/tag27.xml"/><Relationship Id="rId4" Type="http://schemas.openxmlformats.org/officeDocument/2006/relationships/tags" Target="../tags/tag21.xml"/><Relationship Id="rId9" Type="http://schemas.openxmlformats.org/officeDocument/2006/relationships/tags" Target="../tags/tag26.xml"/><Relationship Id="rId14" Type="http://schemas.openxmlformats.org/officeDocument/2006/relationships/slideLayout" Target="../slideLayouts/slideLayout34.xml"/></Relationships>
</file>

<file path=ppt/slides/_rels/slide32.xml.rels><?xml version="1.0" encoding="UTF-8" standalone="yes"?>
<Relationships xmlns="http://schemas.openxmlformats.org/package/2006/relationships"><Relationship Id="rId8" Type="http://schemas.openxmlformats.org/officeDocument/2006/relationships/image" Target="../media/image95.png"/><Relationship Id="rId3" Type="http://schemas.openxmlformats.org/officeDocument/2006/relationships/notesSlide" Target="../notesSlides/notesSlide5.xml"/><Relationship Id="rId7" Type="http://schemas.openxmlformats.org/officeDocument/2006/relationships/image" Target="../media/image94.svg"/><Relationship Id="rId2" Type="http://schemas.openxmlformats.org/officeDocument/2006/relationships/slideLayout" Target="../slideLayouts/slideLayout32.xml"/><Relationship Id="rId1" Type="http://schemas.openxmlformats.org/officeDocument/2006/relationships/tags" Target="../tags/tag31.xml"/><Relationship Id="rId6" Type="http://schemas.openxmlformats.org/officeDocument/2006/relationships/image" Target="../media/image93.png"/><Relationship Id="rId11" Type="http://schemas.openxmlformats.org/officeDocument/2006/relationships/image" Target="../media/image98.svg"/><Relationship Id="rId5" Type="http://schemas.openxmlformats.org/officeDocument/2006/relationships/image" Target="../media/image3.emf"/><Relationship Id="rId10" Type="http://schemas.openxmlformats.org/officeDocument/2006/relationships/image" Target="../media/image97.png"/><Relationship Id="rId4" Type="http://schemas.openxmlformats.org/officeDocument/2006/relationships/oleObject" Target="../embeddings/oleObject18.bin"/><Relationship Id="rId9" Type="http://schemas.openxmlformats.org/officeDocument/2006/relationships/image" Target="../media/image96.svg"/></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9.xml"/><Relationship Id="rId1" Type="http://schemas.openxmlformats.org/officeDocument/2006/relationships/tags" Target="../tags/tag6.xml"/><Relationship Id="rId4" Type="http://schemas.openxmlformats.org/officeDocument/2006/relationships/image" Target="../media/image3.emf"/></Relationships>
</file>

<file path=ppt/slides/_rels/slide5.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13.xml"/><Relationship Id="rId1" Type="http://schemas.openxmlformats.org/officeDocument/2006/relationships/tags" Target="../tags/tag7.xml"/><Relationship Id="rId5" Type="http://schemas.openxmlformats.org/officeDocument/2006/relationships/image" Target="../media/image51.png"/><Relationship Id="rId4" Type="http://schemas.openxmlformats.org/officeDocument/2006/relationships/image" Target="../media/image3.emf"/></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53.svg"/><Relationship Id="rId7" Type="http://schemas.openxmlformats.org/officeDocument/2006/relationships/image" Target="../media/image31.svg"/><Relationship Id="rId2" Type="http://schemas.openxmlformats.org/officeDocument/2006/relationships/image" Target="../media/image52.png"/><Relationship Id="rId1" Type="http://schemas.openxmlformats.org/officeDocument/2006/relationships/slideLayout" Target="../slideLayouts/slideLayout57.xml"/><Relationship Id="rId6" Type="http://schemas.openxmlformats.org/officeDocument/2006/relationships/image" Target="../media/image30.png"/><Relationship Id="rId5" Type="http://schemas.openxmlformats.org/officeDocument/2006/relationships/image" Target="../media/image55.svg"/><Relationship Id="rId10" Type="http://schemas.openxmlformats.org/officeDocument/2006/relationships/image" Target="../media/image18.png"/><Relationship Id="rId4" Type="http://schemas.openxmlformats.org/officeDocument/2006/relationships/image" Target="../media/image54.png"/><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59.jpeg"/><Relationship Id="rId3" Type="http://schemas.openxmlformats.org/officeDocument/2006/relationships/image" Target="../media/image1.png"/><Relationship Id="rId7" Type="http://schemas.openxmlformats.org/officeDocument/2006/relationships/image" Target="../media/image58.jpeg"/><Relationship Id="rId2" Type="http://schemas.openxmlformats.org/officeDocument/2006/relationships/notesSlide" Target="../notesSlides/notesSlide3.xml"/><Relationship Id="rId1" Type="http://schemas.openxmlformats.org/officeDocument/2006/relationships/slideLayout" Target="../slideLayouts/slideLayout77.xml"/><Relationship Id="rId6" Type="http://schemas.openxmlformats.org/officeDocument/2006/relationships/image" Target="../media/image57.jpg"/><Relationship Id="rId5" Type="http://schemas.openxmlformats.org/officeDocument/2006/relationships/image" Target="../media/image56.jpg"/><Relationship Id="rId4" Type="http://schemas.openxmlformats.org/officeDocument/2006/relationships/image" Target="../media/image2.svg"/></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7.bin"/><Relationship Id="rId2" Type="http://schemas.openxmlformats.org/officeDocument/2006/relationships/slideLayout" Target="../slideLayouts/slideLayout11.xml"/><Relationship Id="rId1" Type="http://schemas.openxmlformats.org/officeDocument/2006/relationships/tags" Target="../tags/tag8.xml"/><Relationship Id="rId5" Type="http://schemas.openxmlformats.org/officeDocument/2006/relationships/image" Target="../media/image60.png"/><Relationship Id="rId4" Type="http://schemas.openxmlformats.org/officeDocument/2006/relationships/image" Target="../media/image3.emf"/></Relationships>
</file>

<file path=ppt/slides/_rels/slide9.xml.rels><?xml version="1.0" encoding="UTF-8" standalone="yes"?>
<Relationships xmlns="http://schemas.openxmlformats.org/package/2006/relationships"><Relationship Id="rId8" Type="http://schemas.openxmlformats.org/officeDocument/2006/relationships/chart" Target="../charts/chart1.xml"/><Relationship Id="rId3" Type="http://schemas.openxmlformats.org/officeDocument/2006/relationships/notesSlide" Target="../notesSlides/notesSlide4.xml"/><Relationship Id="rId7" Type="http://schemas.openxmlformats.org/officeDocument/2006/relationships/image" Target="../media/image2.svg"/><Relationship Id="rId2" Type="http://schemas.openxmlformats.org/officeDocument/2006/relationships/slideLayout" Target="../slideLayouts/slideLayout11.xml"/><Relationship Id="rId1" Type="http://schemas.openxmlformats.org/officeDocument/2006/relationships/tags" Target="../tags/tag9.xml"/><Relationship Id="rId6" Type="http://schemas.openxmlformats.org/officeDocument/2006/relationships/image" Target="../media/image1.png"/><Relationship Id="rId5" Type="http://schemas.openxmlformats.org/officeDocument/2006/relationships/image" Target="../media/image3.emf"/><Relationship Id="rId4" Type="http://schemas.openxmlformats.org/officeDocument/2006/relationships/oleObject" Target="../embeddings/oleObject8.bin"/><Relationship Id="rId9" Type="http://schemas.openxmlformats.org/officeDocument/2006/relationships/chart" Target="../charts/char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F1897742-5357-52A8-C398-96294FD405C2}"/>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25" imgH="425" progId="TCLayout.ActiveDocument.1">
                  <p:embed/>
                </p:oleObj>
              </mc:Choice>
              <mc:Fallback>
                <p:oleObj name="think-cell Folie" r:id="rId4" imgW="425" imgH="425" progId="TCLayout.ActiveDocument.1">
                  <p:embed/>
                  <p:pic>
                    <p:nvPicPr>
                      <p:cNvPr id="7" name="think-cell data - do not delete" hidden="1">
                        <a:extLst>
                          <a:ext uri="{FF2B5EF4-FFF2-40B4-BE49-F238E27FC236}">
                            <a16:creationId xmlns:a16="http://schemas.microsoft.com/office/drawing/2014/main" id="{F1897742-5357-52A8-C398-96294FD405C2}"/>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pic>
        <p:nvPicPr>
          <p:cNvPr id="10" name="Grafik 24">
            <a:extLst>
              <a:ext uri="{FF2B5EF4-FFF2-40B4-BE49-F238E27FC236}">
                <a16:creationId xmlns:a16="http://schemas.microsoft.com/office/drawing/2014/main" id="{77111ED2-F776-945F-D6F6-1A7DABB46292}"/>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bwMode="gray">
          <a:xfrm>
            <a:off x="11157555" y="5993803"/>
            <a:ext cx="577245" cy="407850"/>
          </a:xfrm>
          <a:prstGeom prst="rect">
            <a:avLst/>
          </a:prstGeom>
        </p:spPr>
      </p:pic>
      <p:sp>
        <p:nvSpPr>
          <p:cNvPr id="3" name="Title 2">
            <a:extLst>
              <a:ext uri="{FF2B5EF4-FFF2-40B4-BE49-F238E27FC236}">
                <a16:creationId xmlns:a16="http://schemas.microsoft.com/office/drawing/2014/main" id="{FD93186A-2C87-FB46-C22A-C26A0C7AB77F}"/>
              </a:ext>
            </a:extLst>
          </p:cNvPr>
          <p:cNvSpPr>
            <a:spLocks noGrp="1"/>
          </p:cNvSpPr>
          <p:nvPr>
            <p:ph type="ctrTitle"/>
          </p:nvPr>
        </p:nvSpPr>
        <p:spPr>
          <a:xfrm>
            <a:off x="1488000" y="1197000"/>
            <a:ext cx="8994606" cy="1656000"/>
          </a:xfrm>
        </p:spPr>
        <p:txBody>
          <a:bodyPr vert="horz"/>
          <a:lstStyle/>
          <a:p>
            <a:r>
              <a:rPr lang="de-DE" sz="3200" dirty="0"/>
              <a:t>Aktuelle Trends der Energiewende in Dortmund und Innovationen der Sektorenkopplung</a:t>
            </a:r>
          </a:p>
        </p:txBody>
      </p:sp>
      <p:sp>
        <p:nvSpPr>
          <p:cNvPr id="12" name="Textplatzhalter 11">
            <a:extLst>
              <a:ext uri="{FF2B5EF4-FFF2-40B4-BE49-F238E27FC236}">
                <a16:creationId xmlns:a16="http://schemas.microsoft.com/office/drawing/2014/main" id="{E6CEA5C3-482C-158F-6635-49F7C82CFAD4}"/>
              </a:ext>
            </a:extLst>
          </p:cNvPr>
          <p:cNvSpPr>
            <a:spLocks noGrp="1"/>
          </p:cNvSpPr>
          <p:nvPr>
            <p:ph type="body" sz="quarter" idx="13"/>
          </p:nvPr>
        </p:nvSpPr>
        <p:spPr>
          <a:xfrm>
            <a:off x="1488000" y="4548307"/>
            <a:ext cx="5040000" cy="432000"/>
          </a:xfrm>
        </p:spPr>
        <p:txBody>
          <a:bodyPr/>
          <a:lstStyle/>
          <a:p>
            <a:r>
              <a:rPr lang="de-DE" dirty="0"/>
              <a:t>19.11.2025 | Dortmund</a:t>
            </a:r>
          </a:p>
        </p:txBody>
      </p:sp>
      <p:sp>
        <p:nvSpPr>
          <p:cNvPr id="4" name="Subtitle 3">
            <a:extLst>
              <a:ext uri="{FF2B5EF4-FFF2-40B4-BE49-F238E27FC236}">
                <a16:creationId xmlns:a16="http://schemas.microsoft.com/office/drawing/2014/main" id="{97B3FCE0-EDB9-2493-6E6E-CE3557C1E61D}"/>
              </a:ext>
            </a:extLst>
          </p:cNvPr>
          <p:cNvSpPr>
            <a:spLocks noGrp="1"/>
          </p:cNvSpPr>
          <p:nvPr>
            <p:ph type="subTitle" idx="1"/>
          </p:nvPr>
        </p:nvSpPr>
        <p:spPr/>
        <p:txBody>
          <a:bodyPr/>
          <a:lstStyle/>
          <a:p>
            <a:r>
              <a:rPr lang="de-DE" dirty="0"/>
              <a:t>Praxis aus dem Verteilnetz</a:t>
            </a:r>
          </a:p>
          <a:p>
            <a:endParaRPr lang="de-DE" dirty="0"/>
          </a:p>
          <a:p>
            <a:r>
              <a:rPr lang="de-DE" dirty="0"/>
              <a:t>Peter Flosbach – Technischer Geschäftsführer</a:t>
            </a:r>
          </a:p>
        </p:txBody>
      </p:sp>
      <p:pic>
        <p:nvPicPr>
          <p:cNvPr id="11" name="Grafik 37">
            <a:extLst>
              <a:ext uri="{FF2B5EF4-FFF2-40B4-BE49-F238E27FC236}">
                <a16:creationId xmlns:a16="http://schemas.microsoft.com/office/drawing/2014/main" id="{9EC05DE3-97B8-078A-9D49-C06819FCB8E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bwMode="gray">
          <a:xfrm>
            <a:off x="460375" y="5988307"/>
            <a:ext cx="1450280" cy="415668"/>
          </a:xfrm>
          <a:prstGeom prst="rect">
            <a:avLst/>
          </a:prstGeom>
        </p:spPr>
      </p:pic>
    </p:spTree>
    <p:extLst>
      <p:ext uri="{BB962C8B-B14F-4D97-AF65-F5344CB8AC3E}">
        <p14:creationId xmlns:p14="http://schemas.microsoft.com/office/powerpoint/2010/main" val="422096476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BCCA6-E8ED-35EC-3811-3FC89825B8DE}"/>
            </a:ext>
          </a:extLst>
        </p:cNvPr>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3220EABB-9BC8-1F47-A27A-A0D90578BF81}"/>
              </a:ext>
            </a:extLst>
          </p:cNvPr>
          <p:cNvGraphicFramePr>
            <a:graphicFrameLocks noChangeAspect="1"/>
          </p:cNvGraphicFramePr>
          <p:nvPr>
            <p:custDataLst>
              <p:tags r:id="rId1"/>
            </p:custDataLst>
            <p:extLst>
              <p:ext uri="{D42A27DB-BD31-4B8C-83A1-F6EECF244321}">
                <p14:modId xmlns:p14="http://schemas.microsoft.com/office/powerpoint/2010/main" val="411101287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6" imgH="426" progId="TCLayout.ActiveDocument.1">
                  <p:embed/>
                </p:oleObj>
              </mc:Choice>
              <mc:Fallback>
                <p:oleObj name="think-cell Folie" r:id="rId3" imgW="426" imgH="426" progId="TCLayout.ActiveDocument.1">
                  <p:embed/>
                  <p:pic>
                    <p:nvPicPr>
                      <p:cNvPr id="6" name="think-cell data - do not delete" hidden="1">
                        <a:extLst>
                          <a:ext uri="{FF2B5EF4-FFF2-40B4-BE49-F238E27FC236}">
                            <a16:creationId xmlns:a16="http://schemas.microsoft.com/office/drawing/2014/main" id="{3220EABB-9BC8-1F47-A27A-A0D90578BF8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94F2972D-9B33-9664-6C92-01F517675C75}"/>
              </a:ext>
            </a:extLst>
          </p:cNvPr>
          <p:cNvSpPr>
            <a:spLocks noGrp="1"/>
          </p:cNvSpPr>
          <p:nvPr>
            <p:ph type="title"/>
          </p:nvPr>
        </p:nvSpPr>
        <p:spPr/>
        <p:txBody>
          <a:bodyPr vert="horz"/>
          <a:lstStyle/>
          <a:p>
            <a:r>
              <a:rPr lang="de-DE" sz="2800" dirty="0"/>
              <a:t>Die Dortmunder gehen tendenziell sparsamer mit Energie um und werden sukzessive selbst zu Erzeugern</a:t>
            </a:r>
          </a:p>
        </p:txBody>
      </p:sp>
      <p:sp>
        <p:nvSpPr>
          <p:cNvPr id="5" name="Foliennummernplatzhalter 4">
            <a:extLst>
              <a:ext uri="{FF2B5EF4-FFF2-40B4-BE49-F238E27FC236}">
                <a16:creationId xmlns:a16="http://schemas.microsoft.com/office/drawing/2014/main" id="{2D3A1453-296F-1A8E-B8CF-5525819094B2}"/>
              </a:ext>
            </a:extLst>
          </p:cNvPr>
          <p:cNvSpPr>
            <a:spLocks noGrp="1"/>
          </p:cNvSpPr>
          <p:nvPr>
            <p:ph type="sldNum" sz="quarter" idx="12"/>
          </p:nvPr>
        </p:nvSpPr>
        <p:spPr/>
        <p:txBody>
          <a:bodyPr/>
          <a:lstStyle/>
          <a:p>
            <a:fld id="{BDA08C80-20F7-41C2-BF1E-F5A6ACC0FBA9}" type="slidenum">
              <a:rPr lang="de-DE" smtClean="0"/>
              <a:t>10</a:t>
            </a:fld>
            <a:endParaRPr lang="de-DE"/>
          </a:p>
        </p:txBody>
      </p:sp>
      <p:sp>
        <p:nvSpPr>
          <p:cNvPr id="8" name="Inhaltsplatzhalter 7">
            <a:extLst>
              <a:ext uri="{FF2B5EF4-FFF2-40B4-BE49-F238E27FC236}">
                <a16:creationId xmlns:a16="http://schemas.microsoft.com/office/drawing/2014/main" id="{ED01CC99-3AB8-CB26-7F6F-5D7CF6014A0B}"/>
              </a:ext>
            </a:extLst>
          </p:cNvPr>
          <p:cNvSpPr>
            <a:spLocks noGrp="1"/>
          </p:cNvSpPr>
          <p:nvPr>
            <p:ph idx="1"/>
          </p:nvPr>
        </p:nvSpPr>
        <p:spPr>
          <a:xfrm>
            <a:off x="696000" y="5307224"/>
            <a:ext cx="10368552" cy="1132163"/>
          </a:xfrm>
        </p:spPr>
        <p:txBody>
          <a:bodyPr/>
          <a:lstStyle/>
          <a:p>
            <a:pPr>
              <a:lnSpc>
                <a:spcPct val="100000"/>
              </a:lnSpc>
              <a:spcBef>
                <a:spcPts val="600"/>
              </a:spcBef>
            </a:pPr>
            <a:r>
              <a:rPr lang="de-DE" sz="1400" dirty="0"/>
              <a:t>Der Strombezug und die Gasabgabe sind tendenziell rückläufig. Die Pandemie und das geänderte Verbraucherverhalten schlagen sich in den Daten nieder.</a:t>
            </a:r>
          </a:p>
          <a:p>
            <a:pPr>
              <a:lnSpc>
                <a:spcPct val="100000"/>
              </a:lnSpc>
              <a:spcBef>
                <a:spcPts val="600"/>
              </a:spcBef>
            </a:pPr>
            <a:r>
              <a:rPr lang="de-DE" sz="1400" dirty="0"/>
              <a:t>Ursache für den „Ausreißer-Effekt“ im Jahr 2021 war die Witterung. Das Jahr war deutlich kälter als die Jahre 2020 und 2022.</a:t>
            </a:r>
          </a:p>
          <a:p>
            <a:pPr>
              <a:lnSpc>
                <a:spcPct val="100000"/>
              </a:lnSpc>
              <a:spcBef>
                <a:spcPts val="600"/>
              </a:spcBef>
            </a:pPr>
            <a:r>
              <a:rPr lang="de-DE" sz="1400" dirty="0"/>
              <a:t>Der rückläufige Strombezug ist auch auf die wachsende Zahl an erneuerbaren Erzeugungsanlagen zurückzuführen.</a:t>
            </a:r>
          </a:p>
        </p:txBody>
      </p:sp>
      <p:graphicFrame>
        <p:nvGraphicFramePr>
          <p:cNvPr id="11" name="Diagramm 10">
            <a:extLst>
              <a:ext uri="{FF2B5EF4-FFF2-40B4-BE49-F238E27FC236}">
                <a16:creationId xmlns:a16="http://schemas.microsoft.com/office/drawing/2014/main" id="{187F563A-1274-3346-A6CB-484A4840822D}"/>
              </a:ext>
            </a:extLst>
          </p:cNvPr>
          <p:cNvGraphicFramePr>
            <a:graphicFrameLocks/>
          </p:cNvGraphicFramePr>
          <p:nvPr>
            <p:extLst>
              <p:ext uri="{D42A27DB-BD31-4B8C-83A1-F6EECF244321}">
                <p14:modId xmlns:p14="http://schemas.microsoft.com/office/powerpoint/2010/main" val="2019098501"/>
              </p:ext>
            </p:extLst>
          </p:nvPr>
        </p:nvGraphicFramePr>
        <p:xfrm>
          <a:off x="593061" y="1543163"/>
          <a:ext cx="5046230" cy="3771674"/>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7" name="Diagramm 6">
            <a:extLst>
              <a:ext uri="{FF2B5EF4-FFF2-40B4-BE49-F238E27FC236}">
                <a16:creationId xmlns:a16="http://schemas.microsoft.com/office/drawing/2014/main" id="{AC9FEE9D-4C2B-9D84-68AA-667B4C3F29EB}"/>
              </a:ext>
            </a:extLst>
          </p:cNvPr>
          <p:cNvGraphicFramePr>
            <a:graphicFrameLocks/>
          </p:cNvGraphicFramePr>
          <p:nvPr>
            <p:extLst>
              <p:ext uri="{D42A27DB-BD31-4B8C-83A1-F6EECF244321}">
                <p14:modId xmlns:p14="http://schemas.microsoft.com/office/powerpoint/2010/main" val="485576672"/>
              </p:ext>
            </p:extLst>
          </p:nvPr>
        </p:nvGraphicFramePr>
        <p:xfrm>
          <a:off x="6096000" y="1535550"/>
          <a:ext cx="5502938" cy="3771674"/>
        </p:xfrm>
        <a:graphic>
          <a:graphicData uri="http://schemas.openxmlformats.org/drawingml/2006/chart">
            <c:chart xmlns:c="http://schemas.openxmlformats.org/drawingml/2006/chart" xmlns:r="http://schemas.openxmlformats.org/officeDocument/2006/relationships" r:id="rId6"/>
          </a:graphicData>
        </a:graphic>
      </p:graphicFrame>
    </p:spTree>
    <p:extLst>
      <p:ext uri="{BB962C8B-B14F-4D97-AF65-F5344CB8AC3E}">
        <p14:creationId xmlns:p14="http://schemas.microsoft.com/office/powerpoint/2010/main" val="261714734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E3AE3-393E-F21A-1F52-A0117C2D0D5E}"/>
            </a:ext>
          </a:extLst>
        </p:cNvPr>
        <p:cNvGrpSpPr/>
        <p:nvPr/>
      </p:nvGrpSpPr>
      <p:grpSpPr>
        <a:xfrm>
          <a:off x="0" y="0"/>
          <a:ext cx="0" cy="0"/>
          <a:chOff x="0" y="0"/>
          <a:chExt cx="0" cy="0"/>
        </a:xfrm>
      </p:grpSpPr>
      <p:graphicFrame>
        <p:nvGraphicFramePr>
          <p:cNvPr id="10" name="think-cell data - do not delete" hidden="1">
            <a:extLst>
              <a:ext uri="{FF2B5EF4-FFF2-40B4-BE49-F238E27FC236}">
                <a16:creationId xmlns:a16="http://schemas.microsoft.com/office/drawing/2014/main" id="{35C623FC-9725-2DFB-62FD-3418E5CF4385}"/>
              </a:ext>
            </a:extLst>
          </p:cNvPr>
          <p:cNvGraphicFramePr>
            <a:graphicFrameLocks noChangeAspect="1"/>
          </p:cNvGraphicFramePr>
          <p:nvPr>
            <p:custDataLst>
              <p:tags r:id="rId1"/>
            </p:custDataLst>
            <p:extLst>
              <p:ext uri="{D42A27DB-BD31-4B8C-83A1-F6EECF244321}">
                <p14:modId xmlns:p14="http://schemas.microsoft.com/office/powerpoint/2010/main" val="216654474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6" imgH="426" progId="TCLayout.ActiveDocument.1">
                  <p:embed/>
                </p:oleObj>
              </mc:Choice>
              <mc:Fallback>
                <p:oleObj name="think-cell Folie" r:id="rId3" imgW="426" imgH="426" progId="TCLayout.ActiveDocument.1">
                  <p:embed/>
                  <p:pic>
                    <p:nvPicPr>
                      <p:cNvPr id="10" name="think-cell data - do not delete" hidden="1">
                        <a:extLst>
                          <a:ext uri="{FF2B5EF4-FFF2-40B4-BE49-F238E27FC236}">
                            <a16:creationId xmlns:a16="http://schemas.microsoft.com/office/drawing/2014/main" id="{35C623FC-9725-2DFB-62FD-3418E5CF4385}"/>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E54A4BFE-A886-A153-9A9F-90832C8CFFA7}"/>
              </a:ext>
            </a:extLst>
          </p:cNvPr>
          <p:cNvSpPr>
            <a:spLocks noGrp="1"/>
          </p:cNvSpPr>
          <p:nvPr>
            <p:ph type="title"/>
          </p:nvPr>
        </p:nvSpPr>
        <p:spPr>
          <a:xfrm>
            <a:off x="696000" y="434954"/>
            <a:ext cx="10800000" cy="1008000"/>
          </a:xfrm>
        </p:spPr>
        <p:txBody>
          <a:bodyPr vert="horz"/>
          <a:lstStyle/>
          <a:p>
            <a:r>
              <a:rPr lang="de-DE" sz="2800" dirty="0"/>
              <a:t>Ladepunkte und Wärmepumpen </a:t>
            </a:r>
            <a:br>
              <a:rPr lang="de-DE" sz="2800" dirty="0"/>
            </a:br>
            <a:r>
              <a:rPr lang="de-DE" sz="2800" dirty="0"/>
              <a:t>werden zunehmend bedeutende Faktoren im Stromnetz</a:t>
            </a:r>
          </a:p>
        </p:txBody>
      </p:sp>
      <p:sp>
        <p:nvSpPr>
          <p:cNvPr id="5" name="Foliennummernplatzhalter 4">
            <a:extLst>
              <a:ext uri="{FF2B5EF4-FFF2-40B4-BE49-F238E27FC236}">
                <a16:creationId xmlns:a16="http://schemas.microsoft.com/office/drawing/2014/main" id="{FB74C1DC-C060-9B89-BC25-7E512925B52B}"/>
              </a:ext>
            </a:extLst>
          </p:cNvPr>
          <p:cNvSpPr>
            <a:spLocks noGrp="1"/>
          </p:cNvSpPr>
          <p:nvPr>
            <p:ph type="sldNum" sz="quarter" idx="12"/>
          </p:nvPr>
        </p:nvSpPr>
        <p:spPr/>
        <p:txBody>
          <a:bodyPr/>
          <a:lstStyle/>
          <a:p>
            <a:fld id="{BDA08C80-20F7-41C2-BF1E-F5A6ACC0FBA9}" type="slidenum">
              <a:rPr lang="de-DE" smtClean="0"/>
              <a:t>11</a:t>
            </a:fld>
            <a:endParaRPr lang="de-DE"/>
          </a:p>
        </p:txBody>
      </p:sp>
      <p:sp>
        <p:nvSpPr>
          <p:cNvPr id="7" name="Inhaltsplatzhalter 17">
            <a:extLst>
              <a:ext uri="{FF2B5EF4-FFF2-40B4-BE49-F238E27FC236}">
                <a16:creationId xmlns:a16="http://schemas.microsoft.com/office/drawing/2014/main" id="{83DEE864-BA53-0790-5680-45102AF49D43}"/>
              </a:ext>
            </a:extLst>
          </p:cNvPr>
          <p:cNvSpPr txBox="1">
            <a:spLocks/>
          </p:cNvSpPr>
          <p:nvPr/>
        </p:nvSpPr>
        <p:spPr bwMode="gray">
          <a:xfrm>
            <a:off x="979141" y="5018598"/>
            <a:ext cx="4441271" cy="1146536"/>
          </a:xfrm>
          <a:prstGeom prst="rect">
            <a:avLst/>
          </a:prstGeom>
        </p:spPr>
        <p:txBody>
          <a:bodyPr vert="horz" lIns="0" tIns="0" rIns="0" bIns="0" rtlCol="0">
            <a:noAutofit/>
          </a:bodyPr>
          <a:lstStyle>
            <a:lvl1pPr marL="252000" indent="-252000" algn="l" defTabSz="914400" rtl="0" eaLnBrk="1" latinLnBrk="0" hangingPunct="1">
              <a:lnSpc>
                <a:spcPct val="110000"/>
              </a:lnSpc>
              <a:spcBef>
                <a:spcPts val="1000"/>
              </a:spcBef>
              <a:buFontTx/>
              <a:buBlip>
                <a:blip r:embed="rId5">
                  <a:extLst>
                    <a:ext uri="{96DAC541-7B7A-43D3-8B79-37D633B846F1}">
                      <asvg:svgBlip xmlns:asvg="http://schemas.microsoft.com/office/drawing/2016/SVG/main" r:embed="rId6"/>
                    </a:ext>
                  </a:extLst>
                </a:blip>
              </a:buBlip>
              <a:defRPr sz="1800" kern="1200">
                <a:solidFill>
                  <a:schemeClr val="tx1"/>
                </a:solidFill>
                <a:latin typeface="+mn-lt"/>
                <a:ea typeface="+mn-ea"/>
                <a:cs typeface="+mn-cs"/>
              </a:defRPr>
            </a:lvl1pPr>
            <a:lvl2pPr marL="0" indent="0" algn="l" defTabSz="914400" rtl="0" eaLnBrk="1" latinLnBrk="0" hangingPunct="1">
              <a:lnSpc>
                <a:spcPct val="110000"/>
              </a:lnSpc>
              <a:spcBef>
                <a:spcPts val="400"/>
              </a:spcBef>
              <a:buFontTx/>
              <a:buNone/>
              <a:defRPr sz="1800" kern="1200">
                <a:solidFill>
                  <a:schemeClr val="tx1"/>
                </a:solidFill>
                <a:latin typeface="+mn-lt"/>
                <a:ea typeface="+mn-ea"/>
                <a:cs typeface="+mn-cs"/>
              </a:defRPr>
            </a:lvl2pPr>
            <a:lvl3pPr marL="504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3pPr>
            <a:lvl4pPr marL="756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4pPr>
            <a:lvl5pPr marL="1008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5pPr>
            <a:lvl6pPr marL="1008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6pPr>
            <a:lvl7pPr marL="1008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7pPr>
            <a:lvl8pPr marL="1008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8pPr>
            <a:lvl9pPr marL="1008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9pPr>
          </a:lstStyle>
          <a:p>
            <a:pPr>
              <a:lnSpc>
                <a:spcPct val="100000"/>
              </a:lnSpc>
              <a:spcBef>
                <a:spcPts val="600"/>
              </a:spcBef>
            </a:pPr>
            <a:r>
              <a:rPr lang="de-DE" sz="1600" dirty="0"/>
              <a:t>Stetiger Zubau von Ladepunkten</a:t>
            </a:r>
          </a:p>
          <a:p>
            <a:pPr>
              <a:lnSpc>
                <a:spcPct val="100000"/>
              </a:lnSpc>
              <a:spcBef>
                <a:spcPts val="600"/>
              </a:spcBef>
            </a:pPr>
            <a:r>
              <a:rPr lang="de-DE" sz="1600" dirty="0"/>
              <a:t>Insgesamt: Wachstum um 850% seit 2020</a:t>
            </a:r>
          </a:p>
          <a:p>
            <a:pPr>
              <a:lnSpc>
                <a:spcPct val="100000"/>
              </a:lnSpc>
              <a:spcBef>
                <a:spcPts val="600"/>
              </a:spcBef>
            </a:pPr>
            <a:r>
              <a:rPr lang="de-DE" sz="1600" dirty="0"/>
              <a:t>Anteil Öffentliche Ladepunkte nur ca. 6 %</a:t>
            </a:r>
          </a:p>
          <a:p>
            <a:pPr>
              <a:lnSpc>
                <a:spcPct val="100000"/>
              </a:lnSpc>
              <a:spcBef>
                <a:spcPts val="600"/>
              </a:spcBef>
            </a:pPr>
            <a:r>
              <a:rPr lang="de-DE" sz="1600" dirty="0"/>
              <a:t>DEW21 wird 1.500 Laternenladepunkte für die Stadt DO errichten (NOX-Block bis 2035)</a:t>
            </a:r>
          </a:p>
        </p:txBody>
      </p:sp>
      <p:graphicFrame>
        <p:nvGraphicFramePr>
          <p:cNvPr id="3" name="Diagramm 2">
            <a:extLst>
              <a:ext uri="{FF2B5EF4-FFF2-40B4-BE49-F238E27FC236}">
                <a16:creationId xmlns:a16="http://schemas.microsoft.com/office/drawing/2014/main" id="{157B209A-8304-DF1D-77FB-6EE1257D8AC8}"/>
              </a:ext>
            </a:extLst>
          </p:cNvPr>
          <p:cNvGraphicFramePr>
            <a:graphicFrameLocks/>
          </p:cNvGraphicFramePr>
          <p:nvPr>
            <p:extLst>
              <p:ext uri="{D42A27DB-BD31-4B8C-83A1-F6EECF244321}">
                <p14:modId xmlns:p14="http://schemas.microsoft.com/office/powerpoint/2010/main" val="398499679"/>
              </p:ext>
            </p:extLst>
          </p:nvPr>
        </p:nvGraphicFramePr>
        <p:xfrm>
          <a:off x="582879" y="1718954"/>
          <a:ext cx="5280593" cy="3063969"/>
        </p:xfrm>
        <a:graphic>
          <a:graphicData uri="http://schemas.openxmlformats.org/drawingml/2006/chart">
            <c:chart xmlns:c="http://schemas.openxmlformats.org/drawingml/2006/chart" xmlns:r="http://schemas.openxmlformats.org/officeDocument/2006/relationships" r:id="rId7"/>
          </a:graphicData>
        </a:graphic>
      </p:graphicFrame>
      <p:graphicFrame>
        <p:nvGraphicFramePr>
          <p:cNvPr id="6" name="Diagramm 5">
            <a:extLst>
              <a:ext uri="{FF2B5EF4-FFF2-40B4-BE49-F238E27FC236}">
                <a16:creationId xmlns:a16="http://schemas.microsoft.com/office/drawing/2014/main" id="{532C7E40-48EC-1B52-BEDF-2D5F2DBEE96B}"/>
              </a:ext>
            </a:extLst>
          </p:cNvPr>
          <p:cNvGraphicFramePr>
            <a:graphicFrameLocks/>
          </p:cNvGraphicFramePr>
          <p:nvPr>
            <p:extLst>
              <p:ext uri="{D42A27DB-BD31-4B8C-83A1-F6EECF244321}">
                <p14:modId xmlns:p14="http://schemas.microsoft.com/office/powerpoint/2010/main" val="2854666873"/>
              </p:ext>
            </p:extLst>
          </p:nvPr>
        </p:nvGraphicFramePr>
        <p:xfrm>
          <a:off x="6191233" y="1718954"/>
          <a:ext cx="5052767" cy="2936053"/>
        </p:xfrm>
        <a:graphic>
          <a:graphicData uri="http://schemas.openxmlformats.org/drawingml/2006/chart">
            <c:chart xmlns:c="http://schemas.openxmlformats.org/drawingml/2006/chart" xmlns:r="http://schemas.openxmlformats.org/officeDocument/2006/relationships" r:id="rId8"/>
          </a:graphicData>
        </a:graphic>
      </p:graphicFrame>
      <p:sp>
        <p:nvSpPr>
          <p:cNvPr id="8" name="Inhaltsplatzhalter 17">
            <a:extLst>
              <a:ext uri="{FF2B5EF4-FFF2-40B4-BE49-F238E27FC236}">
                <a16:creationId xmlns:a16="http://schemas.microsoft.com/office/drawing/2014/main" id="{CDC7BDF2-B356-04F8-FB9D-15AB74AEB3AD}"/>
              </a:ext>
            </a:extLst>
          </p:cNvPr>
          <p:cNvSpPr txBox="1">
            <a:spLocks/>
          </p:cNvSpPr>
          <p:nvPr/>
        </p:nvSpPr>
        <p:spPr bwMode="gray">
          <a:xfrm>
            <a:off x="6435360" y="5016763"/>
            <a:ext cx="4330050" cy="938480"/>
          </a:xfrm>
          <a:prstGeom prst="rect">
            <a:avLst/>
          </a:prstGeom>
        </p:spPr>
        <p:txBody>
          <a:bodyPr vert="horz" lIns="0" tIns="0" rIns="0" bIns="0" rtlCol="0">
            <a:noAutofit/>
          </a:bodyPr>
          <a:lstStyle>
            <a:lvl1pPr marL="252000" indent="-252000" algn="l" defTabSz="914400" rtl="0" eaLnBrk="1" latinLnBrk="0" hangingPunct="1">
              <a:lnSpc>
                <a:spcPct val="110000"/>
              </a:lnSpc>
              <a:spcBef>
                <a:spcPts val="1000"/>
              </a:spcBef>
              <a:buFontTx/>
              <a:buBlip>
                <a:blip r:embed="rId5">
                  <a:extLst>
                    <a:ext uri="{96DAC541-7B7A-43D3-8B79-37D633B846F1}">
                      <asvg:svgBlip xmlns:asvg="http://schemas.microsoft.com/office/drawing/2016/SVG/main" r:embed="rId6"/>
                    </a:ext>
                  </a:extLst>
                </a:blip>
              </a:buBlip>
              <a:defRPr sz="1800" kern="1200">
                <a:solidFill>
                  <a:schemeClr val="tx1"/>
                </a:solidFill>
                <a:latin typeface="+mn-lt"/>
                <a:ea typeface="+mn-ea"/>
                <a:cs typeface="+mn-cs"/>
              </a:defRPr>
            </a:lvl1pPr>
            <a:lvl2pPr marL="0" indent="0" algn="l" defTabSz="914400" rtl="0" eaLnBrk="1" latinLnBrk="0" hangingPunct="1">
              <a:lnSpc>
                <a:spcPct val="110000"/>
              </a:lnSpc>
              <a:spcBef>
                <a:spcPts val="400"/>
              </a:spcBef>
              <a:buFontTx/>
              <a:buNone/>
              <a:defRPr sz="1800" kern="1200">
                <a:solidFill>
                  <a:schemeClr val="tx1"/>
                </a:solidFill>
                <a:latin typeface="+mn-lt"/>
                <a:ea typeface="+mn-ea"/>
                <a:cs typeface="+mn-cs"/>
              </a:defRPr>
            </a:lvl2pPr>
            <a:lvl3pPr marL="504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3pPr>
            <a:lvl4pPr marL="756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4pPr>
            <a:lvl5pPr marL="1008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5pPr>
            <a:lvl6pPr marL="1008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6pPr>
            <a:lvl7pPr marL="1008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7pPr>
            <a:lvl8pPr marL="1008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8pPr>
            <a:lvl9pPr marL="1008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9pPr>
          </a:lstStyle>
          <a:p>
            <a:r>
              <a:rPr lang="de-DE" sz="1600" dirty="0"/>
              <a:t>Anzahl und installierte Leistung der Wärmepumpen nimmt kontinuierlich zu</a:t>
            </a:r>
          </a:p>
          <a:p>
            <a:r>
              <a:rPr lang="de-DE" sz="1600" dirty="0"/>
              <a:t>Allerdings beträgt der Anteil an Wärmepumpen (3.501) nur etwa 2,2 % der Heizgeräte (ca. 155.000 Gasheizungen)</a:t>
            </a:r>
          </a:p>
        </p:txBody>
      </p:sp>
    </p:spTree>
    <p:extLst>
      <p:ext uri="{BB962C8B-B14F-4D97-AF65-F5344CB8AC3E}">
        <p14:creationId xmlns:p14="http://schemas.microsoft.com/office/powerpoint/2010/main" val="354047310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7FD531FD-1F5A-CB68-68C1-265298B52DA3}"/>
              </a:ext>
            </a:extLst>
          </p:cNvPr>
          <p:cNvGraphicFramePr>
            <a:graphicFrameLocks noChangeAspect="1"/>
          </p:cNvGraphicFramePr>
          <p:nvPr>
            <p:custDataLst>
              <p:tags r:id="rId1"/>
            </p:custDataLst>
            <p:extLst>
              <p:ext uri="{D42A27DB-BD31-4B8C-83A1-F6EECF244321}">
                <p14:modId xmlns:p14="http://schemas.microsoft.com/office/powerpoint/2010/main" val="47830896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6" imgH="426" progId="TCLayout.ActiveDocument.1">
                  <p:embed/>
                </p:oleObj>
              </mc:Choice>
              <mc:Fallback>
                <p:oleObj name="think-cell Folie" r:id="rId3" imgW="426" imgH="426" progId="TCLayout.ActiveDocument.1">
                  <p:embed/>
                  <p:pic>
                    <p:nvPicPr>
                      <p:cNvPr id="8" name="think-cell data - do not delete" hidden="1">
                        <a:extLst>
                          <a:ext uri="{FF2B5EF4-FFF2-40B4-BE49-F238E27FC236}">
                            <a16:creationId xmlns:a16="http://schemas.microsoft.com/office/drawing/2014/main" id="{7FD531FD-1F5A-CB68-68C1-265298B52DA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F5F6A76F-DE62-CA33-06AB-4DB6013A32E3}"/>
              </a:ext>
            </a:extLst>
          </p:cNvPr>
          <p:cNvSpPr>
            <a:spLocks noGrp="1"/>
          </p:cNvSpPr>
          <p:nvPr>
            <p:ph type="title"/>
          </p:nvPr>
        </p:nvSpPr>
        <p:spPr/>
        <p:txBody>
          <a:bodyPr vert="horz"/>
          <a:lstStyle/>
          <a:p>
            <a:r>
              <a:rPr lang="de-DE" sz="2800" dirty="0"/>
              <a:t>Auch Erzeugungsanlagen inkl. Balkon-PV und Batteriespeicher gewinnen zunehmend an Bedeutung</a:t>
            </a:r>
          </a:p>
        </p:txBody>
      </p:sp>
      <p:sp>
        <p:nvSpPr>
          <p:cNvPr id="3" name="Inhaltsplatzhalter 2">
            <a:extLst>
              <a:ext uri="{FF2B5EF4-FFF2-40B4-BE49-F238E27FC236}">
                <a16:creationId xmlns:a16="http://schemas.microsoft.com/office/drawing/2014/main" id="{D2DA9DD4-21EE-2F77-CAA5-57C48BF21DCC}"/>
              </a:ext>
            </a:extLst>
          </p:cNvPr>
          <p:cNvSpPr>
            <a:spLocks noGrp="1"/>
          </p:cNvSpPr>
          <p:nvPr>
            <p:ph idx="1"/>
          </p:nvPr>
        </p:nvSpPr>
        <p:spPr>
          <a:xfrm>
            <a:off x="4417356" y="5457322"/>
            <a:ext cx="3230011" cy="730200"/>
          </a:xfrm>
        </p:spPr>
        <p:txBody>
          <a:bodyPr/>
          <a:lstStyle/>
          <a:p>
            <a:pPr marL="0" indent="0">
              <a:buNone/>
            </a:pPr>
            <a:r>
              <a:rPr lang="de-DE" b="1"/>
              <a:t>Jährliche Neuinstallationen</a:t>
            </a:r>
          </a:p>
        </p:txBody>
      </p:sp>
      <p:sp>
        <p:nvSpPr>
          <p:cNvPr id="5" name="Foliennummernplatzhalter 4">
            <a:extLst>
              <a:ext uri="{FF2B5EF4-FFF2-40B4-BE49-F238E27FC236}">
                <a16:creationId xmlns:a16="http://schemas.microsoft.com/office/drawing/2014/main" id="{90D29276-8144-B552-700F-E10CC5C8E22B}"/>
              </a:ext>
            </a:extLst>
          </p:cNvPr>
          <p:cNvSpPr>
            <a:spLocks noGrp="1"/>
          </p:cNvSpPr>
          <p:nvPr>
            <p:ph type="sldNum" sz="quarter" idx="12"/>
          </p:nvPr>
        </p:nvSpPr>
        <p:spPr/>
        <p:txBody>
          <a:bodyPr/>
          <a:lstStyle/>
          <a:p>
            <a:fld id="{BDA08C80-20F7-41C2-BF1E-F5A6ACC0FBA9}" type="slidenum">
              <a:rPr lang="de-DE" smtClean="0"/>
              <a:t>12</a:t>
            </a:fld>
            <a:endParaRPr lang="de-DE"/>
          </a:p>
        </p:txBody>
      </p:sp>
      <p:graphicFrame>
        <p:nvGraphicFramePr>
          <p:cNvPr id="6" name="Diagramm 5">
            <a:extLst>
              <a:ext uri="{FF2B5EF4-FFF2-40B4-BE49-F238E27FC236}">
                <a16:creationId xmlns:a16="http://schemas.microsoft.com/office/drawing/2014/main" id="{DE23C2E6-A529-33FE-6E6E-13918D70167C}"/>
              </a:ext>
            </a:extLst>
          </p:cNvPr>
          <p:cNvGraphicFramePr>
            <a:graphicFrameLocks/>
          </p:cNvGraphicFramePr>
          <p:nvPr>
            <p:extLst>
              <p:ext uri="{D42A27DB-BD31-4B8C-83A1-F6EECF244321}">
                <p14:modId xmlns:p14="http://schemas.microsoft.com/office/powerpoint/2010/main" val="3680691165"/>
              </p:ext>
            </p:extLst>
          </p:nvPr>
        </p:nvGraphicFramePr>
        <p:xfrm>
          <a:off x="582101" y="2005370"/>
          <a:ext cx="3354369" cy="3054475"/>
        </p:xfrm>
        <a:graphic>
          <a:graphicData uri="http://schemas.openxmlformats.org/drawingml/2006/chart">
            <c:chart xmlns:c="http://schemas.openxmlformats.org/drawingml/2006/chart" xmlns:r="http://schemas.openxmlformats.org/officeDocument/2006/relationships" r:id="rId5"/>
          </a:graphicData>
        </a:graphic>
      </p:graphicFrame>
      <p:graphicFrame>
        <p:nvGraphicFramePr>
          <p:cNvPr id="9" name="Diagramm 8">
            <a:extLst>
              <a:ext uri="{FF2B5EF4-FFF2-40B4-BE49-F238E27FC236}">
                <a16:creationId xmlns:a16="http://schemas.microsoft.com/office/drawing/2014/main" id="{977AFFEB-A342-5336-ADAB-352B6E9071F5}"/>
              </a:ext>
            </a:extLst>
          </p:cNvPr>
          <p:cNvGraphicFramePr>
            <a:graphicFrameLocks/>
          </p:cNvGraphicFramePr>
          <p:nvPr>
            <p:extLst>
              <p:ext uri="{D42A27DB-BD31-4B8C-83A1-F6EECF244321}">
                <p14:modId xmlns:p14="http://schemas.microsoft.com/office/powerpoint/2010/main" val="3100986380"/>
              </p:ext>
            </p:extLst>
          </p:nvPr>
        </p:nvGraphicFramePr>
        <p:xfrm>
          <a:off x="4125006" y="2005370"/>
          <a:ext cx="3814713" cy="3054475"/>
        </p:xfrm>
        <a:graphic>
          <a:graphicData uri="http://schemas.openxmlformats.org/drawingml/2006/chart">
            <c:chart xmlns:c="http://schemas.openxmlformats.org/drawingml/2006/chart" xmlns:r="http://schemas.openxmlformats.org/officeDocument/2006/relationships" r:id="rId6"/>
          </a:graphicData>
        </a:graphic>
      </p:graphicFrame>
      <p:graphicFrame>
        <p:nvGraphicFramePr>
          <p:cNvPr id="10" name="Diagramm 9">
            <a:extLst>
              <a:ext uri="{FF2B5EF4-FFF2-40B4-BE49-F238E27FC236}">
                <a16:creationId xmlns:a16="http://schemas.microsoft.com/office/drawing/2014/main" id="{59D7E6AE-E3F6-3A70-73D3-B7372BD35D3A}"/>
              </a:ext>
            </a:extLst>
          </p:cNvPr>
          <p:cNvGraphicFramePr>
            <a:graphicFrameLocks/>
          </p:cNvGraphicFramePr>
          <p:nvPr>
            <p:extLst>
              <p:ext uri="{D42A27DB-BD31-4B8C-83A1-F6EECF244321}">
                <p14:modId xmlns:p14="http://schemas.microsoft.com/office/powerpoint/2010/main" val="1699031883"/>
              </p:ext>
            </p:extLst>
          </p:nvPr>
        </p:nvGraphicFramePr>
        <p:xfrm>
          <a:off x="8128255" y="1945020"/>
          <a:ext cx="3253843" cy="3114825"/>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418895058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7BC3456E-AED7-F8E8-CB68-9DFB4B78872B}"/>
              </a:ext>
            </a:extLst>
          </p:cNvPr>
          <p:cNvSpPr>
            <a:spLocks noGrp="1"/>
          </p:cNvSpPr>
          <p:nvPr>
            <p:ph type="title"/>
          </p:nvPr>
        </p:nvSpPr>
        <p:spPr/>
        <p:txBody>
          <a:bodyPr/>
          <a:lstStyle/>
          <a:p>
            <a:r>
              <a:rPr lang="de-DE" dirty="0"/>
              <a:t>Sowohl Jahresarbeit wie auch die zeitgleiche Leistung </a:t>
            </a:r>
            <a:br>
              <a:rPr lang="de-DE" dirty="0"/>
            </a:br>
            <a:r>
              <a:rPr lang="de-DE" dirty="0"/>
              <a:t>nehmen aktuell im Dortmunder Stromnetz noch leicht ab</a:t>
            </a:r>
          </a:p>
        </p:txBody>
      </p:sp>
      <p:graphicFrame>
        <p:nvGraphicFramePr>
          <p:cNvPr id="7" name="Inhaltsplatzhalter 6">
            <a:extLst>
              <a:ext uri="{FF2B5EF4-FFF2-40B4-BE49-F238E27FC236}">
                <a16:creationId xmlns:a16="http://schemas.microsoft.com/office/drawing/2014/main" id="{2B79EBEF-03F0-7A07-0C63-184DA064EC26}"/>
              </a:ext>
            </a:extLst>
          </p:cNvPr>
          <p:cNvGraphicFramePr>
            <a:graphicFrameLocks noGrp="1"/>
          </p:cNvGraphicFramePr>
          <p:nvPr>
            <p:ph idx="1"/>
            <p:extLst>
              <p:ext uri="{D42A27DB-BD31-4B8C-83A1-F6EECF244321}">
                <p14:modId xmlns:p14="http://schemas.microsoft.com/office/powerpoint/2010/main" val="3272513541"/>
              </p:ext>
            </p:extLst>
          </p:nvPr>
        </p:nvGraphicFramePr>
        <p:xfrm>
          <a:off x="807628" y="5290983"/>
          <a:ext cx="8552985" cy="1020135"/>
        </p:xfrm>
        <a:graphic>
          <a:graphicData uri="http://schemas.openxmlformats.org/drawingml/2006/table">
            <a:tbl>
              <a:tblPr firstRow="1" firstCol="1" bandRow="1">
                <a:tableStyleId>{5C22544A-7EE6-4342-B048-85BDC9FD1C3A}</a:tableStyleId>
              </a:tblPr>
              <a:tblGrid>
                <a:gridCol w="8552985">
                  <a:extLst>
                    <a:ext uri="{9D8B030D-6E8A-4147-A177-3AD203B41FA5}">
                      <a16:colId xmlns:a16="http://schemas.microsoft.com/office/drawing/2014/main" val="424321872"/>
                    </a:ext>
                  </a:extLst>
                </a:gridCol>
              </a:tblGrid>
              <a:tr h="253396">
                <a:tc>
                  <a:txBody>
                    <a:bodyPr/>
                    <a:lstStyle/>
                    <a:p>
                      <a:pPr marL="358775" indent="-358775">
                        <a:buNone/>
                      </a:pPr>
                      <a:r>
                        <a:rPr lang="de-DE" sz="1100" dirty="0">
                          <a:solidFill>
                            <a:schemeClr val="tx1"/>
                          </a:solidFill>
                          <a:effectLst/>
                        </a:rPr>
                        <a:t>*    Einspeisung von EEG- + KWKG-Anlagen ohne DGW. Der Selbstverbrauch der Kunden ist nicht berücksichtigt.</a:t>
                      </a:r>
                      <a:endParaRPr lang="de-DE" sz="11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31960" marR="31960" marT="0" marB="0" anchor="b">
                    <a:solidFill>
                      <a:schemeClr val="bg1"/>
                    </a:solidFill>
                  </a:tcPr>
                </a:tc>
                <a:extLst>
                  <a:ext uri="{0D108BD9-81ED-4DB2-BD59-A6C34878D82A}">
                    <a16:rowId xmlns:a16="http://schemas.microsoft.com/office/drawing/2014/main" val="388062731"/>
                  </a:ext>
                </a:extLst>
              </a:tr>
              <a:tr h="431459">
                <a:tc>
                  <a:txBody>
                    <a:bodyPr/>
                    <a:lstStyle/>
                    <a:p>
                      <a:pPr marL="179388" indent="-179388">
                        <a:buNone/>
                      </a:pPr>
                      <a:r>
                        <a:rPr lang="de-DE" sz="1100" dirty="0">
                          <a:solidFill>
                            <a:schemeClr val="tx1"/>
                          </a:solidFill>
                          <a:effectLst/>
                        </a:rPr>
                        <a:t>**  Die Stromdarbietung errechnet sich aus dem Strombezug und der Stromeinspeisung der gemessen EEG- und KWKG-Anlagen.      Balkonkraftwerke und Selbstverbrauch tragen zur Stromdarbietung bei, werden aber nicht gemessen.</a:t>
                      </a:r>
                      <a:endParaRPr lang="de-DE" sz="11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31960" marR="31960" marT="0" marB="0" anchor="b">
                    <a:solidFill>
                      <a:schemeClr val="bg1"/>
                    </a:solidFill>
                  </a:tcPr>
                </a:tc>
                <a:extLst>
                  <a:ext uri="{0D108BD9-81ED-4DB2-BD59-A6C34878D82A}">
                    <a16:rowId xmlns:a16="http://schemas.microsoft.com/office/drawing/2014/main" val="3585818475"/>
                  </a:ext>
                </a:extLst>
              </a:tr>
              <a:tr h="143820">
                <a:tc>
                  <a:txBody>
                    <a:bodyPr/>
                    <a:lstStyle/>
                    <a:p>
                      <a:pPr>
                        <a:buNone/>
                      </a:pPr>
                      <a:endParaRPr lang="de-DE" sz="1100" dirty="0">
                        <a:solidFill>
                          <a:schemeClr val="tx1"/>
                        </a:solidFill>
                        <a:effectLst/>
                      </a:endParaRPr>
                    </a:p>
                    <a:p>
                      <a:pPr>
                        <a:buNone/>
                      </a:pPr>
                      <a:r>
                        <a:rPr lang="de-DE" sz="1100" dirty="0">
                          <a:solidFill>
                            <a:schemeClr val="tx1"/>
                          </a:solidFill>
                          <a:effectLst/>
                        </a:rPr>
                        <a:t>*** Zeitgleiche Leistung über alle Netzkopplungspunkte (</a:t>
                      </a:r>
                      <a:r>
                        <a:rPr lang="de-DE" sz="1100" dirty="0" err="1">
                          <a:solidFill>
                            <a:schemeClr val="tx1"/>
                          </a:solidFill>
                          <a:effectLst/>
                        </a:rPr>
                        <a:t>UA's</a:t>
                      </a:r>
                      <a:r>
                        <a:rPr lang="de-DE" sz="1100" dirty="0">
                          <a:solidFill>
                            <a:schemeClr val="tx1"/>
                          </a:solidFill>
                          <a:effectLst/>
                        </a:rPr>
                        <a:t>)</a:t>
                      </a:r>
                      <a:endParaRPr lang="de-DE" sz="1100" dirty="0">
                        <a:solidFill>
                          <a:schemeClr val="tx1"/>
                        </a:solidFill>
                        <a:effectLst/>
                        <a:latin typeface="Aptos" panose="020B0004020202020204" pitchFamily="34" charset="0"/>
                        <a:ea typeface="Aptos" panose="020B0004020202020204" pitchFamily="34" charset="0"/>
                        <a:cs typeface="Aptos" panose="020B0004020202020204" pitchFamily="34" charset="0"/>
                      </a:endParaRPr>
                    </a:p>
                  </a:txBody>
                  <a:tcPr marL="31960" marR="31960" marT="0" marB="0" anchor="b">
                    <a:solidFill>
                      <a:schemeClr val="bg1"/>
                    </a:solidFill>
                  </a:tcPr>
                </a:tc>
                <a:extLst>
                  <a:ext uri="{0D108BD9-81ED-4DB2-BD59-A6C34878D82A}">
                    <a16:rowId xmlns:a16="http://schemas.microsoft.com/office/drawing/2014/main" val="768587091"/>
                  </a:ext>
                </a:extLst>
              </a:tr>
            </a:tbl>
          </a:graphicData>
        </a:graphic>
      </p:graphicFrame>
      <p:sp>
        <p:nvSpPr>
          <p:cNvPr id="4" name="Fußzeilenplatzhalter 3">
            <a:extLst>
              <a:ext uri="{FF2B5EF4-FFF2-40B4-BE49-F238E27FC236}">
                <a16:creationId xmlns:a16="http://schemas.microsoft.com/office/drawing/2014/main" id="{7DB9B733-6DE0-8E27-2EAA-B83A35F9FE0E}"/>
              </a:ext>
            </a:extLst>
          </p:cNvPr>
          <p:cNvSpPr>
            <a:spLocks noGrp="1"/>
          </p:cNvSpPr>
          <p:nvPr>
            <p:ph type="ftr" sz="quarter" idx="11"/>
          </p:nvPr>
        </p:nvSpPr>
        <p:spPr/>
        <p:txBody>
          <a:bodyPr/>
          <a:lstStyle/>
          <a:p>
            <a:endParaRPr lang="de-DE" dirty="0"/>
          </a:p>
        </p:txBody>
      </p:sp>
      <p:sp>
        <p:nvSpPr>
          <p:cNvPr id="5" name="Foliennummernplatzhalter 4">
            <a:extLst>
              <a:ext uri="{FF2B5EF4-FFF2-40B4-BE49-F238E27FC236}">
                <a16:creationId xmlns:a16="http://schemas.microsoft.com/office/drawing/2014/main" id="{9CC68775-FC04-A831-FD04-E4E6F58A0B31}"/>
              </a:ext>
            </a:extLst>
          </p:cNvPr>
          <p:cNvSpPr>
            <a:spLocks noGrp="1"/>
          </p:cNvSpPr>
          <p:nvPr>
            <p:ph type="sldNum" sz="quarter" idx="12"/>
          </p:nvPr>
        </p:nvSpPr>
        <p:spPr/>
        <p:txBody>
          <a:bodyPr/>
          <a:lstStyle/>
          <a:p>
            <a:fld id="{BDA08C80-20F7-41C2-BF1E-F5A6ACC0FBA9}" type="slidenum">
              <a:rPr lang="de-DE" smtClean="0"/>
              <a:t>13</a:t>
            </a:fld>
            <a:endParaRPr lang="de-DE"/>
          </a:p>
        </p:txBody>
      </p:sp>
      <p:pic>
        <p:nvPicPr>
          <p:cNvPr id="1026" name="Grafik 3">
            <a:extLst>
              <a:ext uri="{FF2B5EF4-FFF2-40B4-BE49-F238E27FC236}">
                <a16:creationId xmlns:a16="http://schemas.microsoft.com/office/drawing/2014/main" id="{4DED6654-D642-297A-BA8B-213276F3A31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b="31273"/>
          <a:stretch/>
        </p:blipFill>
        <p:spPr bwMode="auto">
          <a:xfrm>
            <a:off x="807628" y="1663101"/>
            <a:ext cx="6950632" cy="33708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3864016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7B4D593A-8F42-4EB6-AE2C-52C724854F01}"/>
              </a:ext>
            </a:extLst>
          </p:cNvPr>
          <p:cNvGraphicFramePr>
            <a:graphicFrameLocks noChangeAspect="1"/>
          </p:cNvGraphicFramePr>
          <p:nvPr>
            <p:custDataLst>
              <p:tags r:id="rId1"/>
            </p:custDataLst>
            <p:extLst>
              <p:ext uri="{D42A27DB-BD31-4B8C-83A1-F6EECF244321}">
                <p14:modId xmlns:p14="http://schemas.microsoft.com/office/powerpoint/2010/main" val="1690007734"/>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6" imgH="426" progId="TCLayout.ActiveDocument.1">
                  <p:embed/>
                </p:oleObj>
              </mc:Choice>
              <mc:Fallback>
                <p:oleObj name="think-cell Folie" r:id="rId3" imgW="426" imgH="426" progId="TCLayout.ActiveDocument.1">
                  <p:embed/>
                  <p:pic>
                    <p:nvPicPr>
                      <p:cNvPr id="6" name="think-cell data - do not delete" hidden="1">
                        <a:extLst>
                          <a:ext uri="{FF2B5EF4-FFF2-40B4-BE49-F238E27FC236}">
                            <a16:creationId xmlns:a16="http://schemas.microsoft.com/office/drawing/2014/main" id="{7B4D593A-8F42-4EB6-AE2C-52C724854F01}"/>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5E769B66-360A-9CCB-F3C2-D33F5B754070}"/>
              </a:ext>
            </a:extLst>
          </p:cNvPr>
          <p:cNvSpPr>
            <a:spLocks noGrp="1"/>
          </p:cNvSpPr>
          <p:nvPr>
            <p:ph type="ctrTitle"/>
          </p:nvPr>
        </p:nvSpPr>
        <p:spPr>
          <a:xfrm>
            <a:off x="4424862" y="2544834"/>
            <a:ext cx="6246280" cy="1656000"/>
          </a:xfrm>
        </p:spPr>
        <p:txBody>
          <a:bodyPr vert="horz"/>
          <a:lstStyle/>
          <a:p>
            <a:r>
              <a:rPr lang="de-DE"/>
              <a:t>Energiewende weiter denken und treiben</a:t>
            </a:r>
          </a:p>
        </p:txBody>
      </p:sp>
      <p:sp>
        <p:nvSpPr>
          <p:cNvPr id="3" name="Textplatzhalter 2">
            <a:extLst>
              <a:ext uri="{FF2B5EF4-FFF2-40B4-BE49-F238E27FC236}">
                <a16:creationId xmlns:a16="http://schemas.microsoft.com/office/drawing/2014/main" id="{E374CD84-9EE2-4244-D956-6AC1568B4A85}"/>
              </a:ext>
            </a:extLst>
          </p:cNvPr>
          <p:cNvSpPr>
            <a:spLocks noGrp="1"/>
          </p:cNvSpPr>
          <p:nvPr>
            <p:ph type="body" sz="quarter" idx="14"/>
          </p:nvPr>
        </p:nvSpPr>
        <p:spPr/>
        <p:txBody>
          <a:bodyPr/>
          <a:lstStyle/>
          <a:p>
            <a:r>
              <a:rPr lang="de-DE"/>
              <a:t>03</a:t>
            </a:r>
          </a:p>
        </p:txBody>
      </p:sp>
    </p:spTree>
    <p:extLst>
      <p:ext uri="{BB962C8B-B14F-4D97-AF65-F5344CB8AC3E}">
        <p14:creationId xmlns:p14="http://schemas.microsoft.com/office/powerpoint/2010/main" val="392174161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3AEEC21B-6C97-7902-2775-A7E81A3885D3}"/>
              </a:ext>
            </a:extLst>
          </p:cNvPr>
          <p:cNvGraphicFramePr>
            <a:graphicFrameLocks noChangeAspect="1"/>
          </p:cNvGraphicFramePr>
          <p:nvPr>
            <p:custDataLst>
              <p:tags r:id="rId1"/>
            </p:custDataLst>
            <p:extLst>
              <p:ext uri="{D42A27DB-BD31-4B8C-83A1-F6EECF244321}">
                <p14:modId xmlns:p14="http://schemas.microsoft.com/office/powerpoint/2010/main" val="153263511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6" imgH="426" progId="TCLayout.ActiveDocument.1">
                  <p:embed/>
                </p:oleObj>
              </mc:Choice>
              <mc:Fallback>
                <p:oleObj name="think-cell Folie" r:id="rId3" imgW="426" imgH="426" progId="TCLayout.ActiveDocument.1">
                  <p:embed/>
                  <p:pic>
                    <p:nvPicPr>
                      <p:cNvPr id="7" name="think-cell data - do not delete" hidden="1">
                        <a:extLst>
                          <a:ext uri="{FF2B5EF4-FFF2-40B4-BE49-F238E27FC236}">
                            <a16:creationId xmlns:a16="http://schemas.microsoft.com/office/drawing/2014/main" id="{3AEEC21B-6C97-7902-2775-A7E81A3885D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E9FACD13-B7F2-325A-4E85-EB4828FB9326}"/>
              </a:ext>
            </a:extLst>
          </p:cNvPr>
          <p:cNvSpPr>
            <a:spLocks noGrp="1"/>
          </p:cNvSpPr>
          <p:nvPr>
            <p:ph type="title"/>
          </p:nvPr>
        </p:nvSpPr>
        <p:spPr>
          <a:xfrm>
            <a:off x="696000" y="549000"/>
            <a:ext cx="10800000" cy="742472"/>
          </a:xfrm>
        </p:spPr>
        <p:txBody>
          <a:bodyPr vert="horz"/>
          <a:lstStyle/>
          <a:p>
            <a:r>
              <a:rPr lang="de-DE" sz="2800" dirty="0"/>
              <a:t>Energiewende weiter denken und treiben</a:t>
            </a:r>
          </a:p>
        </p:txBody>
      </p:sp>
      <p:sp>
        <p:nvSpPr>
          <p:cNvPr id="3" name="Inhaltsplatzhalter 2">
            <a:extLst>
              <a:ext uri="{FF2B5EF4-FFF2-40B4-BE49-F238E27FC236}">
                <a16:creationId xmlns:a16="http://schemas.microsoft.com/office/drawing/2014/main" id="{7E6C75A7-0E1E-6855-BD7E-DC31717DE623}"/>
              </a:ext>
            </a:extLst>
          </p:cNvPr>
          <p:cNvSpPr>
            <a:spLocks noGrp="1"/>
          </p:cNvSpPr>
          <p:nvPr>
            <p:ph idx="1"/>
          </p:nvPr>
        </p:nvSpPr>
        <p:spPr>
          <a:xfrm>
            <a:off x="582878" y="1649693"/>
            <a:ext cx="7656149" cy="4320000"/>
          </a:xfrm>
        </p:spPr>
        <p:txBody>
          <a:bodyPr/>
          <a:lstStyle/>
          <a:p>
            <a:r>
              <a:rPr lang="de-DE" dirty="0"/>
              <a:t>Die Kommunale Wärmeplanung soll für Dortmund in 2026 verabschiedet werden (GEG 1. HJ 2026). Damit hat die Stadt Dortmund gemeinsam mit DEW21 einen Meilensteinplan mit konkreten Maßnahmen für die Umsetzung der Energiewende erarbeitet.</a:t>
            </a:r>
          </a:p>
          <a:p>
            <a:r>
              <a:rPr lang="de-DE" dirty="0"/>
              <a:t>Die integrierte Zielnetzplanung der DEW21 stellt dafür eine wesentliche Grundlage dar. Dabei analysieren und berechnen wir sehr konkret die zukünftigen Bedarfe und Anforderungen an das Strom-, Wärme- und Gasnetz. Die intelligente Steuerung und Vernetzung unserer Infrastrukturen wird dabei eine zentrale Rolle spielen.</a:t>
            </a:r>
          </a:p>
          <a:p>
            <a:r>
              <a:rPr lang="de-DE" dirty="0"/>
              <a:t>Wasserstoff ist eine alternative Energiequelle, deren Einsatz in Dortmund wir aktiv unterstützen.</a:t>
            </a:r>
          </a:p>
        </p:txBody>
      </p:sp>
      <p:sp>
        <p:nvSpPr>
          <p:cNvPr id="5" name="Foliennummernplatzhalter 4">
            <a:extLst>
              <a:ext uri="{FF2B5EF4-FFF2-40B4-BE49-F238E27FC236}">
                <a16:creationId xmlns:a16="http://schemas.microsoft.com/office/drawing/2014/main" id="{1F4139B3-2C9A-DA87-CD5E-459E335271DE}"/>
              </a:ext>
            </a:extLst>
          </p:cNvPr>
          <p:cNvSpPr>
            <a:spLocks noGrp="1"/>
          </p:cNvSpPr>
          <p:nvPr>
            <p:ph type="sldNum" sz="quarter" idx="12"/>
          </p:nvPr>
        </p:nvSpPr>
        <p:spPr/>
        <p:txBody>
          <a:bodyPr/>
          <a:lstStyle/>
          <a:p>
            <a:fld id="{BDA08C80-20F7-41C2-BF1E-F5A6ACC0FBA9}" type="slidenum">
              <a:rPr lang="de-DE" smtClean="0"/>
              <a:t>15</a:t>
            </a:fld>
            <a:endParaRPr lang="de-DE"/>
          </a:p>
        </p:txBody>
      </p:sp>
      <p:pic>
        <p:nvPicPr>
          <p:cNvPr id="8" name="Grafik 7">
            <a:extLst>
              <a:ext uri="{FF2B5EF4-FFF2-40B4-BE49-F238E27FC236}">
                <a16:creationId xmlns:a16="http://schemas.microsoft.com/office/drawing/2014/main" id="{E8D95348-7EA7-2FC7-85E3-90CEA8C5F5D9}"/>
              </a:ext>
            </a:extLst>
          </p:cNvPr>
          <p:cNvPicPr>
            <a:picLocks noChangeAspect="1"/>
          </p:cNvPicPr>
          <p:nvPr/>
        </p:nvPicPr>
        <p:blipFill>
          <a:blip r:embed="rId5"/>
          <a:stretch>
            <a:fillRect/>
          </a:stretch>
        </p:blipFill>
        <p:spPr>
          <a:xfrm>
            <a:off x="8436990" y="920236"/>
            <a:ext cx="3755009" cy="4924383"/>
          </a:xfrm>
          <a:prstGeom prst="rect">
            <a:avLst/>
          </a:prstGeom>
        </p:spPr>
      </p:pic>
    </p:spTree>
    <p:extLst>
      <p:ext uri="{BB962C8B-B14F-4D97-AF65-F5344CB8AC3E}">
        <p14:creationId xmlns:p14="http://schemas.microsoft.com/office/powerpoint/2010/main" val="353177583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 name="Diagramm 18">
            <a:extLst>
              <a:ext uri="{FF2B5EF4-FFF2-40B4-BE49-F238E27FC236}">
                <a16:creationId xmlns:a16="http://schemas.microsoft.com/office/drawing/2014/main" id="{CC73C1A6-27F4-5262-68B0-97ADBEE58348}"/>
              </a:ext>
            </a:extLst>
          </p:cNvPr>
          <p:cNvGraphicFramePr/>
          <p:nvPr/>
        </p:nvGraphicFramePr>
        <p:xfrm>
          <a:off x="4511925" y="1166333"/>
          <a:ext cx="8128000" cy="541866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2" name="Titel 1">
            <a:extLst>
              <a:ext uri="{FF2B5EF4-FFF2-40B4-BE49-F238E27FC236}">
                <a16:creationId xmlns:a16="http://schemas.microsoft.com/office/drawing/2014/main" id="{33C11A21-D57A-31D3-33A1-4CA22472F33A}"/>
              </a:ext>
            </a:extLst>
          </p:cNvPr>
          <p:cNvSpPr>
            <a:spLocks noGrp="1"/>
          </p:cNvSpPr>
          <p:nvPr>
            <p:ph type="title"/>
          </p:nvPr>
        </p:nvSpPr>
        <p:spPr/>
        <p:txBody>
          <a:bodyPr/>
          <a:lstStyle/>
          <a:p>
            <a:r>
              <a:rPr lang="de-DE" sz="2200" dirty="0"/>
              <a:t>Die integrierte Zielnetzplanung Strom – </a:t>
            </a:r>
            <a:r>
              <a:rPr lang="de-DE" sz="2200" dirty="0" err="1"/>
              <a:t>iZNP</a:t>
            </a:r>
            <a:r>
              <a:rPr lang="de-DE" sz="2200" dirty="0"/>
              <a:t> 1.0 </a:t>
            </a:r>
            <a:br>
              <a:rPr lang="de-DE" sz="2200" dirty="0"/>
            </a:br>
            <a:r>
              <a:rPr lang="de-DE" sz="2200" dirty="0">
                <a:solidFill>
                  <a:srgbClr val="050048"/>
                </a:solidFill>
                <a:ea typeface="Roboto Medium"/>
                <a:cs typeface="Roboto Medium"/>
              </a:rPr>
              <a:t>Was ist eine integrierte Zielnetzplanung?</a:t>
            </a:r>
            <a:endParaRPr lang="de-DE" sz="2200" dirty="0">
              <a:solidFill>
                <a:srgbClr val="000000"/>
              </a:solidFill>
              <a:ea typeface="Roboto Medium"/>
              <a:cs typeface="Roboto Medium"/>
            </a:endParaRPr>
          </a:p>
          <a:p>
            <a:endParaRPr lang="de-DE" dirty="0">
              <a:ea typeface="Roboto Medium"/>
              <a:cs typeface="Roboto Medium"/>
            </a:endParaRPr>
          </a:p>
        </p:txBody>
      </p:sp>
      <p:sp>
        <p:nvSpPr>
          <p:cNvPr id="5" name="Foliennummernplatzhalter 4">
            <a:extLst>
              <a:ext uri="{FF2B5EF4-FFF2-40B4-BE49-F238E27FC236}">
                <a16:creationId xmlns:a16="http://schemas.microsoft.com/office/drawing/2014/main" id="{CE94FC51-F3B6-0D08-C18D-9E5C63A37513}"/>
              </a:ext>
            </a:extLst>
          </p:cNvPr>
          <p:cNvSpPr>
            <a:spLocks noGrp="1"/>
          </p:cNvSpPr>
          <p:nvPr>
            <p:ph type="sldNum" sz="quarter" idx="12"/>
          </p:nvPr>
        </p:nvSpPr>
        <p:spPr/>
        <p:txBody>
          <a:bodyPr/>
          <a:lstStyle/>
          <a:p>
            <a:fld id="{BDA08C80-20F7-41C2-BF1E-F5A6ACC0FBA9}" type="slidenum">
              <a:rPr lang="de-DE" smtClean="0"/>
              <a:t>16</a:t>
            </a:fld>
            <a:endParaRPr lang="de-DE"/>
          </a:p>
        </p:txBody>
      </p:sp>
      <p:pic>
        <p:nvPicPr>
          <p:cNvPr id="12" name="Grafik 11">
            <a:extLst>
              <a:ext uri="{FF2B5EF4-FFF2-40B4-BE49-F238E27FC236}">
                <a16:creationId xmlns:a16="http://schemas.microsoft.com/office/drawing/2014/main" id="{5F8BF0E1-7916-AB8F-982B-CAEADB59A06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90544" y="3260112"/>
            <a:ext cx="1066800" cy="1066800"/>
          </a:xfrm>
          <a:prstGeom prst="rect">
            <a:avLst/>
          </a:prstGeom>
        </p:spPr>
      </p:pic>
      <p:pic>
        <p:nvPicPr>
          <p:cNvPr id="13" name="Grafik 12">
            <a:extLst>
              <a:ext uri="{FF2B5EF4-FFF2-40B4-BE49-F238E27FC236}">
                <a16:creationId xmlns:a16="http://schemas.microsoft.com/office/drawing/2014/main" id="{BFC4CCBC-24ED-2EA8-BA23-1950B0B8B85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935963" y="3260112"/>
            <a:ext cx="1066800" cy="1066800"/>
          </a:xfrm>
          <a:prstGeom prst="rect">
            <a:avLst/>
          </a:prstGeom>
        </p:spPr>
      </p:pic>
      <p:pic>
        <p:nvPicPr>
          <p:cNvPr id="14" name="Grafik 13">
            <a:extLst>
              <a:ext uri="{FF2B5EF4-FFF2-40B4-BE49-F238E27FC236}">
                <a16:creationId xmlns:a16="http://schemas.microsoft.com/office/drawing/2014/main" id="{3D639F38-E184-37E4-8CC2-218536F2B211}"/>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3445125" y="3250162"/>
            <a:ext cx="1066800" cy="1066800"/>
          </a:xfrm>
          <a:prstGeom prst="rect">
            <a:avLst/>
          </a:prstGeom>
        </p:spPr>
      </p:pic>
      <p:sp>
        <p:nvSpPr>
          <p:cNvPr id="15" name="Pfeil: nach rechts 14">
            <a:extLst>
              <a:ext uri="{FF2B5EF4-FFF2-40B4-BE49-F238E27FC236}">
                <a16:creationId xmlns:a16="http://schemas.microsoft.com/office/drawing/2014/main" id="{F064A36D-E9CE-EF15-C94C-53FE87841749}"/>
              </a:ext>
            </a:extLst>
          </p:cNvPr>
          <p:cNvSpPr/>
          <p:nvPr/>
        </p:nvSpPr>
        <p:spPr>
          <a:xfrm>
            <a:off x="4925908" y="3527528"/>
            <a:ext cx="818537" cy="53196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de-DE" sz="1600" dirty="0">
              <a:solidFill>
                <a:schemeClr val="tx1"/>
              </a:solidFill>
            </a:endParaRPr>
          </a:p>
        </p:txBody>
      </p:sp>
      <p:pic>
        <p:nvPicPr>
          <p:cNvPr id="20" name="Grafik 19">
            <a:extLst>
              <a:ext uri="{FF2B5EF4-FFF2-40B4-BE49-F238E27FC236}">
                <a16:creationId xmlns:a16="http://schemas.microsoft.com/office/drawing/2014/main" id="{C6A1C6A5-C935-C092-BD14-A0346F1749DE}"/>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8887696" y="4148648"/>
            <a:ext cx="1925446" cy="1925446"/>
          </a:xfrm>
          <a:prstGeom prst="rect">
            <a:avLst/>
          </a:prstGeom>
        </p:spPr>
      </p:pic>
      <p:pic>
        <p:nvPicPr>
          <p:cNvPr id="21" name="Grafik 20">
            <a:extLst>
              <a:ext uri="{FF2B5EF4-FFF2-40B4-BE49-F238E27FC236}">
                <a16:creationId xmlns:a16="http://schemas.microsoft.com/office/drawing/2014/main" id="{6F33015B-C928-9AC7-3E75-715B3F033EB3}"/>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221228" y="1835603"/>
            <a:ext cx="1255939" cy="1255939"/>
          </a:xfrm>
          <a:prstGeom prst="rect">
            <a:avLst/>
          </a:prstGeom>
        </p:spPr>
      </p:pic>
      <p:pic>
        <p:nvPicPr>
          <p:cNvPr id="22" name="Grafik 21">
            <a:extLst>
              <a:ext uri="{FF2B5EF4-FFF2-40B4-BE49-F238E27FC236}">
                <a16:creationId xmlns:a16="http://schemas.microsoft.com/office/drawing/2014/main" id="{929A44D4-097A-2498-2EC5-C2C01D96D866}"/>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7073269" y="3414486"/>
            <a:ext cx="1180338" cy="1180338"/>
          </a:xfrm>
          <a:prstGeom prst="rect">
            <a:avLst/>
          </a:prstGeom>
        </p:spPr>
      </p:pic>
      <p:sp>
        <p:nvSpPr>
          <p:cNvPr id="23" name="Textfeld 22">
            <a:extLst>
              <a:ext uri="{FF2B5EF4-FFF2-40B4-BE49-F238E27FC236}">
                <a16:creationId xmlns:a16="http://schemas.microsoft.com/office/drawing/2014/main" id="{A6FAE82D-E76F-5E5C-C41A-3D5C620E3AE5}"/>
              </a:ext>
            </a:extLst>
          </p:cNvPr>
          <p:cNvSpPr txBox="1"/>
          <p:nvPr/>
        </p:nvSpPr>
        <p:spPr>
          <a:xfrm>
            <a:off x="1042718" y="4488913"/>
            <a:ext cx="874763" cy="348906"/>
          </a:xfrm>
          <a:prstGeom prst="rect">
            <a:avLst/>
          </a:prstGeom>
          <a:noFill/>
        </p:spPr>
        <p:txBody>
          <a:bodyPr wrap="square" lIns="0" tIns="0" rIns="0" bIns="0" rtlCol="0">
            <a:noAutofit/>
          </a:bodyPr>
          <a:lstStyle/>
          <a:p>
            <a:pPr algn="ctr">
              <a:lnSpc>
                <a:spcPct val="120000"/>
              </a:lnSpc>
              <a:spcBef>
                <a:spcPts val="1000"/>
              </a:spcBef>
            </a:pPr>
            <a:r>
              <a:rPr lang="de-DE" dirty="0"/>
              <a:t>Wärme</a:t>
            </a:r>
          </a:p>
        </p:txBody>
      </p:sp>
      <p:sp>
        <p:nvSpPr>
          <p:cNvPr id="24" name="Textfeld 23">
            <a:extLst>
              <a:ext uri="{FF2B5EF4-FFF2-40B4-BE49-F238E27FC236}">
                <a16:creationId xmlns:a16="http://schemas.microsoft.com/office/drawing/2014/main" id="{1E349078-3559-F951-EE71-899C1B4DE96C}"/>
              </a:ext>
            </a:extLst>
          </p:cNvPr>
          <p:cNvSpPr txBox="1"/>
          <p:nvPr/>
        </p:nvSpPr>
        <p:spPr>
          <a:xfrm>
            <a:off x="2555847" y="4488913"/>
            <a:ext cx="874763" cy="348906"/>
          </a:xfrm>
          <a:prstGeom prst="rect">
            <a:avLst/>
          </a:prstGeom>
          <a:noFill/>
        </p:spPr>
        <p:txBody>
          <a:bodyPr wrap="square" lIns="0" tIns="0" rIns="0" bIns="0" rtlCol="0">
            <a:noAutofit/>
          </a:bodyPr>
          <a:lstStyle/>
          <a:p>
            <a:pPr algn="l">
              <a:lnSpc>
                <a:spcPct val="120000"/>
              </a:lnSpc>
              <a:spcBef>
                <a:spcPts val="1000"/>
              </a:spcBef>
            </a:pPr>
            <a:r>
              <a:rPr lang="de-DE" dirty="0"/>
              <a:t>Gas</a:t>
            </a:r>
          </a:p>
        </p:txBody>
      </p:sp>
      <p:sp>
        <p:nvSpPr>
          <p:cNvPr id="25" name="Textfeld 24">
            <a:extLst>
              <a:ext uri="{FF2B5EF4-FFF2-40B4-BE49-F238E27FC236}">
                <a16:creationId xmlns:a16="http://schemas.microsoft.com/office/drawing/2014/main" id="{F24F3DAF-DC0F-E938-40A8-9364FF0C3A53}"/>
              </a:ext>
            </a:extLst>
          </p:cNvPr>
          <p:cNvSpPr txBox="1"/>
          <p:nvPr/>
        </p:nvSpPr>
        <p:spPr>
          <a:xfrm>
            <a:off x="3689383" y="4488913"/>
            <a:ext cx="874763" cy="348906"/>
          </a:xfrm>
          <a:prstGeom prst="rect">
            <a:avLst/>
          </a:prstGeom>
          <a:noFill/>
        </p:spPr>
        <p:txBody>
          <a:bodyPr wrap="square" lIns="0" tIns="0" rIns="0" bIns="0" rtlCol="0">
            <a:noAutofit/>
          </a:bodyPr>
          <a:lstStyle/>
          <a:p>
            <a:pPr algn="l">
              <a:lnSpc>
                <a:spcPct val="120000"/>
              </a:lnSpc>
              <a:spcBef>
                <a:spcPts val="1000"/>
              </a:spcBef>
            </a:pPr>
            <a:r>
              <a:rPr lang="de-DE" dirty="0"/>
              <a:t>Strom</a:t>
            </a:r>
          </a:p>
        </p:txBody>
      </p:sp>
      <p:sp>
        <p:nvSpPr>
          <p:cNvPr id="26" name="Textfeld 25">
            <a:extLst>
              <a:ext uri="{FF2B5EF4-FFF2-40B4-BE49-F238E27FC236}">
                <a16:creationId xmlns:a16="http://schemas.microsoft.com/office/drawing/2014/main" id="{2654C92E-77ED-072C-545C-6306886E6B2C}"/>
              </a:ext>
            </a:extLst>
          </p:cNvPr>
          <p:cNvSpPr txBox="1"/>
          <p:nvPr/>
        </p:nvSpPr>
        <p:spPr>
          <a:xfrm>
            <a:off x="795343" y="2566829"/>
            <a:ext cx="4142620" cy="454412"/>
          </a:xfrm>
          <a:prstGeom prst="rect">
            <a:avLst/>
          </a:prstGeom>
          <a:noFill/>
        </p:spPr>
        <p:txBody>
          <a:bodyPr wrap="square" lIns="0" tIns="0" rIns="0" bIns="0" rtlCol="0">
            <a:noAutofit/>
          </a:bodyPr>
          <a:lstStyle/>
          <a:p>
            <a:pPr algn="ctr">
              <a:lnSpc>
                <a:spcPct val="120000"/>
              </a:lnSpc>
              <a:spcBef>
                <a:spcPts val="1000"/>
              </a:spcBef>
            </a:pPr>
            <a:r>
              <a:rPr lang="de-DE" sz="3600" dirty="0">
                <a:solidFill>
                  <a:schemeClr val="accent5"/>
                </a:solidFill>
                <a:latin typeface="Better Times" pitchFamily="2" charset="0"/>
              </a:rPr>
              <a:t>isoliert betrachtet</a:t>
            </a:r>
          </a:p>
        </p:txBody>
      </p:sp>
      <p:sp>
        <p:nvSpPr>
          <p:cNvPr id="3" name="Textfeld 2">
            <a:extLst>
              <a:ext uri="{FF2B5EF4-FFF2-40B4-BE49-F238E27FC236}">
                <a16:creationId xmlns:a16="http://schemas.microsoft.com/office/drawing/2014/main" id="{82B5A3B2-73BB-037D-A2B0-E003F8FFBFDF}"/>
              </a:ext>
            </a:extLst>
          </p:cNvPr>
          <p:cNvSpPr txBox="1"/>
          <p:nvPr/>
        </p:nvSpPr>
        <p:spPr>
          <a:xfrm>
            <a:off x="6816386" y="825794"/>
            <a:ext cx="4142620" cy="454412"/>
          </a:xfrm>
          <a:prstGeom prst="rect">
            <a:avLst/>
          </a:prstGeom>
          <a:noFill/>
        </p:spPr>
        <p:txBody>
          <a:bodyPr wrap="square" lIns="0" tIns="0" rIns="0" bIns="0" rtlCol="0">
            <a:noAutofit/>
          </a:bodyPr>
          <a:lstStyle/>
          <a:p>
            <a:pPr algn="ctr">
              <a:lnSpc>
                <a:spcPct val="120000"/>
              </a:lnSpc>
              <a:spcBef>
                <a:spcPts val="1000"/>
              </a:spcBef>
            </a:pPr>
            <a:r>
              <a:rPr lang="de-DE" sz="3600" dirty="0">
                <a:solidFill>
                  <a:schemeClr val="accent5"/>
                </a:solidFill>
                <a:latin typeface="Better Times" pitchFamily="2" charset="0"/>
              </a:rPr>
              <a:t>integriert betrachtet</a:t>
            </a:r>
          </a:p>
        </p:txBody>
      </p:sp>
      <p:cxnSp>
        <p:nvCxnSpPr>
          <p:cNvPr id="7" name="Gerader Verbinder 6">
            <a:extLst>
              <a:ext uri="{FF2B5EF4-FFF2-40B4-BE49-F238E27FC236}">
                <a16:creationId xmlns:a16="http://schemas.microsoft.com/office/drawing/2014/main" id="{FFE16C6A-B267-EA52-6371-3DED15C9A18C}"/>
              </a:ext>
            </a:extLst>
          </p:cNvPr>
          <p:cNvCxnSpPr>
            <a:cxnSpLocks/>
          </p:cNvCxnSpPr>
          <p:nvPr/>
        </p:nvCxnSpPr>
        <p:spPr>
          <a:xfrm>
            <a:off x="1378858" y="2894018"/>
            <a:ext cx="2844350" cy="20227"/>
          </a:xfrm>
          <a:prstGeom prst="line">
            <a:avLst/>
          </a:prstGeom>
          <a:ln w="38100"/>
        </p:spPr>
        <p:style>
          <a:lnRef idx="1">
            <a:schemeClr val="accent5"/>
          </a:lnRef>
          <a:fillRef idx="0">
            <a:schemeClr val="accent5"/>
          </a:fillRef>
          <a:effectRef idx="0">
            <a:schemeClr val="accent5"/>
          </a:effectRef>
          <a:fontRef idx="minor">
            <a:schemeClr val="tx1"/>
          </a:fontRef>
        </p:style>
      </p:cxnSp>
    </p:spTree>
    <p:extLst>
      <p:ext uri="{BB962C8B-B14F-4D97-AF65-F5344CB8AC3E}">
        <p14:creationId xmlns:p14="http://schemas.microsoft.com/office/powerpoint/2010/main" val="3306009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22"/>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9"/>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21"/>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9" grpId="0">
        <p:bldAsOne/>
      </p:bldGraphic>
      <p:bldP spid="15" grpId="0" animBg="1"/>
      <p:bldP spid="26" grpId="0"/>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Titel 1">
            <a:extLst>
              <a:ext uri="{FF2B5EF4-FFF2-40B4-BE49-F238E27FC236}">
                <a16:creationId xmlns:a16="http://schemas.microsoft.com/office/drawing/2014/main" id="{7DF23D1A-2216-08DC-09BB-E56DF52AAF0B}"/>
              </a:ext>
            </a:extLst>
          </p:cNvPr>
          <p:cNvSpPr txBox="1">
            <a:spLocks/>
          </p:cNvSpPr>
          <p:nvPr/>
        </p:nvSpPr>
        <p:spPr bwMode="gray">
          <a:xfrm>
            <a:off x="694186" y="547186"/>
            <a:ext cx="10800000" cy="1008000"/>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200" kern="1200">
                <a:solidFill>
                  <a:schemeClr val="tx1"/>
                </a:solidFill>
                <a:latin typeface="+mj-lt"/>
                <a:ea typeface="+mj-ea"/>
                <a:cs typeface="+mj-cs"/>
              </a:defRPr>
            </a:lvl1pPr>
          </a:lstStyle>
          <a:p>
            <a:r>
              <a:rPr lang="de-DE" sz="2200" dirty="0"/>
              <a:t>Die integrierte Zielnetzplanung Strom – </a:t>
            </a:r>
            <a:r>
              <a:rPr lang="de-DE" sz="2200" dirty="0" err="1"/>
              <a:t>iZNP</a:t>
            </a:r>
            <a:r>
              <a:rPr lang="de-DE" sz="2200" dirty="0"/>
              <a:t> 1.0 </a:t>
            </a:r>
            <a:br>
              <a:rPr lang="de-DE" sz="2200" dirty="0"/>
            </a:br>
            <a:r>
              <a:rPr lang="de-DE" sz="2200" dirty="0">
                <a:solidFill>
                  <a:srgbClr val="050048"/>
                </a:solidFill>
                <a:ea typeface="Roboto Medium"/>
                <a:cs typeface="Roboto Medium"/>
              </a:rPr>
              <a:t>Das methodische Vorgehen</a:t>
            </a:r>
          </a:p>
        </p:txBody>
      </p:sp>
      <p:sp>
        <p:nvSpPr>
          <p:cNvPr id="18" name="Inhaltsplatzhalter 17">
            <a:extLst>
              <a:ext uri="{FF2B5EF4-FFF2-40B4-BE49-F238E27FC236}">
                <a16:creationId xmlns:a16="http://schemas.microsoft.com/office/drawing/2014/main" id="{802EF0EA-2C32-459D-8744-98C5BB4724E3}"/>
              </a:ext>
            </a:extLst>
          </p:cNvPr>
          <p:cNvSpPr>
            <a:spLocks noGrp="1"/>
          </p:cNvSpPr>
          <p:nvPr>
            <p:ph idx="1"/>
          </p:nvPr>
        </p:nvSpPr>
        <p:spPr>
          <a:xfrm>
            <a:off x="696000" y="1404149"/>
            <a:ext cx="10800000" cy="4320000"/>
          </a:xfrm>
        </p:spPr>
        <p:txBody>
          <a:bodyPr/>
          <a:lstStyle/>
          <a:p>
            <a:r>
              <a:rPr lang="de-DE" dirty="0"/>
              <a:t>Im Rahmen der integrierten Zielnetzplanung werden das Wärme-, das Strom- und das Gasnetz betrachtet.</a:t>
            </a:r>
          </a:p>
          <a:p>
            <a:r>
              <a:rPr lang="de-DE" dirty="0"/>
              <a:t>Dabei werden sowohl die Einflüsse, die sich aus der Strom-, der Wärme- sowie der Verkehrswende ergeben, berücksichtigt.</a:t>
            </a:r>
          </a:p>
          <a:p>
            <a:r>
              <a:rPr lang="de-DE" dirty="0"/>
              <a:t>Photovoltaikanlagen und private Ladepunkte werden anhand der beschriebenen Prämissen im Dortmunder Netz verteilt und innerhalb der unterschiedlichen Szenarios nicht variiert.</a:t>
            </a:r>
          </a:p>
          <a:p>
            <a:r>
              <a:rPr lang="de-DE" dirty="0"/>
              <a:t>Die integrierte Zielnetzplanung erfolgt schließlich unter Berücksichtigung unterschiedlicher Szenarios im Wärmebereich und wird in drei Stufen durchgeführt:</a:t>
            </a:r>
          </a:p>
        </p:txBody>
      </p:sp>
      <p:sp>
        <p:nvSpPr>
          <p:cNvPr id="4" name="Foliennummernplatzhalter 3">
            <a:extLst>
              <a:ext uri="{FF2B5EF4-FFF2-40B4-BE49-F238E27FC236}">
                <a16:creationId xmlns:a16="http://schemas.microsoft.com/office/drawing/2014/main" id="{075D8A8A-D17D-40D7-A25F-2649FD2AAD6D}"/>
              </a:ext>
            </a:extLst>
          </p:cNvPr>
          <p:cNvSpPr>
            <a:spLocks noGrp="1"/>
          </p:cNvSpPr>
          <p:nvPr>
            <p:ph type="sldNum" sz="quarter" idx="12"/>
          </p:nvPr>
        </p:nvSpPr>
        <p:spPr/>
        <p:txBody>
          <a:bodyPr/>
          <a:lstStyle/>
          <a:p>
            <a:fld id="{BDA08C80-20F7-41C2-BF1E-F5A6ACC0FBA9}" type="slidenum">
              <a:rPr lang="de-DE" smtClean="0"/>
              <a:t>17</a:t>
            </a:fld>
            <a:endParaRPr lang="de-DE"/>
          </a:p>
        </p:txBody>
      </p:sp>
      <p:graphicFrame>
        <p:nvGraphicFramePr>
          <p:cNvPr id="7" name="Diagramm 6">
            <a:extLst>
              <a:ext uri="{FF2B5EF4-FFF2-40B4-BE49-F238E27FC236}">
                <a16:creationId xmlns:a16="http://schemas.microsoft.com/office/drawing/2014/main" id="{A7461388-3C6D-42E8-A982-BB49C8B954BC}"/>
              </a:ext>
            </a:extLst>
          </p:cNvPr>
          <p:cNvGraphicFramePr>
            <a:graphicFrameLocks noChangeAspect="1"/>
          </p:cNvGraphicFramePr>
          <p:nvPr/>
        </p:nvGraphicFramePr>
        <p:xfrm>
          <a:off x="933254" y="3095036"/>
          <a:ext cx="10241600" cy="413532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155468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a:extLst>
              <a:ext uri="{FF2B5EF4-FFF2-40B4-BE49-F238E27FC236}">
                <a16:creationId xmlns:a16="http://schemas.microsoft.com/office/drawing/2014/main" id="{B6F60700-918D-483B-89F4-93D86FF892A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l="4864" r="4864"/>
          <a:stretch/>
        </p:blipFill>
        <p:spPr bwMode="auto">
          <a:xfrm>
            <a:off x="5631424" y="1613332"/>
            <a:ext cx="5545144" cy="4488072"/>
          </a:xfrm>
          <a:prstGeom prst="rect">
            <a:avLst/>
          </a:prstGeom>
          <a:noFill/>
          <a:extLst>
            <a:ext uri="{909E8E84-426E-40DD-AFC4-6F175D3DCCD1}">
              <a14:hiddenFill xmlns:a14="http://schemas.microsoft.com/office/drawing/2010/main">
                <a:solidFill>
                  <a:srgbClr val="FFFFFF"/>
                </a:solidFill>
              </a14:hiddenFill>
            </a:ext>
          </a:extLst>
        </p:spPr>
      </p:pic>
      <p:sp>
        <p:nvSpPr>
          <p:cNvPr id="4" name="Foliennummernplatzhalter 3">
            <a:extLst>
              <a:ext uri="{FF2B5EF4-FFF2-40B4-BE49-F238E27FC236}">
                <a16:creationId xmlns:a16="http://schemas.microsoft.com/office/drawing/2014/main" id="{075D8A8A-D17D-40D7-A25F-2649FD2AAD6D}"/>
              </a:ext>
            </a:extLst>
          </p:cNvPr>
          <p:cNvSpPr>
            <a:spLocks noGrp="1"/>
          </p:cNvSpPr>
          <p:nvPr>
            <p:ph type="sldNum" sz="quarter" idx="12"/>
          </p:nvPr>
        </p:nvSpPr>
        <p:spPr/>
        <p:txBody>
          <a:bodyPr/>
          <a:lstStyle/>
          <a:p>
            <a:fld id="{BDA08C80-20F7-41C2-BF1E-F5A6ACC0FBA9}" type="slidenum">
              <a:rPr lang="de-DE" smtClean="0"/>
              <a:t>18</a:t>
            </a:fld>
            <a:endParaRPr lang="de-DE"/>
          </a:p>
        </p:txBody>
      </p:sp>
      <p:sp>
        <p:nvSpPr>
          <p:cNvPr id="16" name="Textfeld 15">
            <a:extLst>
              <a:ext uri="{FF2B5EF4-FFF2-40B4-BE49-F238E27FC236}">
                <a16:creationId xmlns:a16="http://schemas.microsoft.com/office/drawing/2014/main" id="{FE2BDA91-2C41-41B1-8574-D1BCF8CD4AD2}"/>
              </a:ext>
            </a:extLst>
          </p:cNvPr>
          <p:cNvSpPr txBox="1"/>
          <p:nvPr/>
        </p:nvSpPr>
        <p:spPr>
          <a:xfrm>
            <a:off x="6181463" y="1447388"/>
            <a:ext cx="4437112" cy="272895"/>
          </a:xfrm>
          <a:prstGeom prst="rect">
            <a:avLst/>
          </a:prstGeom>
          <a:solidFill>
            <a:srgbClr val="2255A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algn="ctr" defTabSz="457200">
              <a:lnSpc>
                <a:spcPct val="120000"/>
              </a:lnSpc>
              <a:spcBef>
                <a:spcPts val="1000"/>
              </a:spcBef>
            </a:pPr>
            <a:r>
              <a:rPr lang="de-DE" sz="1400" b="1" dirty="0">
                <a:solidFill>
                  <a:schemeClr val="lt1"/>
                </a:solidFill>
                <a:latin typeface="Roboto"/>
                <a:ea typeface="Roboto"/>
                <a:cs typeface="Roboto"/>
              </a:rPr>
              <a:t>Belastung der UA und Mittelspannungsleitungen</a:t>
            </a:r>
          </a:p>
        </p:txBody>
      </p:sp>
      <p:sp>
        <p:nvSpPr>
          <p:cNvPr id="11" name="Textfeld 10">
            <a:extLst>
              <a:ext uri="{FF2B5EF4-FFF2-40B4-BE49-F238E27FC236}">
                <a16:creationId xmlns:a16="http://schemas.microsoft.com/office/drawing/2014/main" id="{0F0C8EC4-6149-4C57-B57A-77FA915C21CF}"/>
              </a:ext>
            </a:extLst>
          </p:cNvPr>
          <p:cNvSpPr txBox="1"/>
          <p:nvPr/>
        </p:nvSpPr>
        <p:spPr>
          <a:xfrm>
            <a:off x="5069554" y="5973950"/>
            <a:ext cx="6948571" cy="197572"/>
          </a:xfrm>
          <a:prstGeom prst="rect">
            <a:avLst/>
          </a:prstGeom>
          <a:solidFill>
            <a:srgbClr val="002060"/>
          </a:solidFill>
        </p:spPr>
        <p:txBody>
          <a:bodyPr wrap="none" lIns="0" tIns="0" rIns="0" bIns="0" rtlCol="0">
            <a:noAutofit/>
          </a:bodyPr>
          <a:lstStyle/>
          <a:p>
            <a:pPr algn="l">
              <a:lnSpc>
                <a:spcPct val="120000"/>
              </a:lnSpc>
              <a:spcBef>
                <a:spcPts val="1000"/>
              </a:spcBef>
            </a:pPr>
            <a:r>
              <a:rPr lang="de-DE" sz="1200" dirty="0">
                <a:solidFill>
                  <a:srgbClr val="49B602"/>
                </a:solidFill>
              </a:rPr>
              <a:t>Keine Grenzwertverletzungen </a:t>
            </a:r>
            <a:r>
              <a:rPr lang="de-DE" sz="1200" dirty="0"/>
              <a:t>| </a:t>
            </a:r>
            <a:r>
              <a:rPr lang="de-DE" sz="1200" dirty="0">
                <a:solidFill>
                  <a:srgbClr val="F8FD0E"/>
                </a:solidFill>
              </a:rPr>
              <a:t>zulässige Grenzwertverletzungen </a:t>
            </a:r>
            <a:r>
              <a:rPr lang="de-DE" sz="1200" dirty="0"/>
              <a:t>| </a:t>
            </a:r>
            <a:r>
              <a:rPr lang="de-DE" sz="1200" dirty="0">
                <a:solidFill>
                  <a:srgbClr val="FD0939"/>
                </a:solidFill>
              </a:rPr>
              <a:t>unzulässige Grenzwertverletzungen</a:t>
            </a:r>
          </a:p>
        </p:txBody>
      </p:sp>
      <p:sp>
        <p:nvSpPr>
          <p:cNvPr id="15" name="Titel 16">
            <a:extLst>
              <a:ext uri="{FF2B5EF4-FFF2-40B4-BE49-F238E27FC236}">
                <a16:creationId xmlns:a16="http://schemas.microsoft.com/office/drawing/2014/main" id="{4356A3CB-2FED-434F-9E54-15BD08C08687}"/>
              </a:ext>
            </a:extLst>
          </p:cNvPr>
          <p:cNvSpPr>
            <a:spLocks noGrp="1"/>
          </p:cNvSpPr>
          <p:nvPr>
            <p:ph type="title"/>
          </p:nvPr>
        </p:nvSpPr>
        <p:spPr>
          <a:xfrm>
            <a:off x="777642" y="656523"/>
            <a:ext cx="10736501" cy="690501"/>
          </a:xfrm>
        </p:spPr>
        <p:txBody>
          <a:bodyPr/>
          <a:lstStyle/>
          <a:p>
            <a:r>
              <a:rPr lang="de-DE" sz="2200" dirty="0" err="1">
                <a:ea typeface="Roboto Medium"/>
                <a:cs typeface="Roboto Medium"/>
              </a:rPr>
              <a:t>iZNP</a:t>
            </a:r>
            <a:r>
              <a:rPr lang="de-DE" sz="2200" dirty="0">
                <a:ea typeface="Roboto Medium"/>
                <a:cs typeface="Roboto Medium"/>
              </a:rPr>
              <a:t> 1.0 - Szenario</a:t>
            </a:r>
            <a:r>
              <a:rPr lang="de-DE" sz="2200" dirty="0"/>
              <a:t> 6:    </a:t>
            </a:r>
            <a:br>
              <a:rPr lang="de-DE" sz="2200" dirty="0"/>
            </a:br>
            <a:r>
              <a:rPr lang="de-DE" sz="2200" dirty="0"/>
              <a:t>Fernwärme Ausbaustufe 1 - kein Anschlusszwang</a:t>
            </a:r>
            <a:endParaRPr lang="de-DE" sz="2200" dirty="0">
              <a:ea typeface="Roboto Medium"/>
              <a:cs typeface="Roboto Medium"/>
            </a:endParaRPr>
          </a:p>
        </p:txBody>
      </p:sp>
      <p:pic>
        <p:nvPicPr>
          <p:cNvPr id="5" name="Picture 29" descr="Ein Bild, das Entwurf, Symbol, Design enthält.&#10;&#10;Beschreibung automatisch generiert.">
            <a:extLst>
              <a:ext uri="{FF2B5EF4-FFF2-40B4-BE49-F238E27FC236}">
                <a16:creationId xmlns:a16="http://schemas.microsoft.com/office/drawing/2014/main" id="{4BD515E9-F02F-8AAA-F497-A43EC752191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47998" y="1913166"/>
            <a:ext cx="415132" cy="262322"/>
          </a:xfrm>
          <a:prstGeom prst="rect">
            <a:avLst/>
          </a:prstGeom>
          <a:noFill/>
          <a:extLst>
            <a:ext uri="{909E8E84-426E-40DD-AFC4-6F175D3DCCD1}">
              <a14:hiddenFill xmlns:a14="http://schemas.microsoft.com/office/drawing/2010/main">
                <a:solidFill>
                  <a:srgbClr val="FFFFFF"/>
                </a:solidFill>
              </a14:hiddenFill>
            </a:ext>
          </a:extLst>
        </p:spPr>
      </p:pic>
      <p:sp>
        <p:nvSpPr>
          <p:cNvPr id="7" name="Pfeil: Chevron 6">
            <a:extLst>
              <a:ext uri="{FF2B5EF4-FFF2-40B4-BE49-F238E27FC236}">
                <a16:creationId xmlns:a16="http://schemas.microsoft.com/office/drawing/2014/main" id="{C01AA207-8038-CC20-2F22-B9CC58EAE277}"/>
              </a:ext>
            </a:extLst>
          </p:cNvPr>
          <p:cNvSpPr/>
          <p:nvPr/>
        </p:nvSpPr>
        <p:spPr>
          <a:xfrm>
            <a:off x="1556743" y="1943488"/>
            <a:ext cx="247615" cy="199213"/>
          </a:xfrm>
          <a:prstGeom prst="chevron">
            <a:avLst>
              <a:gd name="adj" fmla="val 635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de-DE"/>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a:solidFill>
                <a:schemeClr val="tx1"/>
              </a:solidFill>
            </a:endParaRPr>
          </a:p>
        </p:txBody>
      </p:sp>
      <p:sp>
        <p:nvSpPr>
          <p:cNvPr id="9" name="Textfeld 34">
            <a:extLst>
              <a:ext uri="{FF2B5EF4-FFF2-40B4-BE49-F238E27FC236}">
                <a16:creationId xmlns:a16="http://schemas.microsoft.com/office/drawing/2014/main" id="{F4CF344F-2BE7-6CE1-D044-8E6E1FFAB260}"/>
              </a:ext>
            </a:extLst>
          </p:cNvPr>
          <p:cNvSpPr txBox="1"/>
          <p:nvPr/>
        </p:nvSpPr>
        <p:spPr>
          <a:xfrm>
            <a:off x="1980738" y="1872472"/>
            <a:ext cx="2404440" cy="584775"/>
          </a:xfrm>
          <a:prstGeom prst="rect">
            <a:avLst/>
          </a:prstGeom>
          <a:noFill/>
        </p:spPr>
        <p:txBody>
          <a:bodyPr wrap="square" lIns="0" tIns="45720" rIns="90000" bIns="45720" rtlCol="0" anchor="t">
            <a:spAutoFit/>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600" dirty="0"/>
              <a:t>50.141 Wärmepumpen</a:t>
            </a:r>
            <a:br>
              <a:rPr lang="de-DE" sz="1600" dirty="0"/>
            </a:br>
            <a:endParaRPr lang="de-DE" sz="1600" dirty="0">
              <a:ea typeface="Roboto"/>
              <a:cs typeface="Roboto"/>
            </a:endParaRPr>
          </a:p>
        </p:txBody>
      </p:sp>
      <p:sp>
        <p:nvSpPr>
          <p:cNvPr id="17" name="Rechteck: abgerundete Ecken 16">
            <a:extLst>
              <a:ext uri="{FF2B5EF4-FFF2-40B4-BE49-F238E27FC236}">
                <a16:creationId xmlns:a16="http://schemas.microsoft.com/office/drawing/2014/main" id="{35196CB6-BC04-5736-A9C8-85270FB9C71D}"/>
              </a:ext>
            </a:extLst>
          </p:cNvPr>
          <p:cNvSpPr/>
          <p:nvPr/>
        </p:nvSpPr>
        <p:spPr>
          <a:xfrm>
            <a:off x="562428" y="1653662"/>
            <a:ext cx="4807577" cy="1914024"/>
          </a:xfrm>
          <a:prstGeom prst="roundRect">
            <a:avLst/>
          </a:prstGeom>
          <a:noFill/>
          <a:ln w="28575">
            <a:solidFill>
              <a:srgbClr val="2255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de-DE"/>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sz="2400"/>
          </a:p>
        </p:txBody>
      </p:sp>
      <p:pic>
        <p:nvPicPr>
          <p:cNvPr id="19" name="Picture 22">
            <a:extLst>
              <a:ext uri="{FF2B5EF4-FFF2-40B4-BE49-F238E27FC236}">
                <a16:creationId xmlns:a16="http://schemas.microsoft.com/office/drawing/2014/main" id="{20D53C79-70CB-7187-9E33-281BA0C248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890" y="2424807"/>
            <a:ext cx="487607" cy="465867"/>
          </a:xfrm>
          <a:prstGeom prst="rect">
            <a:avLst/>
          </a:prstGeom>
          <a:noFill/>
          <a:extLst>
            <a:ext uri="{909E8E84-426E-40DD-AFC4-6F175D3DCCD1}">
              <a14:hiddenFill xmlns:a14="http://schemas.microsoft.com/office/drawing/2010/main">
                <a:solidFill>
                  <a:srgbClr val="FFFFFF"/>
                </a:solidFill>
              </a14:hiddenFill>
            </a:ext>
          </a:extLst>
        </p:spPr>
      </p:pic>
      <p:sp>
        <p:nvSpPr>
          <p:cNvPr id="21" name="Pfeil: Chevron 20">
            <a:extLst>
              <a:ext uri="{FF2B5EF4-FFF2-40B4-BE49-F238E27FC236}">
                <a16:creationId xmlns:a16="http://schemas.microsoft.com/office/drawing/2014/main" id="{65C8481F-A97E-02A9-6F88-37EAD782AB86}"/>
              </a:ext>
            </a:extLst>
          </p:cNvPr>
          <p:cNvSpPr/>
          <p:nvPr/>
        </p:nvSpPr>
        <p:spPr>
          <a:xfrm>
            <a:off x="1561651" y="2527827"/>
            <a:ext cx="247615" cy="199213"/>
          </a:xfrm>
          <a:prstGeom prst="chevron">
            <a:avLst>
              <a:gd name="adj" fmla="val 635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de-DE"/>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a:solidFill>
                <a:schemeClr val="tx1"/>
              </a:solidFill>
            </a:endParaRPr>
          </a:p>
        </p:txBody>
      </p:sp>
      <p:sp>
        <p:nvSpPr>
          <p:cNvPr id="23" name="Textfeld 32">
            <a:extLst>
              <a:ext uri="{FF2B5EF4-FFF2-40B4-BE49-F238E27FC236}">
                <a16:creationId xmlns:a16="http://schemas.microsoft.com/office/drawing/2014/main" id="{B9CD9726-A9F5-A37A-E778-D56340EF3EAF}"/>
              </a:ext>
            </a:extLst>
          </p:cNvPr>
          <p:cNvSpPr txBox="1"/>
          <p:nvPr/>
        </p:nvSpPr>
        <p:spPr>
          <a:xfrm>
            <a:off x="1976573" y="2458157"/>
            <a:ext cx="2658916" cy="338554"/>
          </a:xfrm>
          <a:prstGeom prst="rect">
            <a:avLst/>
          </a:prstGeom>
          <a:noFill/>
        </p:spPr>
        <p:txBody>
          <a:bodyPr wrap="square" lIns="0" tIns="45720" rIns="90000" bIns="45720" rtlCol="0" anchor="t">
            <a:spAutoFit/>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600" dirty="0"/>
              <a:t>72.690 Wallboxen a' 11 kW</a:t>
            </a:r>
            <a:endParaRPr lang="de-DE" sz="1600" dirty="0">
              <a:ea typeface="Roboto"/>
              <a:cs typeface="Roboto"/>
            </a:endParaRPr>
          </a:p>
        </p:txBody>
      </p:sp>
      <p:pic>
        <p:nvPicPr>
          <p:cNvPr id="25" name="Grafik 24" descr="Ein Bild, das Screenshot, Quadrat, Rechteck, Design enthält.&#10;&#10;Beschreibung automatisch generiert.">
            <a:extLst>
              <a:ext uri="{FF2B5EF4-FFF2-40B4-BE49-F238E27FC236}">
                <a16:creationId xmlns:a16="http://schemas.microsoft.com/office/drawing/2014/main" id="{36AA15A2-7647-D072-26A4-380D65888DC3}"/>
              </a:ext>
            </a:extLst>
          </p:cNvPr>
          <p:cNvPicPr>
            <a:picLocks noChangeAspect="1"/>
          </p:cNvPicPr>
          <p:nvPr/>
        </p:nvPicPr>
        <p:blipFill>
          <a:blip r:embed="rId5"/>
          <a:stretch>
            <a:fillRect/>
          </a:stretch>
        </p:blipFill>
        <p:spPr>
          <a:xfrm>
            <a:off x="854559" y="3053145"/>
            <a:ext cx="336270" cy="347752"/>
          </a:xfrm>
          <a:prstGeom prst="rect">
            <a:avLst/>
          </a:prstGeom>
          <a:effectLst>
            <a:outerShdw blurRad="76200" dir="13500000" sy="23000" kx="1200000" algn="br" rotWithShape="0">
              <a:prstClr val="black">
                <a:alpha val="20000"/>
              </a:prstClr>
            </a:outerShdw>
          </a:effectLst>
        </p:spPr>
      </p:pic>
      <p:sp>
        <p:nvSpPr>
          <p:cNvPr id="27" name="Pfeil: Chevron 26">
            <a:extLst>
              <a:ext uri="{FF2B5EF4-FFF2-40B4-BE49-F238E27FC236}">
                <a16:creationId xmlns:a16="http://schemas.microsoft.com/office/drawing/2014/main" id="{7B1DC802-E3B2-20F6-31DC-BF891042025E}"/>
              </a:ext>
            </a:extLst>
          </p:cNvPr>
          <p:cNvSpPr/>
          <p:nvPr/>
        </p:nvSpPr>
        <p:spPr>
          <a:xfrm>
            <a:off x="1560583" y="3096404"/>
            <a:ext cx="247615" cy="199213"/>
          </a:xfrm>
          <a:prstGeom prst="chevron">
            <a:avLst>
              <a:gd name="adj" fmla="val 635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de-DE"/>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a:solidFill>
                <a:schemeClr val="tx1"/>
              </a:solidFill>
            </a:endParaRPr>
          </a:p>
        </p:txBody>
      </p:sp>
      <p:sp>
        <p:nvSpPr>
          <p:cNvPr id="29" name="Textfeld 40">
            <a:extLst>
              <a:ext uri="{FF2B5EF4-FFF2-40B4-BE49-F238E27FC236}">
                <a16:creationId xmlns:a16="http://schemas.microsoft.com/office/drawing/2014/main" id="{54A5D7F8-166C-654D-B175-F91A78EF1A3A}"/>
              </a:ext>
            </a:extLst>
          </p:cNvPr>
          <p:cNvSpPr txBox="1"/>
          <p:nvPr/>
        </p:nvSpPr>
        <p:spPr>
          <a:xfrm>
            <a:off x="1980352" y="3052674"/>
            <a:ext cx="2890725" cy="338554"/>
          </a:xfrm>
          <a:prstGeom prst="rect">
            <a:avLst/>
          </a:prstGeom>
          <a:noFill/>
        </p:spPr>
        <p:txBody>
          <a:bodyPr wrap="square" lIns="0" tIns="45720" rIns="90000" bIns="45720" rtlCol="0" anchor="t">
            <a:spAutoFit/>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600" dirty="0"/>
              <a:t>428 MW PV-Einspeiseleistung</a:t>
            </a:r>
          </a:p>
        </p:txBody>
      </p:sp>
      <p:sp>
        <p:nvSpPr>
          <p:cNvPr id="31" name="Rechteck: abgerundete Ecken 30">
            <a:extLst>
              <a:ext uri="{FF2B5EF4-FFF2-40B4-BE49-F238E27FC236}">
                <a16:creationId xmlns:a16="http://schemas.microsoft.com/office/drawing/2014/main" id="{DC9B2015-EC54-8E03-0F0A-261CBBCF58FA}"/>
              </a:ext>
            </a:extLst>
          </p:cNvPr>
          <p:cNvSpPr/>
          <p:nvPr/>
        </p:nvSpPr>
        <p:spPr>
          <a:xfrm>
            <a:off x="851792" y="1525142"/>
            <a:ext cx="2871617" cy="258446"/>
          </a:xfrm>
          <a:prstGeom prst="roundRect">
            <a:avLst/>
          </a:prstGeom>
          <a:solidFill>
            <a:srgbClr val="2255A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de-DE"/>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de-DE" sz="1400" b="1" dirty="0">
                <a:latin typeface="Roboto"/>
                <a:ea typeface="Roboto"/>
                <a:cs typeface="Roboto"/>
              </a:rPr>
              <a:t>Annahmen für private Haushalte</a:t>
            </a:r>
            <a:endParaRPr lang="de-DE" dirty="0"/>
          </a:p>
        </p:txBody>
      </p:sp>
      <p:pic>
        <p:nvPicPr>
          <p:cNvPr id="8" name="Grafik 7" descr="Ein Bild, das Karte, Text, Atlas enthält.&#10;&#10;KI-generierte Inhalte können fehlerhaft sein.">
            <a:extLst>
              <a:ext uri="{FF2B5EF4-FFF2-40B4-BE49-F238E27FC236}">
                <a16:creationId xmlns:a16="http://schemas.microsoft.com/office/drawing/2014/main" id="{A306C011-61A8-529B-70CB-249ED2C40452}"/>
              </a:ext>
            </a:extLst>
          </p:cNvPr>
          <p:cNvPicPr>
            <a:picLocks noChangeAspect="1"/>
          </p:cNvPicPr>
          <p:nvPr/>
        </p:nvPicPr>
        <p:blipFill>
          <a:blip r:embed="rId6"/>
          <a:stretch>
            <a:fillRect/>
          </a:stretch>
        </p:blipFill>
        <p:spPr>
          <a:xfrm>
            <a:off x="1930902" y="3946070"/>
            <a:ext cx="2070914" cy="2639786"/>
          </a:xfrm>
          <a:prstGeom prst="rect">
            <a:avLst/>
          </a:prstGeom>
        </p:spPr>
      </p:pic>
      <p:sp>
        <p:nvSpPr>
          <p:cNvPr id="18" name="Pfeil: nach rechts 17">
            <a:extLst>
              <a:ext uri="{FF2B5EF4-FFF2-40B4-BE49-F238E27FC236}">
                <a16:creationId xmlns:a16="http://schemas.microsoft.com/office/drawing/2014/main" id="{CD281D0A-37D8-77D0-05EC-240C7EE94529}"/>
              </a:ext>
            </a:extLst>
          </p:cNvPr>
          <p:cNvSpPr/>
          <p:nvPr/>
        </p:nvSpPr>
        <p:spPr>
          <a:xfrm rot="19860000">
            <a:off x="3463699" y="4599063"/>
            <a:ext cx="4410824" cy="432183"/>
          </a:xfrm>
          <a:prstGeom prst="rightArrow">
            <a:avLst/>
          </a:prstGeom>
          <a:solidFill>
            <a:srgbClr val="A0D4F4">
              <a:alpha val="78000"/>
            </a:srgb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de-DE" sz="1600" dirty="0">
              <a:solidFill>
                <a:schemeClr val="tx1"/>
              </a:solidFill>
            </a:endParaRPr>
          </a:p>
        </p:txBody>
      </p:sp>
      <p:sp>
        <p:nvSpPr>
          <p:cNvPr id="30" name="Rechteck: abgerundete Ecken 29">
            <a:extLst>
              <a:ext uri="{FF2B5EF4-FFF2-40B4-BE49-F238E27FC236}">
                <a16:creationId xmlns:a16="http://schemas.microsoft.com/office/drawing/2014/main" id="{25780A0F-CF8F-16A3-2B86-9C09107A933F}"/>
              </a:ext>
            </a:extLst>
          </p:cNvPr>
          <p:cNvSpPr/>
          <p:nvPr/>
        </p:nvSpPr>
        <p:spPr>
          <a:xfrm>
            <a:off x="1312621" y="3718614"/>
            <a:ext cx="3316116" cy="231232"/>
          </a:xfrm>
          <a:prstGeom prst="roundRect">
            <a:avLst/>
          </a:prstGeom>
          <a:solidFill>
            <a:srgbClr val="2255A9"/>
          </a:solidFill>
          <a:ln>
            <a:noFill/>
          </a:ln>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defPPr>
              <a:defRPr lang="de-DE"/>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de-DE" sz="1400" b="1" dirty="0">
                <a:latin typeface="Roboto"/>
                <a:ea typeface="Roboto"/>
                <a:cs typeface="Roboto"/>
              </a:rPr>
              <a:t>Potentielles Ausbaugebiet Fernwärme</a:t>
            </a:r>
            <a:endParaRPr lang="de-DE" dirty="0"/>
          </a:p>
        </p:txBody>
      </p:sp>
      <p:sp>
        <p:nvSpPr>
          <p:cNvPr id="2" name="Rechteck: abgerundete Ecken 1">
            <a:extLst>
              <a:ext uri="{FF2B5EF4-FFF2-40B4-BE49-F238E27FC236}">
                <a16:creationId xmlns:a16="http://schemas.microsoft.com/office/drawing/2014/main" id="{F96CB76D-52CA-995E-2706-2F0E0B5A9EA3}"/>
              </a:ext>
            </a:extLst>
          </p:cNvPr>
          <p:cNvSpPr/>
          <p:nvPr/>
        </p:nvSpPr>
        <p:spPr>
          <a:xfrm>
            <a:off x="9191501" y="5020293"/>
            <a:ext cx="1983180" cy="944088"/>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de-DE" sz="1600" dirty="0">
              <a:solidFill>
                <a:schemeClr val="tx1"/>
              </a:solidFill>
            </a:endParaRPr>
          </a:p>
        </p:txBody>
      </p:sp>
      <p:sp>
        <p:nvSpPr>
          <p:cNvPr id="12" name="Textfeld 11">
            <a:extLst>
              <a:ext uri="{FF2B5EF4-FFF2-40B4-BE49-F238E27FC236}">
                <a16:creationId xmlns:a16="http://schemas.microsoft.com/office/drawing/2014/main" id="{FE62F1C5-7583-48E4-9F22-0801C9D22F50}"/>
              </a:ext>
            </a:extLst>
          </p:cNvPr>
          <p:cNvSpPr txBox="1"/>
          <p:nvPr/>
        </p:nvSpPr>
        <p:spPr>
          <a:xfrm>
            <a:off x="9531644" y="5188836"/>
            <a:ext cx="2207062" cy="914400"/>
          </a:xfrm>
          <a:prstGeom prst="rect">
            <a:avLst/>
          </a:prstGeom>
          <a:noFill/>
        </p:spPr>
        <p:txBody>
          <a:bodyPr wrap="none" lIns="0" tIns="0" rIns="0" bIns="0" rtlCol="0">
            <a:noAutofit/>
          </a:bodyPr>
          <a:lstStyle/>
          <a:p>
            <a:pPr algn="l">
              <a:lnSpc>
                <a:spcPct val="120000"/>
              </a:lnSpc>
              <a:spcBef>
                <a:spcPts val="1000"/>
              </a:spcBef>
            </a:pPr>
            <a:r>
              <a:rPr lang="de-DE" sz="1200"/>
              <a:t>Umspannanlage</a:t>
            </a:r>
          </a:p>
          <a:p>
            <a:pPr algn="l">
              <a:lnSpc>
                <a:spcPct val="120000"/>
              </a:lnSpc>
              <a:spcBef>
                <a:spcPts val="1000"/>
              </a:spcBef>
            </a:pPr>
            <a:r>
              <a:rPr lang="de-DE" sz="1200"/>
              <a:t>Mittelspannungsleitung</a:t>
            </a:r>
          </a:p>
          <a:p>
            <a:pPr algn="l">
              <a:lnSpc>
                <a:spcPct val="120000"/>
              </a:lnSpc>
              <a:spcBef>
                <a:spcPts val="1000"/>
              </a:spcBef>
            </a:pPr>
            <a:endParaRPr lang="de-DE" sz="1200">
              <a:solidFill>
                <a:srgbClr val="FD0939"/>
              </a:solidFill>
            </a:endParaRPr>
          </a:p>
        </p:txBody>
      </p:sp>
      <p:sp>
        <p:nvSpPr>
          <p:cNvPr id="13" name="Sechseck 12">
            <a:extLst>
              <a:ext uri="{FF2B5EF4-FFF2-40B4-BE49-F238E27FC236}">
                <a16:creationId xmlns:a16="http://schemas.microsoft.com/office/drawing/2014/main" id="{247F0593-4CDF-49BE-B52B-FA4A672CCE15}"/>
              </a:ext>
            </a:extLst>
          </p:cNvPr>
          <p:cNvSpPr/>
          <p:nvPr/>
        </p:nvSpPr>
        <p:spPr>
          <a:xfrm rot="5400000">
            <a:off x="9258210" y="5194294"/>
            <a:ext cx="180000" cy="162000"/>
          </a:xfrm>
          <a:prstGeom prst="hexagon">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de-DE" sz="1600">
              <a:solidFill>
                <a:schemeClr val="tx1"/>
              </a:solidFill>
            </a:endParaRPr>
          </a:p>
        </p:txBody>
      </p:sp>
      <p:cxnSp>
        <p:nvCxnSpPr>
          <p:cNvPr id="14" name="Gerader Verbinder 13">
            <a:extLst>
              <a:ext uri="{FF2B5EF4-FFF2-40B4-BE49-F238E27FC236}">
                <a16:creationId xmlns:a16="http://schemas.microsoft.com/office/drawing/2014/main" id="{F4A0696D-3090-4C83-BCA0-FC91A72E3384}"/>
              </a:ext>
            </a:extLst>
          </p:cNvPr>
          <p:cNvCxnSpPr/>
          <p:nvPr/>
        </p:nvCxnSpPr>
        <p:spPr>
          <a:xfrm>
            <a:off x="9348255" y="5516343"/>
            <a:ext cx="0" cy="186813"/>
          </a:xfrm>
          <a:prstGeom prst="line">
            <a:avLst/>
          </a:prstGeom>
          <a:ln w="28575">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05521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fade">
                                      <p:cBhvr>
                                        <p:cTn id="18" dur="500"/>
                                        <p:tgtEl>
                                          <p:spTgt spid="17"/>
                                        </p:tgtEl>
                                      </p:cBhvr>
                                    </p:animEffect>
                                  </p:childTnLst>
                                </p:cTn>
                              </p:par>
                              <p:par>
                                <p:cTn id="19" presetID="10"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500"/>
                                        <p:tgtEl>
                                          <p:spTgt spid="21"/>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3"/>
                                        </p:tgtEl>
                                        <p:attrNameLst>
                                          <p:attrName>style.visibility</p:attrName>
                                        </p:attrNameLst>
                                      </p:cBhvr>
                                      <p:to>
                                        <p:strVal val="visible"/>
                                      </p:to>
                                    </p:set>
                                    <p:animEffect transition="in" filter="fade">
                                      <p:cBhvr>
                                        <p:cTn id="27" dur="500"/>
                                        <p:tgtEl>
                                          <p:spTgt spid="23"/>
                                        </p:tgtEl>
                                      </p:cBhvr>
                                    </p:animEffect>
                                  </p:childTnLst>
                                </p:cTn>
                              </p:par>
                              <p:par>
                                <p:cTn id="28" presetID="10" presetClass="entr" presetSubtype="0" fill="hold" nodeType="withEffect">
                                  <p:stCondLst>
                                    <p:cond delay="0"/>
                                  </p:stCondLst>
                                  <p:childTnLst>
                                    <p:set>
                                      <p:cBhvr>
                                        <p:cTn id="29" dur="1" fill="hold">
                                          <p:stCondLst>
                                            <p:cond delay="0"/>
                                          </p:stCondLst>
                                        </p:cTn>
                                        <p:tgtEl>
                                          <p:spTgt spid="25"/>
                                        </p:tgtEl>
                                        <p:attrNameLst>
                                          <p:attrName>style.visibility</p:attrName>
                                        </p:attrNameLst>
                                      </p:cBhvr>
                                      <p:to>
                                        <p:strVal val="visible"/>
                                      </p:to>
                                    </p:set>
                                    <p:animEffect transition="in" filter="fade">
                                      <p:cBhvr>
                                        <p:cTn id="30" dur="500"/>
                                        <p:tgtEl>
                                          <p:spTgt spid="2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27"/>
                                        </p:tgtEl>
                                        <p:attrNameLst>
                                          <p:attrName>style.visibility</p:attrName>
                                        </p:attrNameLst>
                                      </p:cBhvr>
                                      <p:to>
                                        <p:strVal val="visible"/>
                                      </p:to>
                                    </p:set>
                                    <p:animEffect transition="in" filter="fade">
                                      <p:cBhvr>
                                        <p:cTn id="33" dur="500"/>
                                        <p:tgtEl>
                                          <p:spTgt spid="27"/>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fade">
                                      <p:cBhvr>
                                        <p:cTn id="36" dur="500"/>
                                        <p:tgtEl>
                                          <p:spTgt spid="29"/>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fade">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18"/>
                                        </p:tgtEl>
                                        <p:attrNameLst>
                                          <p:attrName>style.visibility</p:attrName>
                                        </p:attrNameLst>
                                      </p:cBhvr>
                                      <p:to>
                                        <p:strVal val="visible"/>
                                      </p:to>
                                    </p:set>
                                  </p:childTnLst>
                                </p:cTn>
                              </p:par>
                              <p:par>
                                <p:cTn id="44" presetID="10" presetClass="entr" presetSubtype="0" fill="hold" grpId="0" nodeType="withEffect">
                                  <p:stCondLst>
                                    <p:cond delay="0"/>
                                  </p:stCondLst>
                                  <p:childTnLst>
                                    <p:set>
                                      <p:cBhvr>
                                        <p:cTn id="45" dur="1" fill="hold">
                                          <p:stCondLst>
                                            <p:cond delay="0"/>
                                          </p:stCondLst>
                                        </p:cTn>
                                        <p:tgtEl>
                                          <p:spTgt spid="30"/>
                                        </p:tgtEl>
                                        <p:attrNameLst>
                                          <p:attrName>style.visibility</p:attrName>
                                        </p:attrNameLst>
                                      </p:cBhvr>
                                      <p:to>
                                        <p:strVal val="visible"/>
                                      </p:to>
                                    </p:set>
                                    <p:animEffect transition="in" filter="fade">
                                      <p:cBhvr>
                                        <p:cTn id="46"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9" grpId="0"/>
      <p:bldP spid="17" grpId="0" animBg="1"/>
      <p:bldP spid="21" grpId="0" animBg="1"/>
      <p:bldP spid="23" grpId="0"/>
      <p:bldP spid="27" grpId="0" animBg="1"/>
      <p:bldP spid="29" grpId="0"/>
      <p:bldP spid="31" grpId="0" animBg="1"/>
      <p:bldP spid="18" grpId="0" animBg="1"/>
      <p:bldP spid="30"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8A86B89-66C8-CD00-B829-E65B4DA47EBB}"/>
              </a:ext>
            </a:extLst>
          </p:cNvPr>
          <p:cNvSpPr>
            <a:spLocks noGrp="1"/>
          </p:cNvSpPr>
          <p:nvPr>
            <p:ph type="title"/>
          </p:nvPr>
        </p:nvSpPr>
        <p:spPr/>
        <p:txBody>
          <a:bodyPr/>
          <a:lstStyle/>
          <a:p>
            <a:r>
              <a:rPr lang="de-DE" sz="2400" dirty="0">
                <a:ea typeface="Roboto Medium"/>
                <a:cs typeface="Roboto Medium"/>
              </a:rPr>
              <a:t>Integrierte Zielnetzplanung (</a:t>
            </a:r>
            <a:r>
              <a:rPr lang="de-DE" sz="2400" dirty="0" err="1">
                <a:ea typeface="Roboto Medium"/>
                <a:cs typeface="Roboto Medium"/>
              </a:rPr>
              <a:t>iZNP</a:t>
            </a:r>
            <a:r>
              <a:rPr lang="de-DE" sz="2400" dirty="0">
                <a:ea typeface="Roboto Medium"/>
                <a:cs typeface="Roboto Medium"/>
              </a:rPr>
              <a:t>) 2.0 Strom</a:t>
            </a:r>
            <a:br>
              <a:rPr lang="de-DE" sz="2400" dirty="0">
                <a:ea typeface="Roboto Medium"/>
                <a:cs typeface="Roboto Medium"/>
              </a:rPr>
            </a:br>
            <a:r>
              <a:rPr lang="de-DE" sz="2400" dirty="0">
                <a:ea typeface="Roboto Medium"/>
                <a:cs typeface="Roboto Medium"/>
              </a:rPr>
              <a:t>Stetige Weiterentwicklung – Bausteine der </a:t>
            </a:r>
            <a:r>
              <a:rPr lang="de-DE" sz="2400" dirty="0" err="1">
                <a:ea typeface="Roboto Medium"/>
                <a:cs typeface="Roboto Medium"/>
              </a:rPr>
              <a:t>iZNP</a:t>
            </a:r>
            <a:endParaRPr lang="de-DE" sz="2400" dirty="0" err="1">
              <a:solidFill>
                <a:srgbClr val="000000"/>
              </a:solidFill>
              <a:ea typeface="Roboto Medium"/>
              <a:cs typeface="Roboto Medium"/>
            </a:endParaRPr>
          </a:p>
          <a:p>
            <a:endParaRPr lang="de-DE" dirty="0">
              <a:ea typeface="Roboto Medium"/>
              <a:cs typeface="Roboto Medium"/>
            </a:endParaRPr>
          </a:p>
        </p:txBody>
      </p:sp>
      <p:sp>
        <p:nvSpPr>
          <p:cNvPr id="5" name="Foliennummernplatzhalter 4">
            <a:extLst>
              <a:ext uri="{FF2B5EF4-FFF2-40B4-BE49-F238E27FC236}">
                <a16:creationId xmlns:a16="http://schemas.microsoft.com/office/drawing/2014/main" id="{1BA6FD86-BEDE-60CC-4E71-0C035941062A}"/>
              </a:ext>
            </a:extLst>
          </p:cNvPr>
          <p:cNvSpPr>
            <a:spLocks noGrp="1"/>
          </p:cNvSpPr>
          <p:nvPr>
            <p:ph type="sldNum" sz="quarter" idx="12"/>
          </p:nvPr>
        </p:nvSpPr>
        <p:spPr/>
        <p:txBody>
          <a:bodyPr/>
          <a:lstStyle/>
          <a:p>
            <a:fld id="{BDA08C80-20F7-41C2-BF1E-F5A6ACC0FBA9}" type="slidenum">
              <a:rPr lang="de-DE" smtClean="0"/>
              <a:t>19</a:t>
            </a:fld>
            <a:endParaRPr lang="de-DE"/>
          </a:p>
        </p:txBody>
      </p:sp>
      <p:sp>
        <p:nvSpPr>
          <p:cNvPr id="7" name="Textfeld 6">
            <a:extLst>
              <a:ext uri="{FF2B5EF4-FFF2-40B4-BE49-F238E27FC236}">
                <a16:creationId xmlns:a16="http://schemas.microsoft.com/office/drawing/2014/main" id="{B62A26A7-D2AF-B349-8625-C229337BA0D0}"/>
              </a:ext>
            </a:extLst>
          </p:cNvPr>
          <p:cNvSpPr txBox="1"/>
          <p:nvPr/>
        </p:nvSpPr>
        <p:spPr>
          <a:xfrm>
            <a:off x="695111" y="2101855"/>
            <a:ext cx="4813581" cy="2988510"/>
          </a:xfrm>
          <a:prstGeom prst="rect">
            <a:avLst/>
          </a:prstGeom>
          <a:noFill/>
        </p:spPr>
        <p:txBody>
          <a:bodyPr wrap="square" lIns="91440" tIns="45720" rIns="91440" bIns="45720" anchor="t">
            <a:spAutoFit/>
          </a:bodyPr>
          <a:lstStyle/>
          <a:p>
            <a:pPr marL="251460" marR="0" lvl="0" indent="-251460" algn="l" defTabSz="914400" rtl="0" eaLnBrk="1" fontAlgn="auto" latinLnBrk="0" hangingPunct="1">
              <a:lnSpc>
                <a:spcPct val="110000"/>
              </a:lnSpc>
              <a:spcBef>
                <a:spcPts val="100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de-DE" sz="1800" b="1" i="0" u="none" strike="noStrike" kern="1200" cap="none" spc="0" normalizeH="0" baseline="0" noProof="0" dirty="0">
                <a:ln>
                  <a:noFill/>
                </a:ln>
                <a:solidFill>
                  <a:srgbClr val="050048"/>
                </a:solidFill>
                <a:effectLst/>
                <a:uLnTx/>
                <a:uFillTx/>
                <a:latin typeface="Roboto"/>
                <a:ea typeface="+mn-ea"/>
                <a:cs typeface="+mn-cs"/>
              </a:rPr>
              <a:t>Öffentliche / Gewerbliche Ladeinfrastruktur – Neue Annahme im Vergleich zur ersten </a:t>
            </a:r>
            <a:r>
              <a:rPr kumimoji="0" lang="de-DE" sz="1800" b="1" i="0" u="none" strike="noStrike" kern="1200" cap="none" spc="0" normalizeH="0" baseline="0" noProof="0" dirty="0" err="1">
                <a:ln>
                  <a:noFill/>
                </a:ln>
                <a:solidFill>
                  <a:srgbClr val="050048"/>
                </a:solidFill>
                <a:effectLst/>
                <a:uLnTx/>
                <a:uFillTx/>
                <a:latin typeface="Roboto"/>
                <a:ea typeface="+mn-ea"/>
                <a:cs typeface="+mn-cs"/>
              </a:rPr>
              <a:t>iZNP</a:t>
            </a:r>
            <a:endParaRPr lang="de-DE" sz="1800" b="1" i="0" u="none" strike="noStrike" kern="1200" cap="none" spc="0" normalizeH="0" baseline="0" noProof="0" dirty="0">
              <a:ln>
                <a:noFill/>
              </a:ln>
              <a:solidFill>
                <a:srgbClr val="050048"/>
              </a:solidFill>
              <a:effectLst/>
              <a:uLnTx/>
              <a:uFillTx/>
              <a:latin typeface="Roboto"/>
              <a:ea typeface="Roboto"/>
              <a:cs typeface="Roboto"/>
            </a:endParaRPr>
          </a:p>
          <a:p>
            <a:pPr marL="503555" lvl="2" indent="-251460">
              <a:lnSpc>
                <a:spcPct val="110000"/>
              </a:lnSpc>
              <a:spcBef>
                <a:spcPts val="400"/>
              </a:spcBef>
              <a:buFont typeface="Roboto" panose="02000000000000000000" pitchFamily="2" charset="0"/>
              <a:buChar char="&gt;"/>
              <a:defRPr/>
            </a:pPr>
            <a:r>
              <a:rPr kumimoji="0" lang="de-DE" sz="1600" b="0" i="0" u="none" strike="noStrike" kern="1200" cap="none" spc="0" normalizeH="0" baseline="0" noProof="0" dirty="0">
                <a:ln>
                  <a:noFill/>
                </a:ln>
                <a:solidFill>
                  <a:srgbClr val="050048"/>
                </a:solidFill>
                <a:effectLst/>
                <a:uLnTx/>
                <a:uFillTx/>
                <a:latin typeface="Roboto"/>
                <a:ea typeface="+mn-ea"/>
                <a:cs typeface="+mn-cs"/>
              </a:rPr>
              <a:t>Öffentliche und gewerbliche Ladesäulen</a:t>
            </a:r>
            <a:br>
              <a:rPr lang="de-DE" sz="1600" b="0" i="0" u="none" strike="noStrike" kern="1200" cap="none" spc="0" normalizeH="0" baseline="0" noProof="0" dirty="0">
                <a:ln>
                  <a:noFill/>
                </a:ln>
                <a:effectLst/>
                <a:uLnTx/>
                <a:uFillTx/>
                <a:latin typeface="Roboto"/>
              </a:rPr>
            </a:br>
            <a:r>
              <a:rPr kumimoji="0" lang="de-DE" sz="1600" b="0" i="0" u="none" strike="noStrike" kern="1200" cap="none" spc="0" normalizeH="0" baseline="0" noProof="0" dirty="0">
                <a:ln>
                  <a:noFill/>
                </a:ln>
                <a:solidFill>
                  <a:srgbClr val="050048"/>
                </a:solidFill>
                <a:effectLst/>
                <a:uLnTx/>
                <a:uFillTx/>
                <a:latin typeface="Roboto"/>
                <a:ea typeface="+mn-ea"/>
                <a:cs typeface="+mn-cs"/>
              </a:rPr>
              <a:t>Verteilung des theoretischen Potentials auf </a:t>
            </a:r>
            <a:r>
              <a:rPr lang="de-DE" sz="1600" dirty="0">
                <a:solidFill>
                  <a:srgbClr val="050048"/>
                </a:solidFill>
                <a:latin typeface="Roboto"/>
              </a:rPr>
              <a:t>verfügbare </a:t>
            </a:r>
            <a:r>
              <a:rPr kumimoji="0" lang="de-DE" sz="1600" b="0" i="0" u="none" strike="noStrike" kern="1200" cap="none" spc="0" normalizeH="0" baseline="0" noProof="0" dirty="0">
                <a:ln>
                  <a:noFill/>
                </a:ln>
                <a:solidFill>
                  <a:srgbClr val="050048"/>
                </a:solidFill>
                <a:effectLst/>
                <a:uLnTx/>
                <a:uFillTx/>
                <a:latin typeface="Roboto"/>
                <a:ea typeface="+mn-ea"/>
                <a:cs typeface="+mn-cs"/>
              </a:rPr>
              <a:t>Point </a:t>
            </a:r>
            <a:r>
              <a:rPr kumimoji="0" lang="de-DE" sz="1600" b="0" i="0" u="none" strike="noStrike" kern="1200" cap="none" spc="0" normalizeH="0" baseline="0" noProof="0" dirty="0" err="1">
                <a:ln>
                  <a:noFill/>
                </a:ln>
                <a:solidFill>
                  <a:srgbClr val="050048"/>
                </a:solidFill>
                <a:effectLst/>
                <a:uLnTx/>
                <a:uFillTx/>
                <a:latin typeface="Roboto"/>
                <a:ea typeface="+mn-ea"/>
                <a:cs typeface="+mn-cs"/>
              </a:rPr>
              <a:t>of</a:t>
            </a:r>
            <a:r>
              <a:rPr kumimoji="0" lang="de-DE" sz="1600" b="0" i="0" u="none" strike="noStrike" kern="1200" cap="none" spc="0" normalizeH="0" baseline="0" noProof="0" dirty="0">
                <a:ln>
                  <a:noFill/>
                </a:ln>
                <a:solidFill>
                  <a:srgbClr val="050048"/>
                </a:solidFill>
                <a:effectLst/>
                <a:uLnTx/>
                <a:uFillTx/>
                <a:latin typeface="Roboto"/>
                <a:ea typeface="+mn-ea"/>
                <a:cs typeface="+mn-cs"/>
              </a:rPr>
              <a:t> Interest (Parkflächen) in Dortmund</a:t>
            </a:r>
            <a:endParaRPr lang="de-DE" sz="1600" b="0" i="0" u="none" strike="noStrike" kern="1200" cap="none" spc="0" normalizeH="0" baseline="0" noProof="0" dirty="0">
              <a:ln>
                <a:noFill/>
              </a:ln>
              <a:solidFill>
                <a:srgbClr val="050048"/>
              </a:solidFill>
              <a:effectLst/>
              <a:uLnTx/>
              <a:uFillTx/>
              <a:latin typeface="Roboto"/>
              <a:ea typeface="Roboto"/>
              <a:cs typeface="Roboto"/>
            </a:endParaRPr>
          </a:p>
          <a:p>
            <a:pPr marL="503555" marR="0" lvl="2" indent="-251460" algn="l" defTabSz="914400" rtl="0" eaLnBrk="1" fontAlgn="auto" latinLnBrk="0" hangingPunct="1">
              <a:lnSpc>
                <a:spcPct val="110000"/>
              </a:lnSpc>
              <a:spcBef>
                <a:spcPts val="400"/>
              </a:spcBef>
              <a:spcAft>
                <a:spcPts val="0"/>
              </a:spcAft>
              <a:buClrTx/>
              <a:buSzTx/>
              <a:buFont typeface="Roboto" panose="02000000000000000000" pitchFamily="2" charset="0"/>
              <a:buChar char="&gt;"/>
              <a:tabLst/>
              <a:defRPr/>
            </a:pPr>
            <a:r>
              <a:rPr kumimoji="0" lang="de-DE" sz="1600" b="0" i="0" u="none" strike="noStrike" kern="1200" cap="none" spc="0" normalizeH="0" baseline="0" noProof="0" dirty="0">
                <a:ln>
                  <a:noFill/>
                </a:ln>
                <a:solidFill>
                  <a:srgbClr val="050048"/>
                </a:solidFill>
                <a:effectLst/>
                <a:uLnTx/>
                <a:uFillTx/>
                <a:latin typeface="Roboto"/>
                <a:ea typeface="+mn-ea"/>
                <a:cs typeface="+mn-cs"/>
              </a:rPr>
              <a:t>Annahme von elektrifizierten Tankstellen in Dortmund – 50% Elektrifizierung als Annahme – 41 von 82 Tankstellen</a:t>
            </a:r>
            <a:endParaRPr lang="de-DE" sz="1600" b="0" i="0" u="none" strike="noStrike" kern="1200" cap="none" spc="0" normalizeH="0" baseline="0" noProof="0" dirty="0">
              <a:ln>
                <a:noFill/>
              </a:ln>
              <a:solidFill>
                <a:srgbClr val="050048"/>
              </a:solidFill>
              <a:effectLst/>
              <a:uLnTx/>
              <a:uFillTx/>
              <a:latin typeface="Roboto"/>
              <a:ea typeface="Roboto"/>
              <a:cs typeface="Roboto"/>
            </a:endParaRPr>
          </a:p>
        </p:txBody>
      </p:sp>
      <p:pic>
        <p:nvPicPr>
          <p:cNvPr id="10" name="Grafik 9" descr="Ein Bild, das Text, Plan, Karte enthält.&#10;&#10;KI-generierte Inhalte können fehlerhaft sein.">
            <a:extLst>
              <a:ext uri="{FF2B5EF4-FFF2-40B4-BE49-F238E27FC236}">
                <a16:creationId xmlns:a16="http://schemas.microsoft.com/office/drawing/2014/main" id="{414AC7E5-6761-AC32-21AE-6A73ED476455}"/>
              </a:ext>
            </a:extLst>
          </p:cNvPr>
          <p:cNvPicPr>
            <a:picLocks noChangeAspect="1"/>
          </p:cNvPicPr>
          <p:nvPr/>
        </p:nvPicPr>
        <p:blipFill>
          <a:blip r:embed="rId4"/>
          <a:stretch>
            <a:fillRect/>
          </a:stretch>
        </p:blipFill>
        <p:spPr>
          <a:xfrm>
            <a:off x="7746917" y="398276"/>
            <a:ext cx="3746665" cy="2314122"/>
          </a:xfrm>
          <a:prstGeom prst="rect">
            <a:avLst/>
          </a:prstGeom>
        </p:spPr>
      </p:pic>
      <p:pic>
        <p:nvPicPr>
          <p:cNvPr id="11" name="Grafik 10" descr="Ein Bild, das Karte, Text enthält.&#10;&#10;KI-generierte Inhalte können fehlerhaft sein.">
            <a:extLst>
              <a:ext uri="{FF2B5EF4-FFF2-40B4-BE49-F238E27FC236}">
                <a16:creationId xmlns:a16="http://schemas.microsoft.com/office/drawing/2014/main" id="{D3FB43A4-B034-B2F7-D520-4A27240AA4CA}"/>
              </a:ext>
            </a:extLst>
          </p:cNvPr>
          <p:cNvPicPr>
            <a:picLocks noChangeAspect="1"/>
          </p:cNvPicPr>
          <p:nvPr/>
        </p:nvPicPr>
        <p:blipFill>
          <a:blip r:embed="rId5"/>
          <a:stretch>
            <a:fillRect/>
          </a:stretch>
        </p:blipFill>
        <p:spPr>
          <a:xfrm>
            <a:off x="5984071" y="2976254"/>
            <a:ext cx="4170753" cy="3424052"/>
          </a:xfrm>
          <a:prstGeom prst="rect">
            <a:avLst/>
          </a:prstGeom>
        </p:spPr>
      </p:pic>
      <p:sp>
        <p:nvSpPr>
          <p:cNvPr id="13" name="Rechteck: abgerundete Ecken 12">
            <a:extLst>
              <a:ext uri="{FF2B5EF4-FFF2-40B4-BE49-F238E27FC236}">
                <a16:creationId xmlns:a16="http://schemas.microsoft.com/office/drawing/2014/main" id="{AE77E103-29C3-700E-C080-4F0938A0B5F7}"/>
              </a:ext>
            </a:extLst>
          </p:cNvPr>
          <p:cNvSpPr/>
          <p:nvPr/>
        </p:nvSpPr>
        <p:spPr>
          <a:xfrm>
            <a:off x="5988461" y="5947227"/>
            <a:ext cx="1567544" cy="459180"/>
          </a:xfrm>
          <a:prstGeom prst="round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lnSpc>
                <a:spcPct val="120000"/>
              </a:lnSpc>
            </a:pPr>
            <a:r>
              <a:rPr lang="de-DE" sz="1200" dirty="0">
                <a:solidFill>
                  <a:schemeClr val="tx1"/>
                </a:solidFill>
                <a:ea typeface="Roboto"/>
                <a:cs typeface="Roboto"/>
              </a:rPr>
              <a:t>      Point </a:t>
            </a:r>
            <a:r>
              <a:rPr lang="de-DE" sz="1200" dirty="0" err="1">
                <a:solidFill>
                  <a:schemeClr val="tx1"/>
                </a:solidFill>
                <a:ea typeface="Roboto"/>
                <a:cs typeface="Roboto"/>
              </a:rPr>
              <a:t>of</a:t>
            </a:r>
            <a:r>
              <a:rPr lang="de-DE" sz="1200" dirty="0">
                <a:solidFill>
                  <a:schemeClr val="tx1"/>
                </a:solidFill>
                <a:ea typeface="Roboto"/>
                <a:cs typeface="Roboto"/>
              </a:rPr>
              <a:t> Interest</a:t>
            </a:r>
          </a:p>
        </p:txBody>
      </p:sp>
      <p:sp>
        <p:nvSpPr>
          <p:cNvPr id="14" name="Ellipse 13">
            <a:extLst>
              <a:ext uri="{FF2B5EF4-FFF2-40B4-BE49-F238E27FC236}">
                <a16:creationId xmlns:a16="http://schemas.microsoft.com/office/drawing/2014/main" id="{A7F063E7-AD3C-A15E-0800-76901EA2398D}"/>
              </a:ext>
            </a:extLst>
          </p:cNvPr>
          <p:cNvSpPr/>
          <p:nvPr/>
        </p:nvSpPr>
        <p:spPr>
          <a:xfrm>
            <a:off x="6098144" y="6105565"/>
            <a:ext cx="141126" cy="133208"/>
          </a:xfrm>
          <a:prstGeom prst="ellipse">
            <a:avLst/>
          </a:prstGeom>
          <a:solidFill>
            <a:srgbClr val="CB38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de-DE" sz="1600" dirty="0">
              <a:solidFill>
                <a:schemeClr val="tx1"/>
              </a:solidFill>
            </a:endParaRPr>
          </a:p>
        </p:txBody>
      </p:sp>
    </p:spTree>
    <p:extLst>
      <p:ext uri="{BB962C8B-B14F-4D97-AF65-F5344CB8AC3E}">
        <p14:creationId xmlns:p14="http://schemas.microsoft.com/office/powerpoint/2010/main" val="4025030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Objekt 3" hidden="1">
            <a:extLst>
              <a:ext uri="{FF2B5EF4-FFF2-40B4-BE49-F238E27FC236}">
                <a16:creationId xmlns:a16="http://schemas.microsoft.com/office/drawing/2014/main" id="{C1FE8C57-7B79-4AC6-8BA1-370C920A0C7A}"/>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69" imgH="470" progId="TCLayout.ActiveDocument.1">
                  <p:embed/>
                </p:oleObj>
              </mc:Choice>
              <mc:Fallback>
                <p:oleObj name="think-cell Folie" r:id="rId4" imgW="469" imgH="470" progId="TCLayout.ActiveDocument.1">
                  <p:embed/>
                  <p:pic>
                    <p:nvPicPr>
                      <p:cNvPr id="4" name="Objekt 3" hidden="1">
                        <a:extLst>
                          <a:ext uri="{FF2B5EF4-FFF2-40B4-BE49-F238E27FC236}">
                            <a16:creationId xmlns:a16="http://schemas.microsoft.com/office/drawing/2014/main" id="{C1FE8C57-7B79-4AC6-8BA1-370C920A0C7A}"/>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3" name="Rechteck 52">
            <a:extLst>
              <a:ext uri="{FF2B5EF4-FFF2-40B4-BE49-F238E27FC236}">
                <a16:creationId xmlns:a16="http://schemas.microsoft.com/office/drawing/2014/main" id="{4EAA7E76-7BA0-A74B-A90D-8E30E11BDD6E}"/>
              </a:ext>
            </a:extLst>
          </p:cNvPr>
          <p:cNvSpPr/>
          <p:nvPr/>
        </p:nvSpPr>
        <p:spPr>
          <a:xfrm>
            <a:off x="479425" y="1844824"/>
            <a:ext cx="11232620" cy="4464496"/>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Roboto"/>
              <a:ea typeface="+mn-ea"/>
              <a:cs typeface="+mn-cs"/>
            </a:endParaRPr>
          </a:p>
        </p:txBody>
      </p:sp>
      <p:cxnSp>
        <p:nvCxnSpPr>
          <p:cNvPr id="7" name="Gewinkelte Verbindung 6">
            <a:extLst>
              <a:ext uri="{FF2B5EF4-FFF2-40B4-BE49-F238E27FC236}">
                <a16:creationId xmlns:a16="http://schemas.microsoft.com/office/drawing/2014/main" id="{13E1FC12-9CE2-3E42-B349-D199F41245C6}"/>
              </a:ext>
            </a:extLst>
          </p:cNvPr>
          <p:cNvCxnSpPr>
            <a:cxnSpLocks/>
            <a:stCxn id="96" idx="0"/>
            <a:endCxn id="94" idx="2"/>
          </p:cNvCxnSpPr>
          <p:nvPr/>
        </p:nvCxnSpPr>
        <p:spPr>
          <a:xfrm rot="5400000" flipH="1" flipV="1">
            <a:off x="3585189" y="865629"/>
            <a:ext cx="567626" cy="4452252"/>
          </a:xfrm>
          <a:prstGeom prst="bentConnector3">
            <a:avLst>
              <a:gd name="adj1" fmla="val 50000"/>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61" name="Gewinkelte Verbindung 60">
            <a:extLst>
              <a:ext uri="{FF2B5EF4-FFF2-40B4-BE49-F238E27FC236}">
                <a16:creationId xmlns:a16="http://schemas.microsoft.com/office/drawing/2014/main" id="{F6143D9C-0A14-DF48-9E7E-C7F48BFD7E7B}"/>
              </a:ext>
            </a:extLst>
          </p:cNvPr>
          <p:cNvCxnSpPr>
            <a:cxnSpLocks/>
            <a:stCxn id="3" idx="0"/>
          </p:cNvCxnSpPr>
          <p:nvPr/>
        </p:nvCxnSpPr>
        <p:spPr>
          <a:xfrm rot="16200000" flipV="1">
            <a:off x="8183449" y="1003434"/>
            <a:ext cx="298560" cy="4475202"/>
          </a:xfrm>
          <a:prstGeom prst="bentConnector2">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13" name="Gerade Verbindung 12">
            <a:extLst>
              <a:ext uri="{FF2B5EF4-FFF2-40B4-BE49-F238E27FC236}">
                <a16:creationId xmlns:a16="http://schemas.microsoft.com/office/drawing/2014/main" id="{FA1C08F6-411C-BF4C-A688-A7171DAE31D4}"/>
              </a:ext>
            </a:extLst>
          </p:cNvPr>
          <p:cNvCxnSpPr>
            <a:cxnSpLocks/>
          </p:cNvCxnSpPr>
          <p:nvPr/>
        </p:nvCxnSpPr>
        <p:spPr>
          <a:xfrm flipV="1">
            <a:off x="4655840" y="3091755"/>
            <a:ext cx="0" cy="275744"/>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sp>
        <p:nvSpPr>
          <p:cNvPr id="94" name="Rechteck 93">
            <a:extLst>
              <a:ext uri="{FF2B5EF4-FFF2-40B4-BE49-F238E27FC236}">
                <a16:creationId xmlns:a16="http://schemas.microsoft.com/office/drawing/2014/main" id="{97802210-1191-A943-A5C3-D2657F49B29A}"/>
              </a:ext>
            </a:extLst>
          </p:cNvPr>
          <p:cNvSpPr/>
          <p:nvPr/>
        </p:nvSpPr>
        <p:spPr>
          <a:xfrm>
            <a:off x="4721728" y="2105942"/>
            <a:ext cx="2746800" cy="702000"/>
          </a:xfrm>
          <a:prstGeom prst="rect">
            <a:avLst/>
          </a:prstGeom>
          <a:solidFill>
            <a:srgbClr val="CFEBFB"/>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050048"/>
                </a:solidFill>
                <a:effectLst/>
                <a:uLnTx/>
                <a:uFillTx/>
                <a:latin typeface="Arial" panose="020B0604020202020204" pitchFamily="34" charset="0"/>
                <a:ea typeface="+mn-ea"/>
                <a:cs typeface="Arial" panose="020B0604020202020204" pitchFamily="34" charset="0"/>
              </a:rPr>
              <a:t>                      </a:t>
            </a:r>
          </a:p>
        </p:txBody>
      </p:sp>
      <p:sp>
        <p:nvSpPr>
          <p:cNvPr id="2" name="Titel 1">
            <a:extLst>
              <a:ext uri="{FF2B5EF4-FFF2-40B4-BE49-F238E27FC236}">
                <a16:creationId xmlns:a16="http://schemas.microsoft.com/office/drawing/2014/main" id="{DB424449-00E8-1140-8578-967C05D066D5}"/>
              </a:ext>
            </a:extLst>
          </p:cNvPr>
          <p:cNvSpPr>
            <a:spLocks noGrp="1"/>
          </p:cNvSpPr>
          <p:nvPr>
            <p:ph type="title"/>
          </p:nvPr>
        </p:nvSpPr>
        <p:spPr>
          <a:xfrm>
            <a:off x="695400" y="476672"/>
            <a:ext cx="11713631" cy="787543"/>
          </a:xfrm>
        </p:spPr>
        <p:txBody>
          <a:bodyPr vert="horz">
            <a:noAutofit/>
          </a:bodyPr>
          <a:lstStyle/>
          <a:p>
            <a:r>
              <a:rPr lang="de-DE" dirty="0"/>
              <a:t>DEW21 ist mit 60,1 % mehrheitlich im städtischen Besitz (DSW21) mit langjährigem Partner Westenergie AG (</a:t>
            </a:r>
            <a:r>
              <a:rPr lang="de-DE" dirty="0" err="1"/>
              <a:t>e.on</a:t>
            </a:r>
            <a:r>
              <a:rPr lang="de-DE" dirty="0"/>
              <a:t>)</a:t>
            </a:r>
          </a:p>
        </p:txBody>
      </p:sp>
      <p:sp>
        <p:nvSpPr>
          <p:cNvPr id="96" name="Rechteck 95">
            <a:extLst>
              <a:ext uri="{FF2B5EF4-FFF2-40B4-BE49-F238E27FC236}">
                <a16:creationId xmlns:a16="http://schemas.microsoft.com/office/drawing/2014/main" id="{A5A5EF8D-52EE-604C-AB6B-C166FB7F3F2F}"/>
              </a:ext>
            </a:extLst>
          </p:cNvPr>
          <p:cNvSpPr/>
          <p:nvPr/>
        </p:nvSpPr>
        <p:spPr>
          <a:xfrm>
            <a:off x="597991" y="3375568"/>
            <a:ext cx="2089770" cy="700959"/>
          </a:xfrm>
          <a:prstGeom prst="rect">
            <a:avLst/>
          </a:prstGeom>
          <a:solidFill>
            <a:srgbClr val="CFEBFB"/>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050048"/>
                </a:solidFill>
                <a:effectLst/>
                <a:uLnTx/>
                <a:uFillTx/>
                <a:latin typeface="Arial" panose="020B0604020202020204" pitchFamily="34" charset="0"/>
                <a:ea typeface="+mn-ea"/>
                <a:cs typeface="Arial" panose="020B0604020202020204" pitchFamily="34" charset="0"/>
              </a:rPr>
              <a:t>                      </a:t>
            </a:r>
          </a:p>
        </p:txBody>
      </p:sp>
      <p:sp>
        <p:nvSpPr>
          <p:cNvPr id="104" name="Rechteck 103">
            <a:extLst>
              <a:ext uri="{FF2B5EF4-FFF2-40B4-BE49-F238E27FC236}">
                <a16:creationId xmlns:a16="http://schemas.microsoft.com/office/drawing/2014/main" id="{87C0CB28-A041-B641-BA84-3A23FE1EFA9F}"/>
              </a:ext>
            </a:extLst>
          </p:cNvPr>
          <p:cNvSpPr/>
          <p:nvPr/>
        </p:nvSpPr>
        <p:spPr>
          <a:xfrm>
            <a:off x="3573809" y="3375568"/>
            <a:ext cx="2089770" cy="700959"/>
          </a:xfrm>
          <a:prstGeom prst="rect">
            <a:avLst/>
          </a:prstGeom>
          <a:solidFill>
            <a:srgbClr val="CFEBFB"/>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050048"/>
                </a:solidFill>
                <a:effectLst/>
                <a:uLnTx/>
                <a:uFillTx/>
                <a:latin typeface="Arial" panose="020B0604020202020204" pitchFamily="34" charset="0"/>
                <a:ea typeface="+mn-ea"/>
                <a:cs typeface="Arial" panose="020B0604020202020204" pitchFamily="34" charset="0"/>
              </a:rPr>
              <a:t> </a:t>
            </a:r>
          </a:p>
        </p:txBody>
      </p:sp>
      <p:sp>
        <p:nvSpPr>
          <p:cNvPr id="105" name="Rechteck 104">
            <a:extLst>
              <a:ext uri="{FF2B5EF4-FFF2-40B4-BE49-F238E27FC236}">
                <a16:creationId xmlns:a16="http://schemas.microsoft.com/office/drawing/2014/main" id="{F7987F59-075D-414E-AF20-D8428A28D008}"/>
              </a:ext>
            </a:extLst>
          </p:cNvPr>
          <p:cNvSpPr/>
          <p:nvPr/>
        </p:nvSpPr>
        <p:spPr>
          <a:xfrm>
            <a:off x="6549627" y="3375568"/>
            <a:ext cx="2089770" cy="700959"/>
          </a:xfrm>
          <a:prstGeom prst="rect">
            <a:avLst/>
          </a:prstGeom>
          <a:solidFill>
            <a:srgbClr val="CFEBFB"/>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050048"/>
                </a:solidFill>
                <a:effectLst/>
                <a:uLnTx/>
                <a:uFillTx/>
                <a:latin typeface="Arial" panose="020B0604020202020204" pitchFamily="34" charset="0"/>
                <a:ea typeface="+mn-ea"/>
                <a:cs typeface="Arial" panose="020B0604020202020204" pitchFamily="34" charset="0"/>
              </a:rPr>
              <a:t>                      </a:t>
            </a:r>
          </a:p>
        </p:txBody>
      </p:sp>
      <p:sp>
        <p:nvSpPr>
          <p:cNvPr id="148" name="Rechteck 147">
            <a:extLst>
              <a:ext uri="{FF2B5EF4-FFF2-40B4-BE49-F238E27FC236}">
                <a16:creationId xmlns:a16="http://schemas.microsoft.com/office/drawing/2014/main" id="{74317456-009E-4746-A208-B83C77BA0D13}"/>
              </a:ext>
            </a:extLst>
          </p:cNvPr>
          <p:cNvSpPr/>
          <p:nvPr/>
        </p:nvSpPr>
        <p:spPr>
          <a:xfrm>
            <a:off x="925237" y="3529303"/>
            <a:ext cx="1486081" cy="430887"/>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F0EFEE">
                    <a:lumMod val="25000"/>
                  </a:srgbClr>
                </a:solidFill>
                <a:effectLst/>
                <a:uLnTx/>
                <a:uFillTx/>
                <a:latin typeface="Arial" panose="020B0604020202020204" pitchFamily="34" charset="0"/>
                <a:ea typeface="+mn-ea"/>
                <a:cs typeface="Arial" panose="020B0604020202020204" pitchFamily="34" charset="0"/>
              </a:rPr>
              <a:t>Umsatzerlöse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F0EFEE">
                    <a:lumMod val="25000"/>
                  </a:srgbClr>
                </a:solidFill>
                <a:effectLst/>
                <a:uLnTx/>
                <a:uFillTx/>
                <a:latin typeface="Arial" panose="020B0604020202020204" pitchFamily="34" charset="0"/>
                <a:ea typeface="+mn-ea"/>
                <a:cs typeface="Arial" panose="020B0604020202020204" pitchFamily="34" charset="0"/>
              </a:rPr>
              <a:t>1.320 Mio. € </a:t>
            </a:r>
          </a:p>
        </p:txBody>
      </p:sp>
      <p:sp>
        <p:nvSpPr>
          <p:cNvPr id="55" name="Rechteck 54">
            <a:extLst>
              <a:ext uri="{FF2B5EF4-FFF2-40B4-BE49-F238E27FC236}">
                <a16:creationId xmlns:a16="http://schemas.microsoft.com/office/drawing/2014/main" id="{F7F6B14F-9055-CB4E-A67E-5A954C70C10A}"/>
              </a:ext>
            </a:extLst>
          </p:cNvPr>
          <p:cNvSpPr/>
          <p:nvPr/>
        </p:nvSpPr>
        <p:spPr>
          <a:xfrm>
            <a:off x="3800673" y="3510603"/>
            <a:ext cx="1486081" cy="430887"/>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F0EFEE">
                    <a:lumMod val="25000"/>
                  </a:srgbClr>
                </a:solidFill>
                <a:effectLst/>
                <a:uLnTx/>
                <a:uFillTx/>
                <a:latin typeface="Arial" panose="020B0604020202020204" pitchFamily="34" charset="0"/>
                <a:ea typeface="+mn-ea"/>
                <a:cs typeface="Arial" panose="020B0604020202020204" pitchFamily="34" charset="0"/>
              </a:rPr>
              <a:t>Einwohner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F0EFEE">
                    <a:lumMod val="25000"/>
                  </a:srgbClr>
                </a:solidFill>
                <a:effectLst/>
                <a:uLnTx/>
                <a:uFillTx/>
                <a:latin typeface="Arial" panose="020B0604020202020204" pitchFamily="34" charset="0"/>
                <a:ea typeface="+mn-ea"/>
                <a:cs typeface="Arial" panose="020B0604020202020204" pitchFamily="34" charset="0"/>
              </a:rPr>
              <a:t>ca. 610.000 </a:t>
            </a:r>
          </a:p>
        </p:txBody>
      </p:sp>
      <p:sp>
        <p:nvSpPr>
          <p:cNvPr id="56" name="Rechteck 55">
            <a:extLst>
              <a:ext uri="{FF2B5EF4-FFF2-40B4-BE49-F238E27FC236}">
                <a16:creationId xmlns:a16="http://schemas.microsoft.com/office/drawing/2014/main" id="{4BF44A7B-4171-504C-9085-7D37E81D8D6B}"/>
              </a:ext>
            </a:extLst>
          </p:cNvPr>
          <p:cNvSpPr/>
          <p:nvPr/>
        </p:nvSpPr>
        <p:spPr>
          <a:xfrm>
            <a:off x="6754430" y="3499532"/>
            <a:ext cx="1486081" cy="430887"/>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F0EFEE">
                    <a:lumMod val="25000"/>
                  </a:srgbClr>
                </a:solidFill>
                <a:effectLst/>
                <a:uLnTx/>
                <a:uFillTx/>
                <a:latin typeface="Arial" panose="020B0604020202020204" pitchFamily="34" charset="0"/>
                <a:ea typeface="+mn-ea"/>
                <a:cs typeface="Arial" panose="020B0604020202020204" pitchFamily="34" charset="0"/>
              </a:rPr>
              <a:t>EBITDA</a:t>
            </a:r>
            <a:br>
              <a:rPr kumimoji="0" lang="de-DE" sz="1400" b="1" i="0" u="none" strike="noStrike" kern="1200" cap="none" spc="0" normalizeH="0" baseline="0" noProof="0" dirty="0">
                <a:ln>
                  <a:noFill/>
                </a:ln>
                <a:solidFill>
                  <a:srgbClr val="F0EFEE">
                    <a:lumMod val="25000"/>
                  </a:srgbClr>
                </a:solidFill>
                <a:effectLst/>
                <a:uLnTx/>
                <a:uFillTx/>
                <a:latin typeface="Arial" panose="020B0604020202020204" pitchFamily="34" charset="0"/>
                <a:ea typeface="+mn-ea"/>
                <a:cs typeface="Arial" panose="020B0604020202020204" pitchFamily="34" charset="0"/>
              </a:rPr>
            </a:br>
            <a:r>
              <a:rPr kumimoji="0" lang="de-DE" sz="1400" b="1" i="0" u="none" strike="noStrike" kern="1200" cap="none" spc="0" normalizeH="0" baseline="0" noProof="0" dirty="0">
                <a:ln>
                  <a:noFill/>
                </a:ln>
                <a:solidFill>
                  <a:srgbClr val="F0EFEE">
                    <a:lumMod val="25000"/>
                  </a:srgbClr>
                </a:solidFill>
                <a:effectLst/>
                <a:uLnTx/>
                <a:uFillTx/>
                <a:latin typeface="Arial" panose="020B0604020202020204" pitchFamily="34" charset="0"/>
                <a:ea typeface="+mn-ea"/>
                <a:cs typeface="Arial" panose="020B0604020202020204" pitchFamily="34" charset="0"/>
              </a:rPr>
              <a:t>122 Mio. €</a:t>
            </a:r>
          </a:p>
        </p:txBody>
      </p:sp>
      <p:sp>
        <p:nvSpPr>
          <p:cNvPr id="99" name="Oval 98">
            <a:extLst>
              <a:ext uri="{FF2B5EF4-FFF2-40B4-BE49-F238E27FC236}">
                <a16:creationId xmlns:a16="http://schemas.microsoft.com/office/drawing/2014/main" id="{6CED2E9F-E396-9248-B2FE-DD2C483B004D}"/>
              </a:ext>
            </a:extLst>
          </p:cNvPr>
          <p:cNvSpPr/>
          <p:nvPr/>
        </p:nvSpPr>
        <p:spPr>
          <a:xfrm>
            <a:off x="7587140" y="4443963"/>
            <a:ext cx="1122088" cy="1110778"/>
          </a:xfrm>
          <a:prstGeom prst="ellips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Roboto"/>
              <a:ea typeface="+mn-ea"/>
              <a:cs typeface="+mn-cs"/>
            </a:endParaRPr>
          </a:p>
        </p:txBody>
      </p:sp>
      <p:sp>
        <p:nvSpPr>
          <p:cNvPr id="19" name="Oval 18">
            <a:extLst>
              <a:ext uri="{FF2B5EF4-FFF2-40B4-BE49-F238E27FC236}">
                <a16:creationId xmlns:a16="http://schemas.microsoft.com/office/drawing/2014/main" id="{72CC39F1-674E-6B49-992D-1785585685BC}"/>
              </a:ext>
            </a:extLst>
          </p:cNvPr>
          <p:cNvSpPr/>
          <p:nvPr/>
        </p:nvSpPr>
        <p:spPr>
          <a:xfrm>
            <a:off x="776690" y="4413233"/>
            <a:ext cx="1122088" cy="1110778"/>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Roboto"/>
              <a:ea typeface="+mn-ea"/>
              <a:cs typeface="+mn-cs"/>
            </a:endParaRPr>
          </a:p>
        </p:txBody>
      </p:sp>
      <p:sp>
        <p:nvSpPr>
          <p:cNvPr id="80" name="Oval 79">
            <a:extLst>
              <a:ext uri="{FF2B5EF4-FFF2-40B4-BE49-F238E27FC236}">
                <a16:creationId xmlns:a16="http://schemas.microsoft.com/office/drawing/2014/main" id="{E722F8ED-178F-0A4B-80D2-659546ECE6CF}"/>
              </a:ext>
            </a:extLst>
          </p:cNvPr>
          <p:cNvSpPr/>
          <p:nvPr/>
        </p:nvSpPr>
        <p:spPr>
          <a:xfrm>
            <a:off x="2138780" y="4413233"/>
            <a:ext cx="1122088" cy="1110778"/>
          </a:xfrm>
          <a:prstGeom prst="ellips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Roboto"/>
              <a:ea typeface="+mn-ea"/>
              <a:cs typeface="+mn-cs"/>
            </a:endParaRPr>
          </a:p>
        </p:txBody>
      </p:sp>
      <p:sp>
        <p:nvSpPr>
          <p:cNvPr id="81" name="Oval 80">
            <a:extLst>
              <a:ext uri="{FF2B5EF4-FFF2-40B4-BE49-F238E27FC236}">
                <a16:creationId xmlns:a16="http://schemas.microsoft.com/office/drawing/2014/main" id="{0EEABFF1-4808-F34B-908D-7B9D232DE25F}"/>
              </a:ext>
            </a:extLst>
          </p:cNvPr>
          <p:cNvSpPr/>
          <p:nvPr/>
        </p:nvSpPr>
        <p:spPr>
          <a:xfrm>
            <a:off x="3500870" y="4413233"/>
            <a:ext cx="1122088" cy="1110778"/>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Roboto"/>
              <a:ea typeface="+mn-ea"/>
              <a:cs typeface="+mn-cs"/>
            </a:endParaRPr>
          </a:p>
        </p:txBody>
      </p:sp>
      <p:sp>
        <p:nvSpPr>
          <p:cNvPr id="82" name="Oval 81">
            <a:extLst>
              <a:ext uri="{FF2B5EF4-FFF2-40B4-BE49-F238E27FC236}">
                <a16:creationId xmlns:a16="http://schemas.microsoft.com/office/drawing/2014/main" id="{93275404-037A-2545-A780-B948DE75068C}"/>
              </a:ext>
            </a:extLst>
          </p:cNvPr>
          <p:cNvSpPr/>
          <p:nvPr/>
        </p:nvSpPr>
        <p:spPr>
          <a:xfrm>
            <a:off x="4862960" y="4413233"/>
            <a:ext cx="1122088" cy="1110778"/>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Roboto"/>
              <a:ea typeface="+mn-ea"/>
              <a:cs typeface="+mn-cs"/>
            </a:endParaRPr>
          </a:p>
        </p:txBody>
      </p:sp>
      <p:sp>
        <p:nvSpPr>
          <p:cNvPr id="83" name="Oval 82">
            <a:extLst>
              <a:ext uri="{FF2B5EF4-FFF2-40B4-BE49-F238E27FC236}">
                <a16:creationId xmlns:a16="http://schemas.microsoft.com/office/drawing/2014/main" id="{4BA1C081-1ABE-9244-8AD2-6D2816B925A6}"/>
              </a:ext>
            </a:extLst>
          </p:cNvPr>
          <p:cNvSpPr/>
          <p:nvPr/>
        </p:nvSpPr>
        <p:spPr>
          <a:xfrm>
            <a:off x="6225050" y="4413233"/>
            <a:ext cx="1122088" cy="1110778"/>
          </a:xfrm>
          <a:prstGeom prst="ellips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Roboto"/>
              <a:ea typeface="+mn-ea"/>
              <a:cs typeface="+mn-cs"/>
            </a:endParaRPr>
          </a:p>
        </p:txBody>
      </p:sp>
      <p:sp>
        <p:nvSpPr>
          <p:cNvPr id="84" name="Oval 83">
            <a:extLst>
              <a:ext uri="{FF2B5EF4-FFF2-40B4-BE49-F238E27FC236}">
                <a16:creationId xmlns:a16="http://schemas.microsoft.com/office/drawing/2014/main" id="{7E45CB64-AF9C-1F42-AEF5-4880FDCE910C}"/>
              </a:ext>
            </a:extLst>
          </p:cNvPr>
          <p:cNvSpPr/>
          <p:nvPr/>
        </p:nvSpPr>
        <p:spPr>
          <a:xfrm>
            <a:off x="7686719" y="4527372"/>
            <a:ext cx="922927" cy="913625"/>
          </a:xfrm>
          <a:prstGeom prst="ellipse">
            <a:avLst/>
          </a:prstGeom>
          <a:blipFill>
            <a:blip r:embed="rId6" cstate="print">
              <a:extLst>
                <a:ext uri="{28A0092B-C50C-407E-A947-70E740481C1C}">
                  <a14:useLocalDpi xmlns:a14="http://schemas.microsoft.com/office/drawing/2010/main"/>
                </a:ext>
              </a:extLst>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Roboto"/>
              <a:ea typeface="+mn-ea"/>
              <a:cs typeface="+mn-cs"/>
            </a:endParaRPr>
          </a:p>
        </p:txBody>
      </p:sp>
      <p:pic>
        <p:nvPicPr>
          <p:cNvPr id="25" name="Grafik 24">
            <a:extLst>
              <a:ext uri="{FF2B5EF4-FFF2-40B4-BE49-F238E27FC236}">
                <a16:creationId xmlns:a16="http://schemas.microsoft.com/office/drawing/2014/main" id="{49A97E80-56F6-B547-AFD4-89B7D164DFA8}"/>
              </a:ext>
            </a:extLst>
          </p:cNvPr>
          <p:cNvPicPr>
            <a:picLocks noChangeAspect="1"/>
          </p:cNvPicPr>
          <p:nvPr/>
        </p:nvPicPr>
        <p:blipFill>
          <a:blip r:embed="rId7" cstate="print">
            <a:extLst>
              <a:ext uri="{28A0092B-C50C-407E-A947-70E740481C1C}">
                <a14:useLocalDpi xmlns:a14="http://schemas.microsoft.com/office/drawing/2010/main"/>
              </a:ext>
            </a:extLst>
          </a:blip>
          <a:stretch>
            <a:fillRect/>
          </a:stretch>
        </p:blipFill>
        <p:spPr>
          <a:xfrm>
            <a:off x="837134" y="4436166"/>
            <a:ext cx="1061644" cy="1061644"/>
          </a:xfrm>
          <a:prstGeom prst="rect">
            <a:avLst/>
          </a:prstGeom>
        </p:spPr>
      </p:pic>
      <p:pic>
        <p:nvPicPr>
          <p:cNvPr id="31" name="Grafik 30">
            <a:extLst>
              <a:ext uri="{FF2B5EF4-FFF2-40B4-BE49-F238E27FC236}">
                <a16:creationId xmlns:a16="http://schemas.microsoft.com/office/drawing/2014/main" id="{68DFF2DD-EB77-664B-99FD-9EA7B10439FC}"/>
              </a:ext>
            </a:extLst>
          </p:cNvPr>
          <p:cNvPicPr>
            <a:picLocks noChangeAspect="1"/>
          </p:cNvPicPr>
          <p:nvPr/>
        </p:nvPicPr>
        <p:blipFill>
          <a:blip r:embed="rId8" cstate="print">
            <a:extLst>
              <a:ext uri="{28A0092B-C50C-407E-A947-70E740481C1C}">
                <a14:useLocalDpi xmlns:a14="http://schemas.microsoft.com/office/drawing/2010/main"/>
              </a:ext>
            </a:extLst>
          </a:blip>
          <a:stretch>
            <a:fillRect/>
          </a:stretch>
        </p:blipFill>
        <p:spPr>
          <a:xfrm>
            <a:off x="4846387" y="4401317"/>
            <a:ext cx="1119558" cy="1119558"/>
          </a:xfrm>
          <a:prstGeom prst="rect">
            <a:avLst/>
          </a:prstGeom>
        </p:spPr>
      </p:pic>
      <p:pic>
        <p:nvPicPr>
          <p:cNvPr id="33" name="Grafik 32">
            <a:extLst>
              <a:ext uri="{FF2B5EF4-FFF2-40B4-BE49-F238E27FC236}">
                <a16:creationId xmlns:a16="http://schemas.microsoft.com/office/drawing/2014/main" id="{B2DA29CB-8A6B-DC41-96C7-65B5AF0CD8B0}"/>
              </a:ext>
            </a:extLst>
          </p:cNvPr>
          <p:cNvPicPr>
            <a:picLocks noChangeAspect="1"/>
          </p:cNvPicPr>
          <p:nvPr/>
        </p:nvPicPr>
        <p:blipFill>
          <a:blip r:embed="rId9" cstate="print">
            <a:extLst>
              <a:ext uri="{28A0092B-C50C-407E-A947-70E740481C1C}">
                <a14:useLocalDpi xmlns:a14="http://schemas.microsoft.com/office/drawing/2010/main"/>
              </a:ext>
            </a:extLst>
          </a:blip>
          <a:stretch>
            <a:fillRect/>
          </a:stretch>
        </p:blipFill>
        <p:spPr>
          <a:xfrm>
            <a:off x="3435493" y="4353508"/>
            <a:ext cx="1245836" cy="1245836"/>
          </a:xfrm>
          <a:prstGeom prst="rect">
            <a:avLst/>
          </a:prstGeom>
        </p:spPr>
      </p:pic>
      <p:pic>
        <p:nvPicPr>
          <p:cNvPr id="101" name="Grafik 100">
            <a:extLst>
              <a:ext uri="{FF2B5EF4-FFF2-40B4-BE49-F238E27FC236}">
                <a16:creationId xmlns:a16="http://schemas.microsoft.com/office/drawing/2014/main" id="{207DA78C-3B45-3847-818E-B906797C2FD0}"/>
              </a:ext>
            </a:extLst>
          </p:cNvPr>
          <p:cNvPicPr>
            <a:picLocks noChangeAspect="1"/>
          </p:cNvPicPr>
          <p:nvPr/>
        </p:nvPicPr>
        <p:blipFill>
          <a:blip r:embed="rId10" cstate="print">
            <a:extLst>
              <a:ext uri="{28A0092B-C50C-407E-A947-70E740481C1C}">
                <a14:useLocalDpi xmlns:a14="http://schemas.microsoft.com/office/drawing/2010/main"/>
              </a:ext>
            </a:extLst>
          </a:blip>
          <a:stretch>
            <a:fillRect/>
          </a:stretch>
        </p:blipFill>
        <p:spPr>
          <a:xfrm>
            <a:off x="2000958" y="4297057"/>
            <a:ext cx="1358738" cy="1358738"/>
          </a:xfrm>
          <a:prstGeom prst="rect">
            <a:avLst/>
          </a:prstGeom>
        </p:spPr>
      </p:pic>
      <p:sp>
        <p:nvSpPr>
          <p:cNvPr id="74" name="Textfeld 73">
            <a:extLst>
              <a:ext uri="{FF2B5EF4-FFF2-40B4-BE49-F238E27FC236}">
                <a16:creationId xmlns:a16="http://schemas.microsoft.com/office/drawing/2014/main" id="{DE060F5C-F8C4-994A-9C7B-BA394A51FF3E}"/>
              </a:ext>
            </a:extLst>
          </p:cNvPr>
          <p:cNvSpPr txBox="1"/>
          <p:nvPr/>
        </p:nvSpPr>
        <p:spPr>
          <a:xfrm>
            <a:off x="947019" y="5534503"/>
            <a:ext cx="792000" cy="278068"/>
          </a:xfrm>
          <a:prstGeom prst="rect">
            <a:avLst/>
          </a:prstGeom>
          <a:noFill/>
        </p:spPr>
        <p:txBody>
          <a:bodyPr wrap="square" rtlCol="0">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Erdgas </a:t>
            </a:r>
          </a:p>
        </p:txBody>
      </p:sp>
      <p:sp>
        <p:nvSpPr>
          <p:cNvPr id="75" name="Textfeld 74">
            <a:extLst>
              <a:ext uri="{FF2B5EF4-FFF2-40B4-BE49-F238E27FC236}">
                <a16:creationId xmlns:a16="http://schemas.microsoft.com/office/drawing/2014/main" id="{ACFEB694-6C66-8B46-BD37-471E3CA6E770}"/>
              </a:ext>
            </a:extLst>
          </p:cNvPr>
          <p:cNvSpPr txBox="1"/>
          <p:nvPr/>
        </p:nvSpPr>
        <p:spPr>
          <a:xfrm>
            <a:off x="2334565" y="5534503"/>
            <a:ext cx="730518"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Strom</a:t>
            </a:r>
          </a:p>
        </p:txBody>
      </p:sp>
      <p:sp>
        <p:nvSpPr>
          <p:cNvPr id="76" name="Textfeld 75">
            <a:extLst>
              <a:ext uri="{FF2B5EF4-FFF2-40B4-BE49-F238E27FC236}">
                <a16:creationId xmlns:a16="http://schemas.microsoft.com/office/drawing/2014/main" id="{2ECE7A61-C34F-834D-A86A-D43D37B34FBE}"/>
              </a:ext>
            </a:extLst>
          </p:cNvPr>
          <p:cNvSpPr txBox="1"/>
          <p:nvPr/>
        </p:nvSpPr>
        <p:spPr>
          <a:xfrm>
            <a:off x="3643809" y="5534503"/>
            <a:ext cx="836210"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Wasser</a:t>
            </a:r>
          </a:p>
        </p:txBody>
      </p:sp>
      <p:sp>
        <p:nvSpPr>
          <p:cNvPr id="77" name="Textfeld 76">
            <a:extLst>
              <a:ext uri="{FF2B5EF4-FFF2-40B4-BE49-F238E27FC236}">
                <a16:creationId xmlns:a16="http://schemas.microsoft.com/office/drawing/2014/main" id="{33BF2E4F-C641-0045-A7B0-8DCADBF10D5F}"/>
              </a:ext>
            </a:extLst>
          </p:cNvPr>
          <p:cNvSpPr txBox="1"/>
          <p:nvPr/>
        </p:nvSpPr>
        <p:spPr>
          <a:xfrm>
            <a:off x="5007850" y="5534503"/>
            <a:ext cx="832309"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Wärme</a:t>
            </a:r>
          </a:p>
        </p:txBody>
      </p:sp>
      <p:sp>
        <p:nvSpPr>
          <p:cNvPr id="78" name="Textfeld 77">
            <a:extLst>
              <a:ext uri="{FF2B5EF4-FFF2-40B4-BE49-F238E27FC236}">
                <a16:creationId xmlns:a16="http://schemas.microsoft.com/office/drawing/2014/main" id="{E5D45F56-90DB-4B4D-B41E-C0C970C93DEC}"/>
              </a:ext>
            </a:extLst>
          </p:cNvPr>
          <p:cNvSpPr txBox="1"/>
          <p:nvPr/>
        </p:nvSpPr>
        <p:spPr>
          <a:xfrm>
            <a:off x="6139006" y="5534502"/>
            <a:ext cx="129535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Erneuerbare Energien</a:t>
            </a:r>
          </a:p>
        </p:txBody>
      </p:sp>
      <p:sp>
        <p:nvSpPr>
          <p:cNvPr id="79" name="Textfeld 78">
            <a:extLst>
              <a:ext uri="{FF2B5EF4-FFF2-40B4-BE49-F238E27FC236}">
                <a16:creationId xmlns:a16="http://schemas.microsoft.com/office/drawing/2014/main" id="{7340D4F8-D734-3D43-8911-1EF557C72A54}"/>
              </a:ext>
            </a:extLst>
          </p:cNvPr>
          <p:cNvSpPr txBox="1"/>
          <p:nvPr/>
        </p:nvSpPr>
        <p:spPr>
          <a:xfrm>
            <a:off x="7500504" y="5534502"/>
            <a:ext cx="1295356" cy="5330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Dienst-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leistungen</a:t>
            </a:r>
          </a:p>
        </p:txBody>
      </p:sp>
      <p:pic>
        <p:nvPicPr>
          <p:cNvPr id="42" name="Grafik 41">
            <a:extLst>
              <a:ext uri="{FF2B5EF4-FFF2-40B4-BE49-F238E27FC236}">
                <a16:creationId xmlns:a16="http://schemas.microsoft.com/office/drawing/2014/main" id="{EB5CADA8-AE98-424D-8D8E-41C5E5F5AA5C}"/>
              </a:ext>
            </a:extLst>
          </p:cNvPr>
          <p:cNvPicPr>
            <a:picLocks noChangeAspect="1"/>
          </p:cNvPicPr>
          <p:nvPr/>
        </p:nvPicPr>
        <p:blipFill>
          <a:blip r:embed="rId11" cstate="print">
            <a:extLst>
              <a:ext uri="{28A0092B-C50C-407E-A947-70E740481C1C}">
                <a14:useLocalDpi xmlns:a14="http://schemas.microsoft.com/office/drawing/2010/main"/>
              </a:ext>
            </a:extLst>
          </a:blip>
          <a:stretch>
            <a:fillRect/>
          </a:stretch>
        </p:blipFill>
        <p:spPr>
          <a:xfrm>
            <a:off x="6191432" y="4292551"/>
            <a:ext cx="1290781" cy="1290781"/>
          </a:xfrm>
          <a:prstGeom prst="rect">
            <a:avLst/>
          </a:prstGeom>
        </p:spPr>
      </p:pic>
      <p:sp>
        <p:nvSpPr>
          <p:cNvPr id="40" name="Oval 39">
            <a:extLst>
              <a:ext uri="{FF2B5EF4-FFF2-40B4-BE49-F238E27FC236}">
                <a16:creationId xmlns:a16="http://schemas.microsoft.com/office/drawing/2014/main" id="{3431ADE5-95E4-B149-B7A7-65CCF06A58FB}"/>
              </a:ext>
            </a:extLst>
          </p:cNvPr>
          <p:cNvSpPr/>
          <p:nvPr/>
        </p:nvSpPr>
        <p:spPr>
          <a:xfrm>
            <a:off x="10311317" y="4443963"/>
            <a:ext cx="1122088" cy="1110778"/>
          </a:xfrm>
          <a:prstGeom prst="ellips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Roboto"/>
              <a:ea typeface="+mn-ea"/>
              <a:cs typeface="+mn-cs"/>
            </a:endParaRPr>
          </a:p>
        </p:txBody>
      </p:sp>
      <p:sp>
        <p:nvSpPr>
          <p:cNvPr id="41" name="Oval 40">
            <a:extLst>
              <a:ext uri="{FF2B5EF4-FFF2-40B4-BE49-F238E27FC236}">
                <a16:creationId xmlns:a16="http://schemas.microsoft.com/office/drawing/2014/main" id="{EA7612C8-C34F-9E4E-B12F-E027BA42884B}"/>
              </a:ext>
            </a:extLst>
          </p:cNvPr>
          <p:cNvSpPr/>
          <p:nvPr/>
        </p:nvSpPr>
        <p:spPr>
          <a:xfrm>
            <a:off x="8949230" y="4413233"/>
            <a:ext cx="1122088" cy="1110778"/>
          </a:xfrm>
          <a:prstGeom prst="ellips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prstClr val="white"/>
              </a:solidFill>
              <a:effectLst/>
              <a:uLnTx/>
              <a:uFillTx/>
              <a:latin typeface="Roboto"/>
              <a:ea typeface="+mn-ea"/>
              <a:cs typeface="+mn-cs"/>
            </a:endParaRPr>
          </a:p>
        </p:txBody>
      </p:sp>
      <p:sp>
        <p:nvSpPr>
          <p:cNvPr id="43" name="Textfeld 42">
            <a:extLst>
              <a:ext uri="{FF2B5EF4-FFF2-40B4-BE49-F238E27FC236}">
                <a16:creationId xmlns:a16="http://schemas.microsoft.com/office/drawing/2014/main" id="{688BD7A4-F577-844C-B9DD-8E8366C837AD}"/>
              </a:ext>
            </a:extLst>
          </p:cNvPr>
          <p:cNvSpPr txBox="1"/>
          <p:nvPr/>
        </p:nvSpPr>
        <p:spPr>
          <a:xfrm>
            <a:off x="8781282" y="5516686"/>
            <a:ext cx="1517517" cy="73866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Digitale Mehrwert-services</a:t>
            </a:r>
          </a:p>
        </p:txBody>
      </p:sp>
      <p:sp>
        <p:nvSpPr>
          <p:cNvPr id="44" name="Textfeld 43">
            <a:extLst>
              <a:ext uri="{FF2B5EF4-FFF2-40B4-BE49-F238E27FC236}">
                <a16:creationId xmlns:a16="http://schemas.microsoft.com/office/drawing/2014/main" id="{668E4858-8622-E342-9699-4459CC06D5DB}"/>
              </a:ext>
            </a:extLst>
          </p:cNvPr>
          <p:cNvSpPr txBox="1"/>
          <p:nvPr/>
        </p:nvSpPr>
        <p:spPr>
          <a:xfrm>
            <a:off x="10224683" y="5534502"/>
            <a:ext cx="129535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0" i="0" u="none" strike="noStrike" kern="1200" cap="none" spc="0" normalizeH="0" baseline="0" noProof="0" dirty="0">
                <a:ln>
                  <a:noFill/>
                </a:ln>
                <a:effectLst/>
                <a:uLnTx/>
                <a:uFillTx/>
                <a:latin typeface="Arial" panose="020B0604020202020204" pitchFamily="34" charset="0"/>
                <a:ea typeface="+mn-ea"/>
                <a:cs typeface="Arial" panose="020B0604020202020204" pitchFamily="34" charset="0"/>
              </a:rPr>
              <a:t>E-Mobilität</a:t>
            </a:r>
          </a:p>
        </p:txBody>
      </p:sp>
      <p:pic>
        <p:nvPicPr>
          <p:cNvPr id="8" name="Grafik 7">
            <a:extLst>
              <a:ext uri="{FF2B5EF4-FFF2-40B4-BE49-F238E27FC236}">
                <a16:creationId xmlns:a16="http://schemas.microsoft.com/office/drawing/2014/main" id="{0FF81D32-FFF3-B740-9062-A7C896A00C02}"/>
              </a:ext>
            </a:extLst>
          </p:cNvPr>
          <p:cNvPicPr>
            <a:picLocks noChangeAspect="1"/>
          </p:cNvPicPr>
          <p:nvPr/>
        </p:nvPicPr>
        <p:blipFill>
          <a:blip r:embed="rId12" cstate="print">
            <a:extLst>
              <a:ext uri="{28A0092B-C50C-407E-A947-70E740481C1C}">
                <a14:useLocalDpi xmlns:a14="http://schemas.microsoft.com/office/drawing/2010/main"/>
              </a:ext>
            </a:extLst>
          </a:blip>
          <a:stretch>
            <a:fillRect/>
          </a:stretch>
        </p:blipFill>
        <p:spPr>
          <a:xfrm>
            <a:off x="10297767" y="4443963"/>
            <a:ext cx="1117543" cy="1145802"/>
          </a:xfrm>
          <a:prstGeom prst="rect">
            <a:avLst/>
          </a:prstGeom>
        </p:spPr>
      </p:pic>
      <p:pic>
        <p:nvPicPr>
          <p:cNvPr id="10" name="Grafik 9">
            <a:extLst>
              <a:ext uri="{FF2B5EF4-FFF2-40B4-BE49-F238E27FC236}">
                <a16:creationId xmlns:a16="http://schemas.microsoft.com/office/drawing/2014/main" id="{34F1FE61-410D-5440-A10E-CBEA0CBF7EEC}"/>
              </a:ext>
            </a:extLst>
          </p:cNvPr>
          <p:cNvPicPr>
            <a:picLocks noChangeAspect="1"/>
          </p:cNvPicPr>
          <p:nvPr/>
        </p:nvPicPr>
        <p:blipFill>
          <a:blip r:embed="rId13" cstate="print">
            <a:extLst>
              <a:ext uri="{28A0092B-C50C-407E-A947-70E740481C1C}">
                <a14:useLocalDpi xmlns:a14="http://schemas.microsoft.com/office/drawing/2010/main"/>
              </a:ext>
            </a:extLst>
          </a:blip>
          <a:stretch>
            <a:fillRect/>
          </a:stretch>
        </p:blipFill>
        <p:spPr>
          <a:xfrm>
            <a:off x="9083737" y="4517815"/>
            <a:ext cx="862557" cy="884369"/>
          </a:xfrm>
          <a:prstGeom prst="rect">
            <a:avLst/>
          </a:prstGeom>
        </p:spPr>
      </p:pic>
      <p:sp>
        <p:nvSpPr>
          <p:cNvPr id="12" name="Textfeld 11">
            <a:extLst>
              <a:ext uri="{FF2B5EF4-FFF2-40B4-BE49-F238E27FC236}">
                <a16:creationId xmlns:a16="http://schemas.microsoft.com/office/drawing/2014/main" id="{92B3F3F7-A31E-4E9F-AB5D-9BA153F90ED3}"/>
              </a:ext>
            </a:extLst>
          </p:cNvPr>
          <p:cNvSpPr txBox="1"/>
          <p:nvPr/>
        </p:nvSpPr>
        <p:spPr>
          <a:xfrm>
            <a:off x="10678070" y="5929535"/>
            <a:ext cx="582211" cy="307777"/>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400" b="0" i="1" u="none" strike="noStrike" kern="1200" cap="none" spc="0" normalizeH="0" baseline="0" noProof="0" dirty="0">
                <a:ln>
                  <a:noFill/>
                </a:ln>
                <a:solidFill>
                  <a:srgbClr val="050048"/>
                </a:solidFill>
                <a:effectLst/>
                <a:uLnTx/>
                <a:uFillTx/>
                <a:latin typeface="Roboto Medium"/>
                <a:ea typeface="+mn-ea"/>
                <a:cs typeface="+mn-cs"/>
              </a:rPr>
              <a:t>2023</a:t>
            </a:r>
          </a:p>
        </p:txBody>
      </p:sp>
      <p:sp>
        <p:nvSpPr>
          <p:cNvPr id="3" name="Rechteck 2">
            <a:extLst>
              <a:ext uri="{FF2B5EF4-FFF2-40B4-BE49-F238E27FC236}">
                <a16:creationId xmlns:a16="http://schemas.microsoft.com/office/drawing/2014/main" id="{FC94AD51-0000-CD75-1F33-2F6F3B99BB29}"/>
              </a:ext>
            </a:extLst>
          </p:cNvPr>
          <p:cNvSpPr/>
          <p:nvPr/>
        </p:nvSpPr>
        <p:spPr>
          <a:xfrm>
            <a:off x="9525445" y="3390315"/>
            <a:ext cx="2089770" cy="700959"/>
          </a:xfrm>
          <a:prstGeom prst="rect">
            <a:avLst/>
          </a:prstGeom>
          <a:solidFill>
            <a:srgbClr val="CFEBFB"/>
          </a:solidFill>
          <a:ln>
            <a:no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050048"/>
                </a:solidFill>
                <a:effectLst/>
                <a:uLnTx/>
                <a:uFillTx/>
                <a:latin typeface="Arial" panose="020B0604020202020204" pitchFamily="34" charset="0"/>
                <a:ea typeface="+mn-ea"/>
                <a:cs typeface="Arial" panose="020B0604020202020204" pitchFamily="34" charset="0"/>
              </a:rPr>
              <a:t>                      </a:t>
            </a:r>
          </a:p>
        </p:txBody>
      </p:sp>
      <p:sp>
        <p:nvSpPr>
          <p:cNvPr id="6" name="Rechteck 5">
            <a:extLst>
              <a:ext uri="{FF2B5EF4-FFF2-40B4-BE49-F238E27FC236}">
                <a16:creationId xmlns:a16="http://schemas.microsoft.com/office/drawing/2014/main" id="{EFA41356-7BB4-59B0-22FF-AD2B67ADE849}"/>
              </a:ext>
            </a:extLst>
          </p:cNvPr>
          <p:cNvSpPr/>
          <p:nvPr/>
        </p:nvSpPr>
        <p:spPr>
          <a:xfrm>
            <a:off x="9654110" y="3472042"/>
            <a:ext cx="1831929" cy="430887"/>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F0EFEE">
                    <a:lumMod val="25000"/>
                  </a:srgbClr>
                </a:solidFill>
                <a:effectLst/>
                <a:uLnTx/>
                <a:uFillTx/>
                <a:latin typeface="Arial" panose="020B0604020202020204" pitchFamily="34" charset="0"/>
                <a:ea typeface="+mn-ea"/>
                <a:cs typeface="Arial" panose="020B0604020202020204" pitchFamily="34" charset="0"/>
              </a:rPr>
              <a:t>Mitarbeiter</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1400" b="1" i="0" u="none" strike="noStrike" kern="1200" cap="none" spc="0" normalizeH="0" baseline="0" noProof="0" dirty="0">
                <a:ln>
                  <a:noFill/>
                </a:ln>
                <a:solidFill>
                  <a:srgbClr val="F0EFEE">
                    <a:lumMod val="25000"/>
                  </a:srgbClr>
                </a:solidFill>
                <a:effectLst/>
                <a:uLnTx/>
                <a:uFillTx/>
                <a:latin typeface="Arial" panose="020B0604020202020204" pitchFamily="34" charset="0"/>
                <a:ea typeface="+mn-ea"/>
                <a:cs typeface="Arial" panose="020B0604020202020204" pitchFamily="34" charset="0"/>
              </a:rPr>
              <a:t>1.043</a:t>
            </a:r>
          </a:p>
        </p:txBody>
      </p:sp>
      <p:cxnSp>
        <p:nvCxnSpPr>
          <p:cNvPr id="14" name="Gerade Verbindung 12">
            <a:extLst>
              <a:ext uri="{FF2B5EF4-FFF2-40B4-BE49-F238E27FC236}">
                <a16:creationId xmlns:a16="http://schemas.microsoft.com/office/drawing/2014/main" id="{C4F1A42E-F21D-9FC3-1DD4-042E23495C3F}"/>
              </a:ext>
            </a:extLst>
          </p:cNvPr>
          <p:cNvCxnSpPr>
            <a:cxnSpLocks/>
          </p:cNvCxnSpPr>
          <p:nvPr/>
        </p:nvCxnSpPr>
        <p:spPr>
          <a:xfrm flipV="1">
            <a:off x="7536160" y="3081248"/>
            <a:ext cx="0" cy="275744"/>
          </a:xfrm>
          <a:prstGeom prst="line">
            <a:avLst/>
          </a:prstGeom>
          <a:ln w="19050">
            <a:solidFill>
              <a:schemeClr val="accent6"/>
            </a:solidFill>
          </a:ln>
        </p:spPr>
        <p:style>
          <a:lnRef idx="1">
            <a:schemeClr val="accent1"/>
          </a:lnRef>
          <a:fillRef idx="0">
            <a:schemeClr val="accent1"/>
          </a:fillRef>
          <a:effectRef idx="0">
            <a:schemeClr val="accent1"/>
          </a:effectRef>
          <a:fontRef idx="minor">
            <a:schemeClr val="tx1"/>
          </a:fontRef>
        </p:style>
      </p:cxnSp>
      <p:pic>
        <p:nvPicPr>
          <p:cNvPr id="11" name="Grafik 10" descr="Ein Bild, das Schrift, Grafiken, Grafikdesign, Logo enthält.&#10;&#10;KI-generierte Inhalte können fehlerhaft sein.">
            <a:extLst>
              <a:ext uri="{FF2B5EF4-FFF2-40B4-BE49-F238E27FC236}">
                <a16:creationId xmlns:a16="http://schemas.microsoft.com/office/drawing/2014/main" id="{743F6FD0-92DF-099E-1A99-65E32D3FD8D9}"/>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5280099" y="2232487"/>
            <a:ext cx="1630058" cy="467443"/>
          </a:xfrm>
          <a:prstGeom prst="rect">
            <a:avLst/>
          </a:prstGeom>
        </p:spPr>
      </p:pic>
      <p:sp>
        <p:nvSpPr>
          <p:cNvPr id="5" name="Foliennummernplatzhalter 3">
            <a:extLst>
              <a:ext uri="{FF2B5EF4-FFF2-40B4-BE49-F238E27FC236}">
                <a16:creationId xmlns:a16="http://schemas.microsoft.com/office/drawing/2014/main" id="{EB8A0C1D-7FD8-3D61-B0E0-1F312195CD17}"/>
              </a:ext>
            </a:extLst>
          </p:cNvPr>
          <p:cNvSpPr>
            <a:spLocks noGrp="1"/>
          </p:cNvSpPr>
          <p:nvPr>
            <p:ph type="sldNum" sz="quarter" idx="12"/>
          </p:nvPr>
        </p:nvSpPr>
        <p:spPr>
          <a:xfrm>
            <a:off x="10992000" y="6585000"/>
            <a:ext cx="504000" cy="144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3BBE8A-6AD6-4001-817E-AB838A45C150}" type="slidenum">
              <a:rPr kumimoji="0" lang="de-DE" sz="1600" b="0" i="0" u="none" strike="noStrike" kern="1200" cap="none" spc="0" normalizeH="0" baseline="0" noProof="0" smtClean="0">
                <a:ln>
                  <a:noFill/>
                </a:ln>
                <a:solidFill>
                  <a:srgbClr val="050048"/>
                </a:solidFill>
                <a:effectLst/>
                <a:uLnTx/>
                <a:uFillTx/>
                <a:latin typeface="Better Times"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de-DE" sz="1600" b="0" i="0" u="none" strike="noStrike" kern="1200" cap="none" spc="0" normalizeH="0" baseline="0" noProof="0" dirty="0">
              <a:ln>
                <a:noFill/>
              </a:ln>
              <a:solidFill>
                <a:srgbClr val="050048"/>
              </a:solidFill>
              <a:effectLst/>
              <a:uLnTx/>
              <a:uFillTx/>
              <a:latin typeface="Better Times" pitchFamily="2" charset="0"/>
              <a:ea typeface="+mn-ea"/>
              <a:cs typeface="+mn-cs"/>
            </a:endParaRPr>
          </a:p>
        </p:txBody>
      </p:sp>
    </p:spTree>
    <p:extLst>
      <p:ext uri="{BB962C8B-B14F-4D97-AF65-F5344CB8AC3E}">
        <p14:creationId xmlns:p14="http://schemas.microsoft.com/office/powerpoint/2010/main" val="282171186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6">
            <a:extLst>
              <a:ext uri="{FF2B5EF4-FFF2-40B4-BE49-F238E27FC236}">
                <a16:creationId xmlns:a16="http://schemas.microsoft.com/office/drawing/2014/main" id="{7B4A0EB0-A406-4EC5-B9D3-811205CCF35A}"/>
              </a:ext>
            </a:extLst>
          </p:cNvPr>
          <p:cNvSpPr>
            <a:spLocks noGrp="1"/>
          </p:cNvSpPr>
          <p:nvPr>
            <p:ph type="title"/>
          </p:nvPr>
        </p:nvSpPr>
        <p:spPr>
          <a:xfrm>
            <a:off x="387704" y="344744"/>
            <a:ext cx="7580504" cy="651000"/>
          </a:xfrm>
        </p:spPr>
        <p:txBody>
          <a:bodyPr/>
          <a:lstStyle/>
          <a:p>
            <a:r>
              <a:rPr lang="de-DE" sz="2000" b="1" dirty="0"/>
              <a:t>Die Herausforderungen der Energiewende zeigen sich auch ganz konkret in der Praxis: Beispiel 1: Die MSA Siedlung</a:t>
            </a:r>
          </a:p>
        </p:txBody>
      </p:sp>
      <p:sp>
        <p:nvSpPr>
          <p:cNvPr id="18" name="Inhaltsplatzhalter 17">
            <a:extLst>
              <a:ext uri="{FF2B5EF4-FFF2-40B4-BE49-F238E27FC236}">
                <a16:creationId xmlns:a16="http://schemas.microsoft.com/office/drawing/2014/main" id="{802EF0EA-2C32-459D-8744-98C5BB4724E3}"/>
              </a:ext>
            </a:extLst>
          </p:cNvPr>
          <p:cNvSpPr>
            <a:spLocks noGrp="1"/>
          </p:cNvSpPr>
          <p:nvPr>
            <p:ph idx="1"/>
          </p:nvPr>
        </p:nvSpPr>
        <p:spPr>
          <a:xfrm>
            <a:off x="351496" y="1253764"/>
            <a:ext cx="7764982" cy="5055235"/>
          </a:xfrm>
        </p:spPr>
        <p:txBody>
          <a:bodyPr/>
          <a:lstStyle/>
          <a:p>
            <a:r>
              <a:rPr lang="de-DE" sz="1600" dirty="0"/>
              <a:t>Gebäudebestand aus 1950er Jahren</a:t>
            </a:r>
          </a:p>
          <a:p>
            <a:r>
              <a:rPr lang="de-DE" sz="1600" dirty="0"/>
              <a:t>909 Haushalte gibt es in der MSA Siedlung </a:t>
            </a:r>
          </a:p>
          <a:p>
            <a:r>
              <a:rPr lang="de-DE" sz="1600" dirty="0"/>
              <a:t>5 GWh Wärmebedarf pro Jahr</a:t>
            </a:r>
          </a:p>
          <a:p>
            <a:r>
              <a:rPr lang="de-DE" sz="1600" dirty="0"/>
              <a:t>Netz ist aus der Nachkriegszeit </a:t>
            </a:r>
          </a:p>
          <a:p>
            <a:r>
              <a:rPr lang="de-DE" sz="1600" dirty="0"/>
              <a:t>Dringender Sanierungsbedarf, der Investitionskosten für die Anwohner mit sich bringt. </a:t>
            </a:r>
          </a:p>
          <a:p>
            <a:r>
              <a:rPr lang="de-DE" sz="1600" dirty="0"/>
              <a:t>Sehr verhaltene Zustimmung der Eigentümer für die Fortführung der Wärmeversorgung aufgrund Eigen-</a:t>
            </a:r>
            <a:r>
              <a:rPr lang="de-DE" sz="1600" dirty="0" err="1"/>
              <a:t>Investbedarf</a:t>
            </a:r>
            <a:r>
              <a:rPr lang="de-DE" sz="1600" dirty="0"/>
              <a:t> in Höhe von ca. 10.000 EUR. Wärmepreis steigt um Faktor 3</a:t>
            </a:r>
          </a:p>
          <a:p>
            <a:r>
              <a:rPr lang="de-DE" sz="1600" dirty="0"/>
              <a:t>Eine strombasierte Wärmeversorgung der MSA- Siedlung hätte massiven Netzausbau zur Folge: Kosten bei rund 13 Mio. EUR für komplette Sanierung , etwa 5 Mio. EUR bei akutem Bedarf von Wärmepumpen bei 20 % der Haushalte</a:t>
            </a:r>
          </a:p>
          <a:p>
            <a:r>
              <a:rPr lang="de-DE" sz="1600" b="1" dirty="0"/>
              <a:t>Kundenentscheidung: Wärmeversorgung wird bei 80 % der Kunden fortgesetzt, im Einzelfall wurden Wärmepumpen beantragt.</a:t>
            </a:r>
          </a:p>
        </p:txBody>
      </p:sp>
      <p:sp>
        <p:nvSpPr>
          <p:cNvPr id="4" name="Foliennummernplatzhalter 3">
            <a:extLst>
              <a:ext uri="{FF2B5EF4-FFF2-40B4-BE49-F238E27FC236}">
                <a16:creationId xmlns:a16="http://schemas.microsoft.com/office/drawing/2014/main" id="{075D8A8A-D17D-40D7-A25F-2649FD2AAD6D}"/>
              </a:ext>
            </a:extLst>
          </p:cNvPr>
          <p:cNvSpPr>
            <a:spLocks noGrp="1"/>
          </p:cNvSpPr>
          <p:nvPr>
            <p:ph type="sldNum" sz="quarter" idx="12"/>
          </p:nvPr>
        </p:nvSpPr>
        <p:spPr/>
        <p:txBody>
          <a:bodyPr/>
          <a:lstStyle/>
          <a:p>
            <a:fld id="{BDA08C80-20F7-41C2-BF1E-F5A6ACC0FBA9}" type="slidenum">
              <a:rPr lang="de-DE" smtClean="0"/>
              <a:t>20</a:t>
            </a:fld>
            <a:endParaRPr lang="de-DE"/>
          </a:p>
        </p:txBody>
      </p:sp>
      <p:pic>
        <p:nvPicPr>
          <p:cNvPr id="6" name="Grafik 5">
            <a:extLst>
              <a:ext uri="{FF2B5EF4-FFF2-40B4-BE49-F238E27FC236}">
                <a16:creationId xmlns:a16="http://schemas.microsoft.com/office/drawing/2014/main" id="{CC8D44CA-E5E3-FA07-E48A-6E7B7E87549A}"/>
              </a:ext>
            </a:extLst>
          </p:cNvPr>
          <p:cNvPicPr>
            <a:picLocks noChangeAspect="1"/>
          </p:cNvPicPr>
          <p:nvPr/>
        </p:nvPicPr>
        <p:blipFill>
          <a:blip r:embed="rId2"/>
          <a:stretch>
            <a:fillRect/>
          </a:stretch>
        </p:blipFill>
        <p:spPr>
          <a:xfrm>
            <a:off x="8399282" y="0"/>
            <a:ext cx="3636808" cy="6858000"/>
          </a:xfrm>
          <a:prstGeom prst="rect">
            <a:avLst/>
          </a:prstGeom>
        </p:spPr>
      </p:pic>
    </p:spTree>
    <p:extLst>
      <p:ext uri="{BB962C8B-B14F-4D97-AF65-F5344CB8AC3E}">
        <p14:creationId xmlns:p14="http://schemas.microsoft.com/office/powerpoint/2010/main" val="221747188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a:extLst>
              <a:ext uri="{FF2B5EF4-FFF2-40B4-BE49-F238E27FC236}">
                <a16:creationId xmlns:a16="http://schemas.microsoft.com/office/drawing/2014/main" id="{66D49B03-6D9F-346D-1CE0-EE0FC67F16E3}"/>
              </a:ext>
            </a:extLst>
          </p:cNvPr>
          <p:cNvSpPr>
            <a:spLocks noGrp="1"/>
          </p:cNvSpPr>
          <p:nvPr>
            <p:ph type="title"/>
          </p:nvPr>
        </p:nvSpPr>
        <p:spPr>
          <a:xfrm>
            <a:off x="431800" y="404285"/>
            <a:ext cx="9083391" cy="868292"/>
          </a:xfrm>
        </p:spPr>
        <p:txBody>
          <a:bodyPr/>
          <a:lstStyle/>
          <a:p>
            <a:r>
              <a:rPr lang="de-DE" sz="2200" b="1" dirty="0"/>
              <a:t>Praxisbeispiel 2: Pilotgebiet Kirchhörde</a:t>
            </a:r>
          </a:p>
        </p:txBody>
      </p:sp>
      <p:sp>
        <p:nvSpPr>
          <p:cNvPr id="5" name="Datumsplatzhalter 4">
            <a:extLst>
              <a:ext uri="{FF2B5EF4-FFF2-40B4-BE49-F238E27FC236}">
                <a16:creationId xmlns:a16="http://schemas.microsoft.com/office/drawing/2014/main" id="{EB6449ED-835B-19BA-8E6F-B7C86BE67F55}"/>
              </a:ext>
            </a:extLst>
          </p:cNvPr>
          <p:cNvSpPr>
            <a:spLocks noGrp="1"/>
          </p:cNvSpPr>
          <p:nvPr>
            <p:ph type="dt" sz="half" idx="2"/>
          </p:nvPr>
        </p:nvSpPr>
        <p:spPr>
          <a:xfrm>
            <a:off x="7025631" y="3088229"/>
            <a:ext cx="816733" cy="298737"/>
          </a:xfrm>
          <a:prstGeom prst="rect">
            <a:avLst/>
          </a:prstGeom>
        </p:spPr>
        <p:txBody>
          <a:bodyPr vert="horz" lIns="91440" tIns="45720" rIns="91440" bIns="45720" rtlCol="0" anchor="ctr"/>
          <a:lstStyle>
            <a:defPPr>
              <a:defRPr lang="de-DE"/>
            </a:defPPr>
            <a:lvl1pPr marL="0" algn="r" defTabSz="457200" rtl="0" eaLnBrk="1" latinLnBrk="0" hangingPunct="1">
              <a:defRPr lang="de-DE" sz="800" b="0" i="0" kern="0" dirty="0">
                <a:solidFill>
                  <a:sysClr val="windowText" lastClr="000000">
                    <a:tint val="75000"/>
                  </a:sysClr>
                </a:solidFill>
                <a:latin typeface="Roboto" panose="02000000000000000000" pitchFamily="2" charset="0"/>
                <a:ea typeface="Roboto" panose="02000000000000000000" pitchFamily="2"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a:t>| </a:t>
            </a:r>
            <a:fld id="{EE475EF9-55EC-4CFE-9D78-600A6DC9803E}" type="datetime1">
              <a:rPr lang="de-DE" smtClean="0"/>
              <a:pPr/>
              <a:t>18.11.2025</a:t>
            </a:fld>
            <a:r>
              <a:t> </a:t>
            </a:r>
          </a:p>
        </p:txBody>
      </p:sp>
      <p:sp>
        <p:nvSpPr>
          <p:cNvPr id="6" name="Foliennummernplatzhalter 5">
            <a:extLst>
              <a:ext uri="{FF2B5EF4-FFF2-40B4-BE49-F238E27FC236}">
                <a16:creationId xmlns:a16="http://schemas.microsoft.com/office/drawing/2014/main" id="{85997C2C-01F8-B003-B57F-90DD1DAC6782}"/>
              </a:ext>
            </a:extLst>
          </p:cNvPr>
          <p:cNvSpPr>
            <a:spLocks noGrp="1"/>
          </p:cNvSpPr>
          <p:nvPr>
            <p:ph type="sldNum" sz="quarter" idx="4"/>
          </p:nvPr>
        </p:nvSpPr>
        <p:spPr>
          <a:xfrm>
            <a:off x="7650346" y="3088229"/>
            <a:ext cx="711134" cy="299160"/>
          </a:xfrm>
          <a:prstGeom prst="rect">
            <a:avLst/>
          </a:prstGeom>
        </p:spPr>
        <p:txBody>
          <a:bodyPr vert="horz" lIns="91440" tIns="45720" rIns="91440" bIns="45720" rtlCol="0" anchor="ctr"/>
          <a:lstStyle>
            <a:defPPr>
              <a:defRPr lang="de-DE"/>
            </a:defPPr>
            <a:lvl1pPr marL="0" algn="r" defTabSz="457200" rtl="0" eaLnBrk="1" latinLnBrk="0" hangingPunct="1">
              <a:defRPr lang="de-DE" sz="800" b="0" i="0" kern="0" smtClean="0">
                <a:solidFill>
                  <a:sysClr val="windowText" lastClr="000000">
                    <a:tint val="75000"/>
                  </a:sysClr>
                </a:solidFill>
                <a:latin typeface="Roboto" panose="02000000000000000000" pitchFamily="2" charset="0"/>
                <a:ea typeface="Roboto" panose="02000000000000000000" pitchFamily="2" charset="0"/>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a:t> | Seite </a:t>
            </a:r>
            <a:fld id="{AF19D4DC-65DB-9945-BC0F-E201F40EFAA0}" type="slidenum">
              <a:rPr smtClean="0"/>
              <a:pPr/>
              <a:t>21</a:t>
            </a:fld>
            <a:endParaRPr/>
          </a:p>
        </p:txBody>
      </p:sp>
      <p:sp>
        <p:nvSpPr>
          <p:cNvPr id="17" name="Rechteck: abgerundete Ecken 16">
            <a:extLst>
              <a:ext uri="{FF2B5EF4-FFF2-40B4-BE49-F238E27FC236}">
                <a16:creationId xmlns:a16="http://schemas.microsoft.com/office/drawing/2014/main" id="{0CC71EA2-CCDE-777D-6244-E6C2C4207FA7}"/>
              </a:ext>
            </a:extLst>
          </p:cNvPr>
          <p:cNvSpPr/>
          <p:nvPr/>
        </p:nvSpPr>
        <p:spPr>
          <a:xfrm>
            <a:off x="6096000" y="734050"/>
            <a:ext cx="5878005" cy="1163430"/>
          </a:xfrm>
          <a:prstGeom prst="roundRect">
            <a:avLst/>
          </a:prstGeom>
          <a:solidFill>
            <a:schemeClr val="bg1"/>
          </a:solidFill>
          <a:ln w="28575">
            <a:solidFill>
              <a:srgbClr val="2255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de-DE"/>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sz="2400"/>
          </a:p>
        </p:txBody>
      </p:sp>
      <p:sp>
        <p:nvSpPr>
          <p:cNvPr id="18" name="Textfeld 17">
            <a:extLst>
              <a:ext uri="{FF2B5EF4-FFF2-40B4-BE49-F238E27FC236}">
                <a16:creationId xmlns:a16="http://schemas.microsoft.com/office/drawing/2014/main" id="{8BFDA3A1-127D-30CC-0F35-35520917E545}"/>
              </a:ext>
            </a:extLst>
          </p:cNvPr>
          <p:cNvSpPr txBox="1"/>
          <p:nvPr/>
        </p:nvSpPr>
        <p:spPr>
          <a:xfrm>
            <a:off x="6096000" y="946563"/>
            <a:ext cx="5878005" cy="830997"/>
          </a:xfrm>
          <a:prstGeom prst="rect">
            <a:avLst/>
          </a:prstGeom>
          <a:noFill/>
        </p:spPr>
        <p:txBody>
          <a:bodyPr wrap="square" rtlCol="0">
            <a:spAutoFit/>
          </a:bodyPr>
          <a:lstStyle/>
          <a:p>
            <a:pPr marL="380990" indent="-380990">
              <a:buFont typeface="Arial" panose="020B0604020202020204" pitchFamily="34" charset="0"/>
              <a:buChar char="•"/>
            </a:pPr>
            <a:r>
              <a:rPr lang="de-DE" sz="1600">
                <a:latin typeface="Roboto" panose="02000000000000000000" pitchFamily="2" charset="0"/>
                <a:ea typeface="Roboto" panose="02000000000000000000" pitchFamily="2" charset="0"/>
              </a:rPr>
              <a:t>Smart </a:t>
            </a:r>
            <a:r>
              <a:rPr lang="de-DE" sz="1600" err="1">
                <a:latin typeface="Roboto" panose="02000000000000000000" pitchFamily="2" charset="0"/>
                <a:ea typeface="Roboto" panose="02000000000000000000" pitchFamily="2" charset="0"/>
              </a:rPr>
              <a:t>Grid</a:t>
            </a:r>
            <a:r>
              <a:rPr lang="de-DE" sz="1600">
                <a:latin typeface="Roboto" panose="02000000000000000000" pitchFamily="2" charset="0"/>
                <a:ea typeface="Roboto" panose="02000000000000000000" pitchFamily="2" charset="0"/>
              </a:rPr>
              <a:t> Konzept UA Kirchhörde 2021 bereits erstellt</a:t>
            </a:r>
          </a:p>
          <a:p>
            <a:pPr marL="380990" indent="-380990">
              <a:buFont typeface="Arial" panose="020B0604020202020204" pitchFamily="34" charset="0"/>
              <a:buChar char="•"/>
            </a:pPr>
            <a:r>
              <a:rPr lang="de-DE" sz="1600">
                <a:latin typeface="Roboto" panose="02000000000000000000" pitchFamily="2" charset="0"/>
                <a:ea typeface="Roboto" panose="02000000000000000000" pitchFamily="2" charset="0"/>
              </a:rPr>
              <a:t>Auffällig in der </a:t>
            </a:r>
            <a:r>
              <a:rPr lang="de-DE" sz="1600" err="1">
                <a:latin typeface="Roboto" panose="02000000000000000000" pitchFamily="2" charset="0"/>
                <a:ea typeface="Roboto" panose="02000000000000000000" pitchFamily="2" charset="0"/>
              </a:rPr>
              <a:t>iZNP</a:t>
            </a:r>
            <a:r>
              <a:rPr lang="de-DE" sz="1600">
                <a:latin typeface="Roboto" panose="02000000000000000000" pitchFamily="2" charset="0"/>
                <a:ea typeface="Roboto" panose="02000000000000000000" pitchFamily="2" charset="0"/>
              </a:rPr>
              <a:t> Strom</a:t>
            </a:r>
          </a:p>
          <a:p>
            <a:pPr marL="380990" indent="-380990">
              <a:buFont typeface="Arial" panose="020B0604020202020204" pitchFamily="34" charset="0"/>
              <a:buChar char="•"/>
            </a:pPr>
            <a:r>
              <a:rPr lang="de-DE" sz="1600">
                <a:latin typeface="Roboto" panose="02000000000000000000" pitchFamily="2" charset="0"/>
                <a:ea typeface="Roboto" panose="02000000000000000000" pitchFamily="2" charset="0"/>
              </a:rPr>
              <a:t>Hohe Durchdringung diverser Lasten und Einspeiser</a:t>
            </a:r>
          </a:p>
        </p:txBody>
      </p:sp>
      <p:sp>
        <p:nvSpPr>
          <p:cNvPr id="19" name="Rechteck: abgerundete Ecken 18">
            <a:extLst>
              <a:ext uri="{FF2B5EF4-FFF2-40B4-BE49-F238E27FC236}">
                <a16:creationId xmlns:a16="http://schemas.microsoft.com/office/drawing/2014/main" id="{B28E0E77-99B8-D297-5393-A5E4C72018C0}"/>
              </a:ext>
            </a:extLst>
          </p:cNvPr>
          <p:cNvSpPr/>
          <p:nvPr/>
        </p:nvSpPr>
        <p:spPr>
          <a:xfrm>
            <a:off x="6461945" y="619409"/>
            <a:ext cx="4060901" cy="268715"/>
          </a:xfrm>
          <a:prstGeom prst="roundRect">
            <a:avLst/>
          </a:prstGeom>
          <a:solidFill>
            <a:srgbClr val="2255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de-DE"/>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de-DE" sz="1400" b="1">
                <a:latin typeface="Roboto" panose="02000000000000000000" pitchFamily="2" charset="0"/>
                <a:ea typeface="Roboto" panose="02000000000000000000" pitchFamily="2" charset="0"/>
              </a:rPr>
              <a:t>Warum ein Smart </a:t>
            </a:r>
            <a:r>
              <a:rPr lang="de-DE" sz="1400" b="1" err="1">
                <a:latin typeface="Roboto" panose="02000000000000000000" pitchFamily="2" charset="0"/>
                <a:ea typeface="Roboto" panose="02000000000000000000" pitchFamily="2" charset="0"/>
              </a:rPr>
              <a:t>Grid</a:t>
            </a:r>
            <a:r>
              <a:rPr lang="de-DE" sz="1400" b="1">
                <a:latin typeface="Roboto" panose="02000000000000000000" pitchFamily="2" charset="0"/>
                <a:ea typeface="Roboto" panose="02000000000000000000" pitchFamily="2" charset="0"/>
              </a:rPr>
              <a:t> Reallabor in Kirchhörde?</a:t>
            </a:r>
          </a:p>
        </p:txBody>
      </p:sp>
      <p:sp>
        <p:nvSpPr>
          <p:cNvPr id="20" name="Rechteck: abgerundete Ecken 19">
            <a:extLst>
              <a:ext uri="{FF2B5EF4-FFF2-40B4-BE49-F238E27FC236}">
                <a16:creationId xmlns:a16="http://schemas.microsoft.com/office/drawing/2014/main" id="{D10EAD7D-F1BE-D9A4-9C17-2ECFEF255DBC}"/>
              </a:ext>
            </a:extLst>
          </p:cNvPr>
          <p:cNvSpPr/>
          <p:nvPr/>
        </p:nvSpPr>
        <p:spPr>
          <a:xfrm>
            <a:off x="6096000" y="2197947"/>
            <a:ext cx="5878005" cy="2803025"/>
          </a:xfrm>
          <a:prstGeom prst="roundRect">
            <a:avLst/>
          </a:prstGeom>
          <a:solidFill>
            <a:schemeClr val="bg1"/>
          </a:solidFill>
          <a:ln w="28575">
            <a:solidFill>
              <a:srgbClr val="2255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de-DE"/>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sz="2400"/>
          </a:p>
        </p:txBody>
      </p:sp>
      <p:cxnSp>
        <p:nvCxnSpPr>
          <p:cNvPr id="22" name="Gerade Verbindung mit Pfeil 21">
            <a:extLst>
              <a:ext uri="{FF2B5EF4-FFF2-40B4-BE49-F238E27FC236}">
                <a16:creationId xmlns:a16="http://schemas.microsoft.com/office/drawing/2014/main" id="{54DB0055-59C8-090C-D481-9ABDF6EAB2EC}"/>
              </a:ext>
            </a:extLst>
          </p:cNvPr>
          <p:cNvCxnSpPr>
            <a:cxnSpLocks/>
          </p:cNvCxnSpPr>
          <p:nvPr/>
        </p:nvCxnSpPr>
        <p:spPr>
          <a:xfrm>
            <a:off x="5071796" y="3497996"/>
            <a:ext cx="821839" cy="0"/>
          </a:xfrm>
          <a:prstGeom prst="straightConnector1">
            <a:avLst/>
          </a:prstGeom>
          <a:ln w="57150">
            <a:solidFill>
              <a:srgbClr val="2255A9"/>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sp>
        <p:nvSpPr>
          <p:cNvPr id="26" name="Textfeld 63">
            <a:extLst>
              <a:ext uri="{FF2B5EF4-FFF2-40B4-BE49-F238E27FC236}">
                <a16:creationId xmlns:a16="http://schemas.microsoft.com/office/drawing/2014/main" id="{5B0AEF68-704A-13A8-648B-6DFB263F0601}"/>
              </a:ext>
            </a:extLst>
          </p:cNvPr>
          <p:cNvSpPr txBox="1"/>
          <p:nvPr/>
        </p:nvSpPr>
        <p:spPr>
          <a:xfrm>
            <a:off x="5139392" y="3610950"/>
            <a:ext cx="772328" cy="543867"/>
          </a:xfrm>
          <a:prstGeom prst="rect">
            <a:avLst/>
          </a:prstGeom>
          <a:noFill/>
        </p:spPr>
        <p:txBody>
          <a:bodyPr wrap="square" lIns="0" rIns="120000" rtlCol="0">
            <a:spAutoFit/>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pPr algn="ctr"/>
            <a:r>
              <a:rPr lang="de-DE" sz="1467" b="1">
                <a:solidFill>
                  <a:srgbClr val="2255A9"/>
                </a:solidFill>
                <a:latin typeface="Roboto" panose="02000000000000000000" pitchFamily="2" charset="0"/>
                <a:ea typeface="Roboto" panose="02000000000000000000" pitchFamily="2" charset="0"/>
              </a:rPr>
              <a:t>im Detail</a:t>
            </a:r>
          </a:p>
        </p:txBody>
      </p:sp>
      <p:pic>
        <p:nvPicPr>
          <p:cNvPr id="10" name="Grafik 9">
            <a:extLst>
              <a:ext uri="{FF2B5EF4-FFF2-40B4-BE49-F238E27FC236}">
                <a16:creationId xmlns:a16="http://schemas.microsoft.com/office/drawing/2014/main" id="{098256A4-3D53-1670-4ECF-3A1EF669A4F4}"/>
              </a:ext>
            </a:extLst>
          </p:cNvPr>
          <p:cNvPicPr>
            <a:picLocks noChangeAspect="1"/>
          </p:cNvPicPr>
          <p:nvPr/>
        </p:nvPicPr>
        <p:blipFill>
          <a:blip r:embed="rId2"/>
          <a:stretch>
            <a:fillRect/>
          </a:stretch>
        </p:blipFill>
        <p:spPr>
          <a:xfrm>
            <a:off x="507057" y="1408915"/>
            <a:ext cx="4341221" cy="4673197"/>
          </a:xfrm>
          <a:prstGeom prst="rect">
            <a:avLst/>
          </a:prstGeom>
        </p:spPr>
      </p:pic>
      <p:sp>
        <p:nvSpPr>
          <p:cNvPr id="13" name="Sprechblase: rechteckig mit abgerundeten Ecken 12">
            <a:extLst>
              <a:ext uri="{FF2B5EF4-FFF2-40B4-BE49-F238E27FC236}">
                <a16:creationId xmlns:a16="http://schemas.microsoft.com/office/drawing/2014/main" id="{5A09EE09-EEB9-0BF6-C7DA-0BAB6E1F65B2}"/>
              </a:ext>
            </a:extLst>
          </p:cNvPr>
          <p:cNvSpPr/>
          <p:nvPr/>
        </p:nvSpPr>
        <p:spPr>
          <a:xfrm>
            <a:off x="1207451" y="4307432"/>
            <a:ext cx="3081196" cy="367110"/>
          </a:xfrm>
          <a:prstGeom prst="wedgeRoundRectCallout">
            <a:avLst>
              <a:gd name="adj1" fmla="val -20833"/>
              <a:gd name="adj2" fmla="val 131552"/>
              <a:gd name="adj3" fmla="val 16667"/>
            </a:avLst>
          </a:prstGeom>
          <a:solidFill>
            <a:srgbClr val="A0D4F4"/>
          </a:solidFill>
          <a:ln>
            <a:solidFill>
              <a:srgbClr val="050048"/>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de-DE"/>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de-DE" sz="1600" b="1">
                <a:solidFill>
                  <a:srgbClr val="050048"/>
                </a:solidFill>
                <a:latin typeface="Roboto" panose="02000000000000000000" pitchFamily="2" charset="0"/>
                <a:ea typeface="Roboto" panose="02000000000000000000" pitchFamily="2" charset="0"/>
              </a:rPr>
              <a:t>ON-Station Kirchhörder Str. 41</a:t>
            </a:r>
          </a:p>
        </p:txBody>
      </p:sp>
      <p:pic>
        <p:nvPicPr>
          <p:cNvPr id="31" name="Grafik 30">
            <a:extLst>
              <a:ext uri="{FF2B5EF4-FFF2-40B4-BE49-F238E27FC236}">
                <a16:creationId xmlns:a16="http://schemas.microsoft.com/office/drawing/2014/main" id="{CEA681FA-0702-BD14-0C74-17E216DE11AB}"/>
              </a:ext>
            </a:extLst>
          </p:cNvPr>
          <p:cNvPicPr>
            <a:picLocks noChangeAspect="1"/>
          </p:cNvPicPr>
          <p:nvPr/>
        </p:nvPicPr>
        <p:blipFill>
          <a:blip r:embed="rId3"/>
          <a:stretch>
            <a:fillRect/>
          </a:stretch>
        </p:blipFill>
        <p:spPr>
          <a:xfrm>
            <a:off x="6416951" y="2385053"/>
            <a:ext cx="1445232" cy="2402005"/>
          </a:xfrm>
          <a:prstGeom prst="rect">
            <a:avLst/>
          </a:prstGeom>
        </p:spPr>
      </p:pic>
      <p:sp>
        <p:nvSpPr>
          <p:cNvPr id="29" name="Rechteck: abgerundete Ecken 28">
            <a:extLst>
              <a:ext uri="{FF2B5EF4-FFF2-40B4-BE49-F238E27FC236}">
                <a16:creationId xmlns:a16="http://schemas.microsoft.com/office/drawing/2014/main" id="{19FDF229-68C6-0942-0949-D6B27E698722}"/>
              </a:ext>
            </a:extLst>
          </p:cNvPr>
          <p:cNvSpPr/>
          <p:nvPr/>
        </p:nvSpPr>
        <p:spPr>
          <a:xfrm rot="402987">
            <a:off x="6510469" y="2536401"/>
            <a:ext cx="1258410" cy="2183262"/>
          </a:xfrm>
          <a:prstGeom prst="roundRect">
            <a:avLst>
              <a:gd name="adj" fmla="val 38756"/>
            </a:avLst>
          </a:prstGeom>
          <a:noFill/>
          <a:ln w="19050">
            <a:solidFill>
              <a:srgbClr val="FF6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de-DE" sz="1600">
              <a:solidFill>
                <a:schemeClr val="tx1"/>
              </a:solidFill>
            </a:endParaRPr>
          </a:p>
        </p:txBody>
      </p:sp>
      <p:sp>
        <p:nvSpPr>
          <p:cNvPr id="21" name="Rechteck: abgerundete Ecken 20">
            <a:extLst>
              <a:ext uri="{FF2B5EF4-FFF2-40B4-BE49-F238E27FC236}">
                <a16:creationId xmlns:a16="http://schemas.microsoft.com/office/drawing/2014/main" id="{B7F55B8D-942F-F824-ADF2-020A766A33CA}"/>
              </a:ext>
            </a:extLst>
          </p:cNvPr>
          <p:cNvSpPr/>
          <p:nvPr/>
        </p:nvSpPr>
        <p:spPr>
          <a:xfrm>
            <a:off x="6467006" y="1996856"/>
            <a:ext cx="2762760" cy="285660"/>
          </a:xfrm>
          <a:prstGeom prst="roundRect">
            <a:avLst/>
          </a:prstGeom>
          <a:solidFill>
            <a:srgbClr val="2255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de-DE"/>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de-DE" sz="1400" b="1">
                <a:latin typeface="Roboto" panose="02000000000000000000" pitchFamily="2" charset="0"/>
                <a:ea typeface="Roboto" panose="02000000000000000000" pitchFamily="2" charset="0"/>
              </a:rPr>
              <a:t>Zypressenweg &amp; Pinienweg</a:t>
            </a:r>
          </a:p>
        </p:txBody>
      </p:sp>
      <p:pic>
        <p:nvPicPr>
          <p:cNvPr id="1046" name="Picture 22">
            <a:extLst>
              <a:ext uri="{FF2B5EF4-FFF2-40B4-BE49-F238E27FC236}">
                <a16:creationId xmlns:a16="http://schemas.microsoft.com/office/drawing/2014/main" id="{BF3BAAD6-2B68-AEFC-9CCB-BE42ED871E4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117676" y="2334093"/>
            <a:ext cx="487607" cy="465867"/>
          </a:xfrm>
          <a:prstGeom prst="rect">
            <a:avLst/>
          </a:prstGeom>
          <a:noFill/>
          <a:extLst>
            <a:ext uri="{909E8E84-426E-40DD-AFC4-6F175D3DCCD1}">
              <a14:hiddenFill xmlns:a14="http://schemas.microsoft.com/office/drawing/2010/main">
                <a:solidFill>
                  <a:srgbClr val="FFFFFF"/>
                </a:solidFill>
              </a14:hiddenFill>
            </a:ext>
          </a:extLst>
        </p:spPr>
      </p:pic>
      <p:sp>
        <p:nvSpPr>
          <p:cNvPr id="1024" name="Pfeil: Chevron 1023">
            <a:extLst>
              <a:ext uri="{FF2B5EF4-FFF2-40B4-BE49-F238E27FC236}">
                <a16:creationId xmlns:a16="http://schemas.microsoft.com/office/drawing/2014/main" id="{23EF3DA4-B064-BFCA-887A-3260B9A42A86}"/>
              </a:ext>
            </a:extLst>
          </p:cNvPr>
          <p:cNvSpPr/>
          <p:nvPr/>
        </p:nvSpPr>
        <p:spPr>
          <a:xfrm>
            <a:off x="8900437" y="2437113"/>
            <a:ext cx="247615" cy="199213"/>
          </a:xfrm>
          <a:prstGeom prst="chevron">
            <a:avLst>
              <a:gd name="adj" fmla="val 635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de-DE"/>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a:solidFill>
                <a:schemeClr val="tx1"/>
              </a:solidFill>
            </a:endParaRPr>
          </a:p>
        </p:txBody>
      </p:sp>
      <p:sp>
        <p:nvSpPr>
          <p:cNvPr id="1025" name="Textfeld 32">
            <a:extLst>
              <a:ext uri="{FF2B5EF4-FFF2-40B4-BE49-F238E27FC236}">
                <a16:creationId xmlns:a16="http://schemas.microsoft.com/office/drawing/2014/main" id="{B22D7BBB-5B22-7021-6CB0-99B179942DD8}"/>
              </a:ext>
            </a:extLst>
          </p:cNvPr>
          <p:cNvSpPr txBox="1"/>
          <p:nvPr/>
        </p:nvSpPr>
        <p:spPr>
          <a:xfrm>
            <a:off x="9297217" y="2367442"/>
            <a:ext cx="1225630" cy="338554"/>
          </a:xfrm>
          <a:prstGeom prst="rect">
            <a:avLst/>
          </a:prstGeom>
          <a:noFill/>
        </p:spPr>
        <p:txBody>
          <a:bodyPr wrap="square" lIns="0" tIns="45720" rIns="90000" bIns="45720" rtlCol="0" anchor="t">
            <a:spAutoFit/>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600"/>
              <a:t>4 Wallbox</a:t>
            </a:r>
            <a:endParaRPr lang="de-DE" sz="1600">
              <a:cs typeface="Arial"/>
            </a:endParaRPr>
          </a:p>
        </p:txBody>
      </p:sp>
      <p:pic>
        <p:nvPicPr>
          <p:cNvPr id="1053" name="Picture 29" descr="Ein Bild, das Entwurf, Symbol, Design enthält.&#10;&#10;Beschreibung automatisch generiert.">
            <a:extLst>
              <a:ext uri="{FF2B5EF4-FFF2-40B4-BE49-F238E27FC236}">
                <a16:creationId xmlns:a16="http://schemas.microsoft.com/office/drawing/2014/main" id="{E3D511F8-83A9-9EC4-55C2-5B80B95A1C0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68641" y="2911023"/>
            <a:ext cx="415132" cy="262322"/>
          </a:xfrm>
          <a:prstGeom prst="rect">
            <a:avLst/>
          </a:prstGeom>
          <a:noFill/>
          <a:extLst>
            <a:ext uri="{909E8E84-426E-40DD-AFC4-6F175D3DCCD1}">
              <a14:hiddenFill xmlns:a14="http://schemas.microsoft.com/office/drawing/2010/main">
                <a:solidFill>
                  <a:srgbClr val="FFFFFF"/>
                </a:solidFill>
              </a14:hiddenFill>
            </a:ext>
          </a:extLst>
        </p:spPr>
      </p:pic>
      <p:sp>
        <p:nvSpPr>
          <p:cNvPr id="1031" name="Pfeil: Chevron 1030">
            <a:extLst>
              <a:ext uri="{FF2B5EF4-FFF2-40B4-BE49-F238E27FC236}">
                <a16:creationId xmlns:a16="http://schemas.microsoft.com/office/drawing/2014/main" id="{58833CD1-5490-9359-110E-B31B6150F976}"/>
              </a:ext>
            </a:extLst>
          </p:cNvPr>
          <p:cNvSpPr/>
          <p:nvPr/>
        </p:nvSpPr>
        <p:spPr>
          <a:xfrm>
            <a:off x="8895529" y="2914131"/>
            <a:ext cx="247615" cy="199213"/>
          </a:xfrm>
          <a:prstGeom prst="chevron">
            <a:avLst>
              <a:gd name="adj" fmla="val 635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de-DE"/>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a:solidFill>
                <a:schemeClr val="tx1"/>
              </a:solidFill>
            </a:endParaRPr>
          </a:p>
        </p:txBody>
      </p:sp>
      <p:sp>
        <p:nvSpPr>
          <p:cNvPr id="1032" name="Textfeld 34">
            <a:extLst>
              <a:ext uri="{FF2B5EF4-FFF2-40B4-BE49-F238E27FC236}">
                <a16:creationId xmlns:a16="http://schemas.microsoft.com/office/drawing/2014/main" id="{0E200795-10FB-1CA9-2CB9-52755FD9DF69}"/>
              </a:ext>
            </a:extLst>
          </p:cNvPr>
          <p:cNvSpPr txBox="1"/>
          <p:nvPr/>
        </p:nvSpPr>
        <p:spPr>
          <a:xfrm>
            <a:off x="9292310" y="2870330"/>
            <a:ext cx="1923655" cy="338554"/>
          </a:xfrm>
          <a:prstGeom prst="rect">
            <a:avLst/>
          </a:prstGeom>
          <a:noFill/>
        </p:spPr>
        <p:txBody>
          <a:bodyPr wrap="square" lIns="0" tIns="45720" rIns="90000" bIns="45720" rtlCol="0" anchor="t">
            <a:spAutoFit/>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600"/>
              <a:t>9 Wärmepumpen</a:t>
            </a:r>
          </a:p>
        </p:txBody>
      </p:sp>
      <p:pic>
        <p:nvPicPr>
          <p:cNvPr id="1037" name="Grafik 1036" descr="Ladender Akku mit einfarbiger Füllung">
            <a:extLst>
              <a:ext uri="{FF2B5EF4-FFF2-40B4-BE49-F238E27FC236}">
                <a16:creationId xmlns:a16="http://schemas.microsoft.com/office/drawing/2014/main" id="{DFA7C864-73BE-891B-280A-560D0A23CDA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8163800" y="3364010"/>
            <a:ext cx="455641" cy="455641"/>
          </a:xfrm>
          <a:prstGeom prst="rect">
            <a:avLst/>
          </a:prstGeom>
        </p:spPr>
      </p:pic>
      <p:sp>
        <p:nvSpPr>
          <p:cNvPr id="1038" name="Pfeil: Chevron 1037">
            <a:extLst>
              <a:ext uri="{FF2B5EF4-FFF2-40B4-BE49-F238E27FC236}">
                <a16:creationId xmlns:a16="http://schemas.microsoft.com/office/drawing/2014/main" id="{2421DBE6-6DEF-5626-12EB-0CCD2BF282DD}"/>
              </a:ext>
            </a:extLst>
          </p:cNvPr>
          <p:cNvSpPr/>
          <p:nvPr/>
        </p:nvSpPr>
        <p:spPr>
          <a:xfrm>
            <a:off x="8891550" y="3454961"/>
            <a:ext cx="247615" cy="199213"/>
          </a:xfrm>
          <a:prstGeom prst="chevron">
            <a:avLst>
              <a:gd name="adj" fmla="val 635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de-DE"/>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a:solidFill>
                <a:schemeClr val="tx1"/>
              </a:solidFill>
            </a:endParaRPr>
          </a:p>
        </p:txBody>
      </p:sp>
      <p:sp>
        <p:nvSpPr>
          <p:cNvPr id="1043" name="Textfeld 36">
            <a:extLst>
              <a:ext uri="{FF2B5EF4-FFF2-40B4-BE49-F238E27FC236}">
                <a16:creationId xmlns:a16="http://schemas.microsoft.com/office/drawing/2014/main" id="{C95F23C5-C418-CF06-D43B-2FC2D0E17393}"/>
              </a:ext>
            </a:extLst>
          </p:cNvPr>
          <p:cNvSpPr txBox="1"/>
          <p:nvPr/>
        </p:nvSpPr>
        <p:spPr>
          <a:xfrm>
            <a:off x="9292310" y="3426107"/>
            <a:ext cx="1821804" cy="338554"/>
          </a:xfrm>
          <a:prstGeom prst="rect">
            <a:avLst/>
          </a:prstGeom>
          <a:noFill/>
        </p:spPr>
        <p:txBody>
          <a:bodyPr wrap="square" lIns="0" tIns="45720" rIns="90000" bIns="45720" rtlCol="0" anchor="t">
            <a:spAutoFit/>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600"/>
              <a:t>7 Energiespeicher </a:t>
            </a:r>
          </a:p>
        </p:txBody>
      </p:sp>
      <p:pic>
        <p:nvPicPr>
          <p:cNvPr id="1045" name="Grafik 1044" descr="Ein Bild, das Screenshot, Quadrat, Rechteck, Design enthält.&#10;&#10;Beschreibung automatisch generiert.">
            <a:extLst>
              <a:ext uri="{FF2B5EF4-FFF2-40B4-BE49-F238E27FC236}">
                <a16:creationId xmlns:a16="http://schemas.microsoft.com/office/drawing/2014/main" id="{D3EDB8A8-B40E-44C3-DA2E-22E1AB06D567}"/>
              </a:ext>
            </a:extLst>
          </p:cNvPr>
          <p:cNvPicPr>
            <a:picLocks noChangeAspect="1"/>
          </p:cNvPicPr>
          <p:nvPr/>
        </p:nvPicPr>
        <p:blipFill>
          <a:blip r:embed="rId8"/>
          <a:stretch>
            <a:fillRect/>
          </a:stretch>
        </p:blipFill>
        <p:spPr>
          <a:xfrm>
            <a:off x="7924160" y="3999696"/>
            <a:ext cx="277398" cy="286870"/>
          </a:xfrm>
          <a:prstGeom prst="rect">
            <a:avLst/>
          </a:prstGeom>
          <a:effectLst>
            <a:outerShdw blurRad="76200" dir="13500000" sy="23000" kx="1200000" algn="br" rotWithShape="0">
              <a:prstClr val="black">
                <a:alpha val="20000"/>
              </a:prstClr>
            </a:outerShdw>
          </a:effectLst>
        </p:spPr>
      </p:pic>
      <p:sp>
        <p:nvSpPr>
          <p:cNvPr id="1047" name="Ellipse 1046">
            <a:extLst>
              <a:ext uri="{FF2B5EF4-FFF2-40B4-BE49-F238E27FC236}">
                <a16:creationId xmlns:a16="http://schemas.microsoft.com/office/drawing/2014/main" id="{DA769FCD-84BB-D07A-26A2-DC7A5E7DCB30}"/>
              </a:ext>
            </a:extLst>
          </p:cNvPr>
          <p:cNvSpPr/>
          <p:nvPr/>
        </p:nvSpPr>
        <p:spPr>
          <a:xfrm>
            <a:off x="8555094" y="3932468"/>
            <a:ext cx="252000" cy="252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de-DE"/>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a:p>
        </p:txBody>
      </p:sp>
      <p:sp>
        <p:nvSpPr>
          <p:cNvPr id="1048" name="Ellipse 1047">
            <a:extLst>
              <a:ext uri="{FF2B5EF4-FFF2-40B4-BE49-F238E27FC236}">
                <a16:creationId xmlns:a16="http://schemas.microsoft.com/office/drawing/2014/main" id="{97E2F15F-5E6D-54B3-2B07-ED451D44CD0D}"/>
              </a:ext>
            </a:extLst>
          </p:cNvPr>
          <p:cNvSpPr/>
          <p:nvPr/>
        </p:nvSpPr>
        <p:spPr>
          <a:xfrm>
            <a:off x="8559674" y="4061588"/>
            <a:ext cx="252000" cy="25200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de-DE"/>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a:p>
        </p:txBody>
      </p:sp>
      <p:sp>
        <p:nvSpPr>
          <p:cNvPr id="1054" name="Pfeil: nach rechts 1053">
            <a:extLst>
              <a:ext uri="{FF2B5EF4-FFF2-40B4-BE49-F238E27FC236}">
                <a16:creationId xmlns:a16="http://schemas.microsoft.com/office/drawing/2014/main" id="{9774D44B-F2A9-0B3A-816C-B5F56B87FF21}"/>
              </a:ext>
            </a:extLst>
          </p:cNvPr>
          <p:cNvSpPr/>
          <p:nvPr/>
        </p:nvSpPr>
        <p:spPr>
          <a:xfrm>
            <a:off x="8265621" y="4046803"/>
            <a:ext cx="252000" cy="137665"/>
          </a:xfrm>
          <a:prstGeom prst="rightArrow">
            <a:avLst/>
          </a:prstGeom>
          <a:ln>
            <a:solidFill>
              <a:srgbClr val="05004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de-DE" sz="1600">
              <a:solidFill>
                <a:schemeClr val="tx1"/>
              </a:solidFill>
            </a:endParaRPr>
          </a:p>
        </p:txBody>
      </p:sp>
      <p:sp>
        <p:nvSpPr>
          <p:cNvPr id="1055" name="Pfeil: Chevron 1054">
            <a:extLst>
              <a:ext uri="{FF2B5EF4-FFF2-40B4-BE49-F238E27FC236}">
                <a16:creationId xmlns:a16="http://schemas.microsoft.com/office/drawing/2014/main" id="{D0DF418B-0C1B-F875-9241-EDBA152C8E48}"/>
              </a:ext>
            </a:extLst>
          </p:cNvPr>
          <p:cNvSpPr/>
          <p:nvPr/>
        </p:nvSpPr>
        <p:spPr>
          <a:xfrm>
            <a:off x="8899369" y="4002727"/>
            <a:ext cx="247615" cy="199213"/>
          </a:xfrm>
          <a:prstGeom prst="chevron">
            <a:avLst>
              <a:gd name="adj" fmla="val 635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de-DE"/>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a:solidFill>
                <a:schemeClr val="tx1"/>
              </a:solidFill>
            </a:endParaRPr>
          </a:p>
        </p:txBody>
      </p:sp>
      <p:sp>
        <p:nvSpPr>
          <p:cNvPr id="1056" name="Textfeld 38">
            <a:extLst>
              <a:ext uri="{FF2B5EF4-FFF2-40B4-BE49-F238E27FC236}">
                <a16:creationId xmlns:a16="http://schemas.microsoft.com/office/drawing/2014/main" id="{DD65F01F-C3FA-89E2-0DCD-711763F1013E}"/>
              </a:ext>
            </a:extLst>
          </p:cNvPr>
          <p:cNvSpPr txBox="1"/>
          <p:nvPr/>
        </p:nvSpPr>
        <p:spPr>
          <a:xfrm>
            <a:off x="9300995" y="3926713"/>
            <a:ext cx="2123881" cy="338554"/>
          </a:xfrm>
          <a:prstGeom prst="rect">
            <a:avLst/>
          </a:prstGeom>
          <a:noFill/>
        </p:spPr>
        <p:txBody>
          <a:bodyPr wrap="square" lIns="0" tIns="45720" rIns="90000" bIns="45720" rtlCol="0" anchor="t">
            <a:spAutoFit/>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600"/>
              <a:t>6 PV-Volleinspeisung </a:t>
            </a:r>
          </a:p>
        </p:txBody>
      </p:sp>
      <p:pic>
        <p:nvPicPr>
          <p:cNvPr id="1057" name="Grafik 1056" descr="Ein Bild, das Screenshot, Quadrat, Rechteck, Design enthält.&#10;&#10;Beschreibung automatisch generiert.">
            <a:extLst>
              <a:ext uri="{FF2B5EF4-FFF2-40B4-BE49-F238E27FC236}">
                <a16:creationId xmlns:a16="http://schemas.microsoft.com/office/drawing/2014/main" id="{CD8E65C9-45EC-CE0C-1D73-C0583A9A5C2F}"/>
              </a:ext>
            </a:extLst>
          </p:cNvPr>
          <p:cNvPicPr>
            <a:picLocks noChangeAspect="1"/>
          </p:cNvPicPr>
          <p:nvPr/>
        </p:nvPicPr>
        <p:blipFill>
          <a:blip r:embed="rId8"/>
          <a:stretch>
            <a:fillRect/>
          </a:stretch>
        </p:blipFill>
        <p:spPr>
          <a:xfrm>
            <a:off x="8193345" y="4504574"/>
            <a:ext cx="336270" cy="347752"/>
          </a:xfrm>
          <a:prstGeom prst="rect">
            <a:avLst/>
          </a:prstGeom>
          <a:effectLst>
            <a:outerShdw blurRad="76200" dir="13500000" sy="23000" kx="1200000" algn="br" rotWithShape="0">
              <a:prstClr val="black">
                <a:alpha val="20000"/>
              </a:prstClr>
            </a:outerShdw>
          </a:effectLst>
        </p:spPr>
      </p:pic>
      <p:sp>
        <p:nvSpPr>
          <p:cNvPr id="1058" name="Pfeil: Chevron 1057">
            <a:extLst>
              <a:ext uri="{FF2B5EF4-FFF2-40B4-BE49-F238E27FC236}">
                <a16:creationId xmlns:a16="http://schemas.microsoft.com/office/drawing/2014/main" id="{0CF8BD99-BC81-EC96-AFCB-A7FF664A4CDA}"/>
              </a:ext>
            </a:extLst>
          </p:cNvPr>
          <p:cNvSpPr/>
          <p:nvPr/>
        </p:nvSpPr>
        <p:spPr>
          <a:xfrm>
            <a:off x="8899369" y="4547833"/>
            <a:ext cx="247615" cy="199213"/>
          </a:xfrm>
          <a:prstGeom prst="chevron">
            <a:avLst>
              <a:gd name="adj" fmla="val 63500"/>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de-DE"/>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a:solidFill>
                <a:schemeClr val="tx1"/>
              </a:solidFill>
            </a:endParaRPr>
          </a:p>
        </p:txBody>
      </p:sp>
      <p:sp>
        <p:nvSpPr>
          <p:cNvPr id="1059" name="Textfeld 40">
            <a:extLst>
              <a:ext uri="{FF2B5EF4-FFF2-40B4-BE49-F238E27FC236}">
                <a16:creationId xmlns:a16="http://schemas.microsoft.com/office/drawing/2014/main" id="{7DC06D7B-3437-287C-6079-B78CED9666A4}"/>
              </a:ext>
            </a:extLst>
          </p:cNvPr>
          <p:cNvSpPr txBox="1"/>
          <p:nvPr/>
        </p:nvSpPr>
        <p:spPr>
          <a:xfrm>
            <a:off x="9300996" y="4504103"/>
            <a:ext cx="2673010" cy="338554"/>
          </a:xfrm>
          <a:prstGeom prst="rect">
            <a:avLst/>
          </a:prstGeom>
          <a:noFill/>
        </p:spPr>
        <p:txBody>
          <a:bodyPr wrap="square" lIns="0" tIns="45720" rIns="90000" bIns="45720" rtlCol="0" anchor="t">
            <a:spAutoFit/>
          </a:bodyPr>
          <a:lstStyle>
            <a:defPPr>
              <a:defRPr lang="de-DE"/>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r>
              <a:rPr lang="de-DE" sz="1600"/>
              <a:t>10 Überschusseinspeisung </a:t>
            </a:r>
          </a:p>
        </p:txBody>
      </p:sp>
      <p:sp>
        <p:nvSpPr>
          <p:cNvPr id="1065" name="Rechteck: abgerundete Ecken 1064">
            <a:extLst>
              <a:ext uri="{FF2B5EF4-FFF2-40B4-BE49-F238E27FC236}">
                <a16:creationId xmlns:a16="http://schemas.microsoft.com/office/drawing/2014/main" id="{A72A8965-E5E2-DFEE-4438-28A69150EF1A}"/>
              </a:ext>
            </a:extLst>
          </p:cNvPr>
          <p:cNvSpPr/>
          <p:nvPr/>
        </p:nvSpPr>
        <p:spPr>
          <a:xfrm>
            <a:off x="6096000" y="5239542"/>
            <a:ext cx="5878005" cy="1380202"/>
          </a:xfrm>
          <a:prstGeom prst="roundRect">
            <a:avLst/>
          </a:prstGeom>
          <a:solidFill>
            <a:schemeClr val="bg1"/>
          </a:solidFill>
          <a:ln w="28575">
            <a:solidFill>
              <a:srgbClr val="2255A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de-DE"/>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de-DE" sz="2400"/>
          </a:p>
        </p:txBody>
      </p:sp>
      <p:sp>
        <p:nvSpPr>
          <p:cNvPr id="1066" name="Textfeld 1065">
            <a:extLst>
              <a:ext uri="{FF2B5EF4-FFF2-40B4-BE49-F238E27FC236}">
                <a16:creationId xmlns:a16="http://schemas.microsoft.com/office/drawing/2014/main" id="{CFEC50B4-35FF-25D8-B05B-5A96463D2761}"/>
              </a:ext>
            </a:extLst>
          </p:cNvPr>
          <p:cNvSpPr txBox="1"/>
          <p:nvPr/>
        </p:nvSpPr>
        <p:spPr>
          <a:xfrm>
            <a:off x="6096000" y="5452055"/>
            <a:ext cx="5878005" cy="1323439"/>
          </a:xfrm>
          <a:prstGeom prst="rect">
            <a:avLst/>
          </a:prstGeom>
          <a:noFill/>
        </p:spPr>
        <p:txBody>
          <a:bodyPr wrap="square" rtlCol="0">
            <a:spAutoFit/>
          </a:bodyPr>
          <a:lstStyle/>
          <a:p>
            <a:pPr marL="380990" indent="-380990">
              <a:buFont typeface="Arial" panose="020B0604020202020204" pitchFamily="34" charset="0"/>
              <a:buChar char="•"/>
            </a:pPr>
            <a:r>
              <a:rPr lang="de-DE" sz="1600">
                <a:latin typeface="Roboto" panose="02000000000000000000" pitchFamily="2" charset="0"/>
                <a:ea typeface="Roboto" panose="02000000000000000000" pitchFamily="2" charset="0"/>
              </a:rPr>
              <a:t>Erstellung Schnittstelle zu digitalem Zwilling (envelio) aufbauen mit Teststation</a:t>
            </a:r>
          </a:p>
          <a:p>
            <a:pPr marL="380990" indent="-380990">
              <a:buFont typeface="Arial" panose="020B0604020202020204" pitchFamily="34" charset="0"/>
              <a:buChar char="•"/>
            </a:pPr>
            <a:r>
              <a:rPr lang="de-DE" sz="1600">
                <a:latin typeface="Roboto" panose="02000000000000000000" pitchFamily="2" charset="0"/>
                <a:ea typeface="Roboto" panose="02000000000000000000" pitchFamily="2" charset="0"/>
              </a:rPr>
              <a:t>Rollout von intelligenten Messsystemen in Kirchhörde</a:t>
            </a:r>
          </a:p>
          <a:p>
            <a:pPr marL="380990" indent="-380990">
              <a:buFont typeface="Arial" panose="020B0604020202020204" pitchFamily="34" charset="0"/>
              <a:buChar char="•"/>
            </a:pPr>
            <a:r>
              <a:rPr lang="de-DE" sz="1600">
                <a:latin typeface="Roboto" panose="02000000000000000000" pitchFamily="2" charset="0"/>
                <a:ea typeface="Roboto" panose="02000000000000000000" pitchFamily="2" charset="0"/>
              </a:rPr>
              <a:t>Messwerte für Rolloutempfehlung aufbereiten/bewerten</a:t>
            </a:r>
          </a:p>
          <a:p>
            <a:pPr marL="380990" indent="-380990">
              <a:buFont typeface="Arial" panose="020B0604020202020204" pitchFamily="34" charset="0"/>
              <a:buChar char="•"/>
            </a:pPr>
            <a:endParaRPr lang="de-DE" sz="1600">
              <a:latin typeface="Roboto" panose="02000000000000000000" pitchFamily="2" charset="0"/>
              <a:ea typeface="Roboto" panose="02000000000000000000" pitchFamily="2" charset="0"/>
            </a:endParaRPr>
          </a:p>
        </p:txBody>
      </p:sp>
      <p:sp>
        <p:nvSpPr>
          <p:cNvPr id="1067" name="Rechteck: abgerundete Ecken 1066">
            <a:extLst>
              <a:ext uri="{FF2B5EF4-FFF2-40B4-BE49-F238E27FC236}">
                <a16:creationId xmlns:a16="http://schemas.microsoft.com/office/drawing/2014/main" id="{14D93D2B-9E74-3919-64D3-E4DD071088BD}"/>
              </a:ext>
            </a:extLst>
          </p:cNvPr>
          <p:cNvSpPr/>
          <p:nvPr/>
        </p:nvSpPr>
        <p:spPr>
          <a:xfrm>
            <a:off x="6461946" y="5124901"/>
            <a:ext cx="2097376" cy="268715"/>
          </a:xfrm>
          <a:prstGeom prst="roundRect">
            <a:avLst/>
          </a:prstGeom>
          <a:solidFill>
            <a:srgbClr val="2255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de-DE"/>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r>
              <a:rPr lang="de-DE" sz="1400" b="1">
                <a:latin typeface="Roboto" panose="02000000000000000000" pitchFamily="2" charset="0"/>
                <a:ea typeface="Roboto" panose="02000000000000000000" pitchFamily="2" charset="0"/>
              </a:rPr>
              <a:t>Wie geht’s weiter?</a:t>
            </a:r>
          </a:p>
        </p:txBody>
      </p:sp>
    </p:spTree>
    <p:extLst>
      <p:ext uri="{BB962C8B-B14F-4D97-AF65-F5344CB8AC3E}">
        <p14:creationId xmlns:p14="http://schemas.microsoft.com/office/powerpoint/2010/main" val="19280857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8"/>
                                        </p:tgtEl>
                                        <p:attrNameLst>
                                          <p:attrName>style.visibility</p:attrName>
                                        </p:attrNameLst>
                                      </p:cBhvr>
                                      <p:to>
                                        <p:strVal val="visible"/>
                                      </p:to>
                                    </p:set>
                                    <p:animEffect transition="in" filter="fade">
                                      <p:cBhvr>
                                        <p:cTn id="15" dur="500"/>
                                        <p:tgtEl>
                                          <p:spTgt spid="18"/>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9"/>
                                        </p:tgtEl>
                                        <p:attrNameLst>
                                          <p:attrName>style.visibility</p:attrName>
                                        </p:attrNameLst>
                                      </p:cBhvr>
                                      <p:to>
                                        <p:strVal val="visible"/>
                                      </p:to>
                                    </p:set>
                                    <p:animEffect transition="in" filter="fade">
                                      <p:cBhvr>
                                        <p:cTn id="18" dur="500"/>
                                        <p:tgtEl>
                                          <p:spTgt spid="1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par>
                                <p:cTn id="24" presetID="10" presetClass="entr" presetSubtype="0" fill="hold" nodeType="withEffect">
                                  <p:stCondLst>
                                    <p:cond delay="0"/>
                                  </p:stCondLst>
                                  <p:childTnLst>
                                    <p:set>
                                      <p:cBhvr>
                                        <p:cTn id="25" dur="1" fill="hold">
                                          <p:stCondLst>
                                            <p:cond delay="0"/>
                                          </p:stCondLst>
                                        </p:cTn>
                                        <p:tgtEl>
                                          <p:spTgt spid="22"/>
                                        </p:tgtEl>
                                        <p:attrNameLst>
                                          <p:attrName>style.visibility</p:attrName>
                                        </p:attrNameLst>
                                      </p:cBhvr>
                                      <p:to>
                                        <p:strVal val="visible"/>
                                      </p:to>
                                    </p:set>
                                    <p:animEffect transition="in" filter="fade">
                                      <p:cBhvr>
                                        <p:cTn id="26" dur="500"/>
                                        <p:tgtEl>
                                          <p:spTgt spid="22"/>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fade">
                                      <p:cBhvr>
                                        <p:cTn id="29" dur="500"/>
                                        <p:tgtEl>
                                          <p:spTgt spid="2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fade">
                                      <p:cBhvr>
                                        <p:cTn id="32" dur="500"/>
                                        <p:tgtEl>
                                          <p:spTgt spid="21"/>
                                        </p:tgtEl>
                                      </p:cBhvr>
                                    </p:animEffect>
                                  </p:childTnLst>
                                </p:cTn>
                              </p:par>
                              <p:par>
                                <p:cTn id="33" presetID="10" presetClass="entr" presetSubtype="0" fill="hold" nodeType="withEffect">
                                  <p:stCondLst>
                                    <p:cond delay="0"/>
                                  </p:stCondLst>
                                  <p:childTnLst>
                                    <p:set>
                                      <p:cBhvr>
                                        <p:cTn id="34" dur="1" fill="hold">
                                          <p:stCondLst>
                                            <p:cond delay="0"/>
                                          </p:stCondLst>
                                        </p:cTn>
                                        <p:tgtEl>
                                          <p:spTgt spid="31"/>
                                        </p:tgtEl>
                                        <p:attrNameLst>
                                          <p:attrName>style.visibility</p:attrName>
                                        </p:attrNameLst>
                                      </p:cBhvr>
                                      <p:to>
                                        <p:strVal val="visible"/>
                                      </p:to>
                                    </p:set>
                                    <p:animEffect transition="in" filter="fade">
                                      <p:cBhvr>
                                        <p:cTn id="35" dur="500"/>
                                        <p:tgtEl>
                                          <p:spTgt spid="31"/>
                                        </p:tgtEl>
                                      </p:cBhvr>
                                    </p:animEffect>
                                  </p:childTnLst>
                                </p:cTn>
                              </p:par>
                              <p:par>
                                <p:cTn id="36" presetID="10" presetClass="entr" presetSubtype="0" fill="hold" nodeType="withEffect">
                                  <p:stCondLst>
                                    <p:cond delay="0"/>
                                  </p:stCondLst>
                                  <p:childTnLst>
                                    <p:set>
                                      <p:cBhvr>
                                        <p:cTn id="37" dur="1" fill="hold">
                                          <p:stCondLst>
                                            <p:cond delay="0"/>
                                          </p:stCondLst>
                                        </p:cTn>
                                        <p:tgtEl>
                                          <p:spTgt spid="1046"/>
                                        </p:tgtEl>
                                        <p:attrNameLst>
                                          <p:attrName>style.visibility</p:attrName>
                                        </p:attrNameLst>
                                      </p:cBhvr>
                                      <p:to>
                                        <p:strVal val="visible"/>
                                      </p:to>
                                    </p:set>
                                    <p:animEffect transition="in" filter="fade">
                                      <p:cBhvr>
                                        <p:cTn id="38" dur="500"/>
                                        <p:tgtEl>
                                          <p:spTgt spid="1046"/>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025"/>
                                        </p:tgtEl>
                                        <p:attrNameLst>
                                          <p:attrName>style.visibility</p:attrName>
                                        </p:attrNameLst>
                                      </p:cBhvr>
                                      <p:to>
                                        <p:strVal val="visible"/>
                                      </p:to>
                                    </p:set>
                                    <p:animEffect transition="in" filter="fade">
                                      <p:cBhvr>
                                        <p:cTn id="41" dur="500"/>
                                        <p:tgtEl>
                                          <p:spTgt spid="1025"/>
                                        </p:tgtEl>
                                      </p:cBhvr>
                                    </p:animEffect>
                                  </p:childTnLst>
                                </p:cTn>
                              </p:par>
                              <p:par>
                                <p:cTn id="42" presetID="10" presetClass="entr" presetSubtype="0" fill="hold" nodeType="withEffect">
                                  <p:stCondLst>
                                    <p:cond delay="0"/>
                                  </p:stCondLst>
                                  <p:childTnLst>
                                    <p:set>
                                      <p:cBhvr>
                                        <p:cTn id="43" dur="1" fill="hold">
                                          <p:stCondLst>
                                            <p:cond delay="0"/>
                                          </p:stCondLst>
                                        </p:cTn>
                                        <p:tgtEl>
                                          <p:spTgt spid="1053"/>
                                        </p:tgtEl>
                                        <p:attrNameLst>
                                          <p:attrName>style.visibility</p:attrName>
                                        </p:attrNameLst>
                                      </p:cBhvr>
                                      <p:to>
                                        <p:strVal val="visible"/>
                                      </p:to>
                                    </p:set>
                                    <p:animEffect transition="in" filter="fade">
                                      <p:cBhvr>
                                        <p:cTn id="44" dur="500"/>
                                        <p:tgtEl>
                                          <p:spTgt spid="1053"/>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1031"/>
                                        </p:tgtEl>
                                        <p:attrNameLst>
                                          <p:attrName>style.visibility</p:attrName>
                                        </p:attrNameLst>
                                      </p:cBhvr>
                                      <p:to>
                                        <p:strVal val="visible"/>
                                      </p:to>
                                    </p:set>
                                    <p:animEffect transition="in" filter="fade">
                                      <p:cBhvr>
                                        <p:cTn id="47" dur="500"/>
                                        <p:tgtEl>
                                          <p:spTgt spid="1031"/>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024"/>
                                        </p:tgtEl>
                                        <p:attrNameLst>
                                          <p:attrName>style.visibility</p:attrName>
                                        </p:attrNameLst>
                                      </p:cBhvr>
                                      <p:to>
                                        <p:strVal val="visible"/>
                                      </p:to>
                                    </p:set>
                                    <p:animEffect transition="in" filter="fade">
                                      <p:cBhvr>
                                        <p:cTn id="50" dur="500"/>
                                        <p:tgtEl>
                                          <p:spTgt spid="1024"/>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032"/>
                                        </p:tgtEl>
                                        <p:attrNameLst>
                                          <p:attrName>style.visibility</p:attrName>
                                        </p:attrNameLst>
                                      </p:cBhvr>
                                      <p:to>
                                        <p:strVal val="visible"/>
                                      </p:to>
                                    </p:set>
                                    <p:animEffect transition="in" filter="fade">
                                      <p:cBhvr>
                                        <p:cTn id="53" dur="500"/>
                                        <p:tgtEl>
                                          <p:spTgt spid="103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038"/>
                                        </p:tgtEl>
                                        <p:attrNameLst>
                                          <p:attrName>style.visibility</p:attrName>
                                        </p:attrNameLst>
                                      </p:cBhvr>
                                      <p:to>
                                        <p:strVal val="visible"/>
                                      </p:to>
                                    </p:set>
                                    <p:animEffect transition="in" filter="fade">
                                      <p:cBhvr>
                                        <p:cTn id="56" dur="500"/>
                                        <p:tgtEl>
                                          <p:spTgt spid="1038"/>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043"/>
                                        </p:tgtEl>
                                        <p:attrNameLst>
                                          <p:attrName>style.visibility</p:attrName>
                                        </p:attrNameLst>
                                      </p:cBhvr>
                                      <p:to>
                                        <p:strVal val="visible"/>
                                      </p:to>
                                    </p:set>
                                    <p:animEffect transition="in" filter="fade">
                                      <p:cBhvr>
                                        <p:cTn id="59" dur="500"/>
                                        <p:tgtEl>
                                          <p:spTgt spid="1043"/>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055"/>
                                        </p:tgtEl>
                                        <p:attrNameLst>
                                          <p:attrName>style.visibility</p:attrName>
                                        </p:attrNameLst>
                                      </p:cBhvr>
                                      <p:to>
                                        <p:strVal val="visible"/>
                                      </p:to>
                                    </p:set>
                                    <p:animEffect transition="in" filter="fade">
                                      <p:cBhvr>
                                        <p:cTn id="62" dur="500"/>
                                        <p:tgtEl>
                                          <p:spTgt spid="1055"/>
                                        </p:tgtEl>
                                      </p:cBhvr>
                                    </p:animEffect>
                                  </p:childTnLst>
                                </p:cTn>
                              </p:par>
                              <p:par>
                                <p:cTn id="63" presetID="10" presetClass="entr" presetSubtype="0" fill="hold" grpId="0" nodeType="withEffect">
                                  <p:stCondLst>
                                    <p:cond delay="0"/>
                                  </p:stCondLst>
                                  <p:childTnLst>
                                    <p:set>
                                      <p:cBhvr>
                                        <p:cTn id="64" dur="1" fill="hold">
                                          <p:stCondLst>
                                            <p:cond delay="0"/>
                                          </p:stCondLst>
                                        </p:cTn>
                                        <p:tgtEl>
                                          <p:spTgt spid="1056"/>
                                        </p:tgtEl>
                                        <p:attrNameLst>
                                          <p:attrName>style.visibility</p:attrName>
                                        </p:attrNameLst>
                                      </p:cBhvr>
                                      <p:to>
                                        <p:strVal val="visible"/>
                                      </p:to>
                                    </p:set>
                                    <p:animEffect transition="in" filter="fade">
                                      <p:cBhvr>
                                        <p:cTn id="65" dur="500"/>
                                        <p:tgtEl>
                                          <p:spTgt spid="1056"/>
                                        </p:tgtEl>
                                      </p:cBhvr>
                                    </p:animEffect>
                                  </p:childTnLst>
                                </p:cTn>
                              </p:par>
                              <p:par>
                                <p:cTn id="66" presetID="10" presetClass="entr" presetSubtype="0" fill="hold" grpId="0" nodeType="withEffect">
                                  <p:stCondLst>
                                    <p:cond delay="0"/>
                                  </p:stCondLst>
                                  <p:childTnLst>
                                    <p:set>
                                      <p:cBhvr>
                                        <p:cTn id="67" dur="1" fill="hold">
                                          <p:stCondLst>
                                            <p:cond delay="0"/>
                                          </p:stCondLst>
                                        </p:cTn>
                                        <p:tgtEl>
                                          <p:spTgt spid="1058"/>
                                        </p:tgtEl>
                                        <p:attrNameLst>
                                          <p:attrName>style.visibility</p:attrName>
                                        </p:attrNameLst>
                                      </p:cBhvr>
                                      <p:to>
                                        <p:strVal val="visible"/>
                                      </p:to>
                                    </p:set>
                                    <p:animEffect transition="in" filter="fade">
                                      <p:cBhvr>
                                        <p:cTn id="68" dur="500"/>
                                        <p:tgtEl>
                                          <p:spTgt spid="1058"/>
                                        </p:tgtEl>
                                      </p:cBhvr>
                                    </p:animEffect>
                                  </p:childTnLst>
                                </p:cTn>
                              </p:par>
                              <p:par>
                                <p:cTn id="69" presetID="10" presetClass="entr" presetSubtype="0" fill="hold" grpId="0" nodeType="withEffect">
                                  <p:stCondLst>
                                    <p:cond delay="0"/>
                                  </p:stCondLst>
                                  <p:childTnLst>
                                    <p:set>
                                      <p:cBhvr>
                                        <p:cTn id="70" dur="1" fill="hold">
                                          <p:stCondLst>
                                            <p:cond delay="0"/>
                                          </p:stCondLst>
                                        </p:cTn>
                                        <p:tgtEl>
                                          <p:spTgt spid="1059"/>
                                        </p:tgtEl>
                                        <p:attrNameLst>
                                          <p:attrName>style.visibility</p:attrName>
                                        </p:attrNameLst>
                                      </p:cBhvr>
                                      <p:to>
                                        <p:strVal val="visible"/>
                                      </p:to>
                                    </p:set>
                                    <p:animEffect transition="in" filter="fade">
                                      <p:cBhvr>
                                        <p:cTn id="71" dur="500"/>
                                        <p:tgtEl>
                                          <p:spTgt spid="1059"/>
                                        </p:tgtEl>
                                      </p:cBhvr>
                                    </p:animEffect>
                                  </p:childTnLst>
                                </p:cTn>
                              </p:par>
                              <p:par>
                                <p:cTn id="72" presetID="10" presetClass="entr" presetSubtype="0" fill="hold" nodeType="withEffect">
                                  <p:stCondLst>
                                    <p:cond delay="0"/>
                                  </p:stCondLst>
                                  <p:childTnLst>
                                    <p:set>
                                      <p:cBhvr>
                                        <p:cTn id="73" dur="1" fill="hold">
                                          <p:stCondLst>
                                            <p:cond delay="0"/>
                                          </p:stCondLst>
                                        </p:cTn>
                                        <p:tgtEl>
                                          <p:spTgt spid="1057"/>
                                        </p:tgtEl>
                                        <p:attrNameLst>
                                          <p:attrName>style.visibility</p:attrName>
                                        </p:attrNameLst>
                                      </p:cBhvr>
                                      <p:to>
                                        <p:strVal val="visible"/>
                                      </p:to>
                                    </p:set>
                                    <p:animEffect transition="in" filter="fade">
                                      <p:cBhvr>
                                        <p:cTn id="74" dur="500"/>
                                        <p:tgtEl>
                                          <p:spTgt spid="1057"/>
                                        </p:tgtEl>
                                      </p:cBhvr>
                                    </p:animEffect>
                                  </p:childTnLst>
                                </p:cTn>
                              </p:par>
                              <p:par>
                                <p:cTn id="75" presetID="10" presetClass="entr" presetSubtype="0" fill="hold" grpId="0" nodeType="withEffect">
                                  <p:stCondLst>
                                    <p:cond delay="0"/>
                                  </p:stCondLst>
                                  <p:childTnLst>
                                    <p:set>
                                      <p:cBhvr>
                                        <p:cTn id="76" dur="1" fill="hold">
                                          <p:stCondLst>
                                            <p:cond delay="0"/>
                                          </p:stCondLst>
                                        </p:cTn>
                                        <p:tgtEl>
                                          <p:spTgt spid="1047"/>
                                        </p:tgtEl>
                                        <p:attrNameLst>
                                          <p:attrName>style.visibility</p:attrName>
                                        </p:attrNameLst>
                                      </p:cBhvr>
                                      <p:to>
                                        <p:strVal val="visible"/>
                                      </p:to>
                                    </p:set>
                                    <p:animEffect transition="in" filter="fade">
                                      <p:cBhvr>
                                        <p:cTn id="77" dur="500"/>
                                        <p:tgtEl>
                                          <p:spTgt spid="1047"/>
                                        </p:tgtEl>
                                      </p:cBhvr>
                                    </p:animEffect>
                                  </p:childTnLst>
                                </p:cTn>
                              </p:par>
                              <p:par>
                                <p:cTn id="78" presetID="10" presetClass="entr" presetSubtype="0" fill="hold" grpId="0" nodeType="withEffect">
                                  <p:stCondLst>
                                    <p:cond delay="0"/>
                                  </p:stCondLst>
                                  <p:childTnLst>
                                    <p:set>
                                      <p:cBhvr>
                                        <p:cTn id="79" dur="1" fill="hold">
                                          <p:stCondLst>
                                            <p:cond delay="0"/>
                                          </p:stCondLst>
                                        </p:cTn>
                                        <p:tgtEl>
                                          <p:spTgt spid="1048"/>
                                        </p:tgtEl>
                                        <p:attrNameLst>
                                          <p:attrName>style.visibility</p:attrName>
                                        </p:attrNameLst>
                                      </p:cBhvr>
                                      <p:to>
                                        <p:strVal val="visible"/>
                                      </p:to>
                                    </p:set>
                                    <p:animEffect transition="in" filter="fade">
                                      <p:cBhvr>
                                        <p:cTn id="80" dur="500"/>
                                        <p:tgtEl>
                                          <p:spTgt spid="1048"/>
                                        </p:tgtEl>
                                      </p:cBhvr>
                                    </p:animEffect>
                                  </p:childTnLst>
                                </p:cTn>
                              </p:par>
                              <p:par>
                                <p:cTn id="81" presetID="10" presetClass="entr" presetSubtype="0" fill="hold" grpId="0" nodeType="withEffect">
                                  <p:stCondLst>
                                    <p:cond delay="0"/>
                                  </p:stCondLst>
                                  <p:childTnLst>
                                    <p:set>
                                      <p:cBhvr>
                                        <p:cTn id="82" dur="1" fill="hold">
                                          <p:stCondLst>
                                            <p:cond delay="0"/>
                                          </p:stCondLst>
                                        </p:cTn>
                                        <p:tgtEl>
                                          <p:spTgt spid="1054"/>
                                        </p:tgtEl>
                                        <p:attrNameLst>
                                          <p:attrName>style.visibility</p:attrName>
                                        </p:attrNameLst>
                                      </p:cBhvr>
                                      <p:to>
                                        <p:strVal val="visible"/>
                                      </p:to>
                                    </p:set>
                                    <p:animEffect transition="in" filter="fade">
                                      <p:cBhvr>
                                        <p:cTn id="83" dur="500"/>
                                        <p:tgtEl>
                                          <p:spTgt spid="1054"/>
                                        </p:tgtEl>
                                      </p:cBhvr>
                                    </p:animEffect>
                                  </p:childTnLst>
                                </p:cTn>
                              </p:par>
                              <p:par>
                                <p:cTn id="84" presetID="10" presetClass="entr" presetSubtype="0" fill="hold" nodeType="withEffect">
                                  <p:stCondLst>
                                    <p:cond delay="0"/>
                                  </p:stCondLst>
                                  <p:childTnLst>
                                    <p:set>
                                      <p:cBhvr>
                                        <p:cTn id="85" dur="1" fill="hold">
                                          <p:stCondLst>
                                            <p:cond delay="0"/>
                                          </p:stCondLst>
                                        </p:cTn>
                                        <p:tgtEl>
                                          <p:spTgt spid="1045"/>
                                        </p:tgtEl>
                                        <p:attrNameLst>
                                          <p:attrName>style.visibility</p:attrName>
                                        </p:attrNameLst>
                                      </p:cBhvr>
                                      <p:to>
                                        <p:strVal val="visible"/>
                                      </p:to>
                                    </p:set>
                                    <p:animEffect transition="in" filter="fade">
                                      <p:cBhvr>
                                        <p:cTn id="86" dur="500"/>
                                        <p:tgtEl>
                                          <p:spTgt spid="1045"/>
                                        </p:tgtEl>
                                      </p:cBhvr>
                                    </p:animEffect>
                                  </p:childTnLst>
                                </p:cTn>
                              </p:par>
                              <p:par>
                                <p:cTn id="87" presetID="10" presetClass="entr" presetSubtype="0" fill="hold" nodeType="withEffect">
                                  <p:stCondLst>
                                    <p:cond delay="0"/>
                                  </p:stCondLst>
                                  <p:childTnLst>
                                    <p:set>
                                      <p:cBhvr>
                                        <p:cTn id="88" dur="1" fill="hold">
                                          <p:stCondLst>
                                            <p:cond delay="0"/>
                                          </p:stCondLst>
                                        </p:cTn>
                                        <p:tgtEl>
                                          <p:spTgt spid="1037"/>
                                        </p:tgtEl>
                                        <p:attrNameLst>
                                          <p:attrName>style.visibility</p:attrName>
                                        </p:attrNameLst>
                                      </p:cBhvr>
                                      <p:to>
                                        <p:strVal val="visible"/>
                                      </p:to>
                                    </p:set>
                                    <p:animEffect transition="in" filter="fade">
                                      <p:cBhvr>
                                        <p:cTn id="89" dur="500"/>
                                        <p:tgtEl>
                                          <p:spTgt spid="1037"/>
                                        </p:tgtEl>
                                      </p:cBhvr>
                                    </p:animEffect>
                                  </p:childTnLst>
                                </p:cTn>
                              </p:par>
                            </p:childTnLst>
                          </p:cTn>
                        </p:par>
                      </p:childTnLst>
                    </p:cTn>
                  </p:par>
                  <p:par>
                    <p:cTn id="90" fill="hold">
                      <p:stCondLst>
                        <p:cond delay="indefinite"/>
                      </p:stCondLst>
                      <p:childTnLst>
                        <p:par>
                          <p:cTn id="91" fill="hold">
                            <p:stCondLst>
                              <p:cond delay="0"/>
                            </p:stCondLst>
                            <p:childTnLst>
                              <p:par>
                                <p:cTn id="92" presetID="10" presetClass="entr" presetSubtype="0" fill="hold" grpId="0" nodeType="clickEffect">
                                  <p:stCondLst>
                                    <p:cond delay="0"/>
                                  </p:stCondLst>
                                  <p:childTnLst>
                                    <p:set>
                                      <p:cBhvr>
                                        <p:cTn id="93" dur="1" fill="hold">
                                          <p:stCondLst>
                                            <p:cond delay="0"/>
                                          </p:stCondLst>
                                        </p:cTn>
                                        <p:tgtEl>
                                          <p:spTgt spid="1065"/>
                                        </p:tgtEl>
                                        <p:attrNameLst>
                                          <p:attrName>style.visibility</p:attrName>
                                        </p:attrNameLst>
                                      </p:cBhvr>
                                      <p:to>
                                        <p:strVal val="visible"/>
                                      </p:to>
                                    </p:set>
                                    <p:animEffect transition="in" filter="fade">
                                      <p:cBhvr>
                                        <p:cTn id="94" dur="500"/>
                                        <p:tgtEl>
                                          <p:spTgt spid="1065"/>
                                        </p:tgtEl>
                                      </p:cBhvr>
                                    </p:animEffect>
                                  </p:childTnLst>
                                </p:cTn>
                              </p:par>
                              <p:par>
                                <p:cTn id="95" presetID="10" presetClass="entr" presetSubtype="0" fill="hold" grpId="0" nodeType="withEffect">
                                  <p:stCondLst>
                                    <p:cond delay="0"/>
                                  </p:stCondLst>
                                  <p:childTnLst>
                                    <p:set>
                                      <p:cBhvr>
                                        <p:cTn id="96" dur="1" fill="hold">
                                          <p:stCondLst>
                                            <p:cond delay="0"/>
                                          </p:stCondLst>
                                        </p:cTn>
                                        <p:tgtEl>
                                          <p:spTgt spid="1066"/>
                                        </p:tgtEl>
                                        <p:attrNameLst>
                                          <p:attrName>style.visibility</p:attrName>
                                        </p:attrNameLst>
                                      </p:cBhvr>
                                      <p:to>
                                        <p:strVal val="visible"/>
                                      </p:to>
                                    </p:set>
                                    <p:animEffect transition="in" filter="fade">
                                      <p:cBhvr>
                                        <p:cTn id="97" dur="500"/>
                                        <p:tgtEl>
                                          <p:spTgt spid="1066"/>
                                        </p:tgtEl>
                                      </p:cBhvr>
                                    </p:animEffect>
                                  </p:childTnLst>
                                </p:cTn>
                              </p:par>
                              <p:par>
                                <p:cTn id="98" presetID="10" presetClass="entr" presetSubtype="0" fill="hold" grpId="0" nodeType="withEffect">
                                  <p:stCondLst>
                                    <p:cond delay="0"/>
                                  </p:stCondLst>
                                  <p:childTnLst>
                                    <p:set>
                                      <p:cBhvr>
                                        <p:cTn id="99" dur="1" fill="hold">
                                          <p:stCondLst>
                                            <p:cond delay="0"/>
                                          </p:stCondLst>
                                        </p:cTn>
                                        <p:tgtEl>
                                          <p:spTgt spid="1067"/>
                                        </p:tgtEl>
                                        <p:attrNameLst>
                                          <p:attrName>style.visibility</p:attrName>
                                        </p:attrNameLst>
                                      </p:cBhvr>
                                      <p:to>
                                        <p:strVal val="visible"/>
                                      </p:to>
                                    </p:set>
                                    <p:animEffect transition="in" filter="fade">
                                      <p:cBhvr>
                                        <p:cTn id="100" dur="500"/>
                                        <p:tgtEl>
                                          <p:spTgt spid="10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8" grpId="0"/>
      <p:bldP spid="19" grpId="0" animBg="1"/>
      <p:bldP spid="20" grpId="0" animBg="1"/>
      <p:bldP spid="26" grpId="0"/>
      <p:bldP spid="13" grpId="0" animBg="1"/>
      <p:bldP spid="21" grpId="0" animBg="1"/>
      <p:bldP spid="1024" grpId="0" animBg="1"/>
      <p:bldP spid="1025" grpId="0"/>
      <p:bldP spid="1031" grpId="0" animBg="1"/>
      <p:bldP spid="1032" grpId="0"/>
      <p:bldP spid="1038" grpId="0" animBg="1"/>
      <p:bldP spid="1043" grpId="0"/>
      <p:bldP spid="1047" grpId="0" animBg="1"/>
      <p:bldP spid="1048" grpId="0" animBg="1"/>
      <p:bldP spid="1054" grpId="0" animBg="1"/>
      <p:bldP spid="1055" grpId="0" animBg="1"/>
      <p:bldP spid="1056" grpId="0"/>
      <p:bldP spid="1058" grpId="0" animBg="1"/>
      <p:bldP spid="1059" grpId="0"/>
      <p:bldP spid="1065" grpId="0" animBg="1"/>
      <p:bldP spid="1066" grpId="0"/>
      <p:bldP spid="1067"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ußzeilenplatzhalter 1">
            <a:extLst>
              <a:ext uri="{FF2B5EF4-FFF2-40B4-BE49-F238E27FC236}">
                <a16:creationId xmlns:a16="http://schemas.microsoft.com/office/drawing/2014/main" id="{B3563D93-C84D-E157-6E1D-6F7B93F59EE2}"/>
              </a:ext>
            </a:extLst>
          </p:cNvPr>
          <p:cNvSpPr>
            <a:spLocks noGrp="1"/>
          </p:cNvSpPr>
          <p:nvPr>
            <p:ph type="ftr" sz="quarter" idx="11"/>
          </p:nvPr>
        </p:nvSpPr>
        <p:spPr/>
        <p:txBody>
          <a:bodyPr/>
          <a:lstStyle/>
          <a:p>
            <a:endParaRPr lang="de-DE" kern="0" dirty="0">
              <a:solidFill>
                <a:sysClr val="windowText" lastClr="000000">
                  <a:tint val="75000"/>
                </a:sysClr>
              </a:solidFill>
            </a:endParaRPr>
          </a:p>
        </p:txBody>
      </p:sp>
      <p:sp>
        <p:nvSpPr>
          <p:cNvPr id="3" name="Titel 2">
            <a:extLst>
              <a:ext uri="{FF2B5EF4-FFF2-40B4-BE49-F238E27FC236}">
                <a16:creationId xmlns:a16="http://schemas.microsoft.com/office/drawing/2014/main" id="{23178DC4-2208-800D-F91D-4E99FCCB5831}"/>
              </a:ext>
            </a:extLst>
          </p:cNvPr>
          <p:cNvSpPr>
            <a:spLocks noGrp="1"/>
          </p:cNvSpPr>
          <p:nvPr>
            <p:ph type="title"/>
          </p:nvPr>
        </p:nvSpPr>
        <p:spPr/>
        <p:txBody>
          <a:bodyPr/>
          <a:lstStyle/>
          <a:p>
            <a:r>
              <a:rPr lang="de-DE" sz="2400" dirty="0"/>
              <a:t>Intelligente Messsysteme – Bisheriger Hochlauf und Benefits</a:t>
            </a:r>
          </a:p>
        </p:txBody>
      </p:sp>
      <p:sp>
        <p:nvSpPr>
          <p:cNvPr id="4" name="Inhaltsplatzhalter 3">
            <a:extLst>
              <a:ext uri="{FF2B5EF4-FFF2-40B4-BE49-F238E27FC236}">
                <a16:creationId xmlns:a16="http://schemas.microsoft.com/office/drawing/2014/main" id="{AAA6718E-2719-5674-A494-4BBC3B995882}"/>
              </a:ext>
            </a:extLst>
          </p:cNvPr>
          <p:cNvSpPr>
            <a:spLocks noGrp="1"/>
          </p:cNvSpPr>
          <p:nvPr>
            <p:ph idx="1"/>
          </p:nvPr>
        </p:nvSpPr>
        <p:spPr>
          <a:xfrm>
            <a:off x="6820781" y="1280126"/>
            <a:ext cx="4967121" cy="4570269"/>
          </a:xfrm>
        </p:spPr>
        <p:txBody>
          <a:bodyPr/>
          <a:lstStyle/>
          <a:p>
            <a:pPr>
              <a:lnSpc>
                <a:spcPct val="100000"/>
              </a:lnSpc>
              <a:spcBef>
                <a:spcPts val="600"/>
              </a:spcBef>
            </a:pPr>
            <a:r>
              <a:rPr lang="de-DE" sz="1600" dirty="0"/>
              <a:t>Ziel ist es jährlich 6.000 intelligente Messsysteme in Dortmund einzubauen</a:t>
            </a:r>
          </a:p>
          <a:p>
            <a:pPr lvl="1">
              <a:lnSpc>
                <a:spcPct val="100000"/>
              </a:lnSpc>
              <a:spcBef>
                <a:spcPts val="600"/>
              </a:spcBef>
            </a:pPr>
            <a:r>
              <a:rPr lang="de-DE" sz="1600" dirty="0"/>
              <a:t>Wird durch Rollout-Strategie des Piloten in Kirchhörde unterstützt</a:t>
            </a:r>
          </a:p>
          <a:p>
            <a:pPr>
              <a:lnSpc>
                <a:spcPct val="100000"/>
              </a:lnSpc>
              <a:spcBef>
                <a:spcPts val="600"/>
              </a:spcBef>
            </a:pPr>
            <a:r>
              <a:rPr lang="de-DE" sz="1600" dirty="0"/>
              <a:t>Basis für die Umsetzung des §14a EnWG​</a:t>
            </a:r>
          </a:p>
          <a:p>
            <a:pPr lvl="1">
              <a:lnSpc>
                <a:spcPct val="100000"/>
              </a:lnSpc>
              <a:spcBef>
                <a:spcPts val="600"/>
              </a:spcBef>
            </a:pPr>
            <a:r>
              <a:rPr lang="de-DE" sz="1600" dirty="0"/>
              <a:t>Definition der Netzbereiche (Steuerung) schärfen (Ortsnetzbereich, Strang, …)​</a:t>
            </a:r>
          </a:p>
          <a:p>
            <a:pPr lvl="1">
              <a:lnSpc>
                <a:spcPct val="100000"/>
              </a:lnSpc>
              <a:spcBef>
                <a:spcPts val="600"/>
              </a:spcBef>
            </a:pPr>
            <a:r>
              <a:rPr lang="de-DE" sz="1600" dirty="0"/>
              <a:t>Verhältnis </a:t>
            </a:r>
            <a:r>
              <a:rPr lang="de-DE" sz="1600" dirty="0" err="1"/>
              <a:t>iMSys</a:t>
            </a:r>
            <a:r>
              <a:rPr lang="de-DE" sz="1600" dirty="0"/>
              <a:t> zu ONA-Messung erproben (15% </a:t>
            </a:r>
            <a:r>
              <a:rPr lang="de-DE" sz="1600" dirty="0" err="1"/>
              <a:t>iMSys</a:t>
            </a:r>
            <a:r>
              <a:rPr lang="de-DE" sz="1600" dirty="0"/>
              <a:t> oder 7% </a:t>
            </a:r>
            <a:r>
              <a:rPr lang="de-DE" sz="1600" dirty="0" err="1"/>
              <a:t>iMSys</a:t>
            </a:r>
            <a:r>
              <a:rPr lang="de-DE" sz="1600" dirty="0"/>
              <a:t> + 7% </a:t>
            </a:r>
            <a:r>
              <a:rPr lang="de-DE" sz="1600" dirty="0" err="1"/>
              <a:t>ONAi</a:t>
            </a:r>
            <a:r>
              <a:rPr lang="de-DE" sz="1600" dirty="0"/>
              <a:t>)​</a:t>
            </a:r>
          </a:p>
          <a:p>
            <a:pPr lvl="1">
              <a:lnSpc>
                <a:spcPct val="100000"/>
              </a:lnSpc>
              <a:spcBef>
                <a:spcPts val="600"/>
              </a:spcBef>
            </a:pPr>
            <a:r>
              <a:rPr lang="de-DE" sz="1600" dirty="0"/>
              <a:t>Hochskalierung auf das gesamte Dortmunder Niederspannungsnetz möglich ​</a:t>
            </a:r>
          </a:p>
          <a:p>
            <a:pPr>
              <a:lnSpc>
                <a:spcPct val="100000"/>
              </a:lnSpc>
              <a:spcBef>
                <a:spcPts val="600"/>
              </a:spcBef>
            </a:pPr>
            <a:r>
              <a:rPr lang="de-DE" sz="1600" dirty="0"/>
              <a:t>Optimierung der Rollout-Strategie (</a:t>
            </a:r>
            <a:r>
              <a:rPr lang="de-DE" sz="1600" dirty="0" err="1"/>
              <a:t>iMSys</a:t>
            </a:r>
            <a:r>
              <a:rPr lang="de-DE" sz="1600" dirty="0"/>
              <a:t> und Messtechnik/Smart </a:t>
            </a:r>
            <a:r>
              <a:rPr lang="de-DE" sz="1600" dirty="0" err="1"/>
              <a:t>Grid</a:t>
            </a:r>
            <a:r>
              <a:rPr lang="de-DE" sz="1600" dirty="0"/>
              <a:t>)​</a:t>
            </a:r>
          </a:p>
          <a:p>
            <a:pPr>
              <a:lnSpc>
                <a:spcPct val="100000"/>
              </a:lnSpc>
              <a:spcBef>
                <a:spcPts val="600"/>
              </a:spcBef>
            </a:pPr>
            <a:r>
              <a:rPr lang="de-DE" sz="1600" dirty="0"/>
              <a:t>Erkenntnisse über Investitionsentscheidungen​</a:t>
            </a:r>
          </a:p>
          <a:p>
            <a:pPr>
              <a:lnSpc>
                <a:spcPct val="100000"/>
              </a:lnSpc>
              <a:spcBef>
                <a:spcPts val="600"/>
              </a:spcBef>
            </a:pPr>
            <a:r>
              <a:rPr lang="de-DE" sz="1600" dirty="0"/>
              <a:t>Ergebnisse optimieren </a:t>
            </a:r>
            <a:r>
              <a:rPr lang="de-DE" sz="1600" dirty="0" err="1"/>
              <a:t>iZNP</a:t>
            </a:r>
            <a:r>
              <a:rPr lang="de-DE" sz="1600" dirty="0"/>
              <a:t> Strom​</a:t>
            </a:r>
          </a:p>
        </p:txBody>
      </p:sp>
      <p:graphicFrame>
        <p:nvGraphicFramePr>
          <p:cNvPr id="5" name="Diagramm 4">
            <a:extLst>
              <a:ext uri="{FF2B5EF4-FFF2-40B4-BE49-F238E27FC236}">
                <a16:creationId xmlns:a16="http://schemas.microsoft.com/office/drawing/2014/main" id="{BAA7D19C-70CC-B21E-5344-C77330E84687}"/>
              </a:ext>
            </a:extLst>
          </p:cNvPr>
          <p:cNvGraphicFramePr>
            <a:graphicFrameLocks/>
          </p:cNvGraphicFramePr>
          <p:nvPr>
            <p:extLst>
              <p:ext uri="{D42A27DB-BD31-4B8C-83A1-F6EECF244321}">
                <p14:modId xmlns:p14="http://schemas.microsoft.com/office/powerpoint/2010/main" val="156961689"/>
              </p:ext>
            </p:extLst>
          </p:nvPr>
        </p:nvGraphicFramePr>
        <p:xfrm>
          <a:off x="217196" y="1742208"/>
          <a:ext cx="6455533" cy="337358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06142590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30138C46-F4F8-1F39-0EA1-75761D07DA40}"/>
              </a:ext>
            </a:extLst>
          </p:cNvPr>
          <p:cNvSpPr>
            <a:spLocks noGrp="1"/>
          </p:cNvSpPr>
          <p:nvPr>
            <p:ph type="title"/>
          </p:nvPr>
        </p:nvSpPr>
        <p:spPr>
          <a:xfrm>
            <a:off x="429096" y="324738"/>
            <a:ext cx="10135553" cy="770105"/>
          </a:xfrm>
        </p:spPr>
        <p:txBody>
          <a:bodyPr vert="horz" lIns="0" tIns="0" rIns="0" bIns="0" rtlCol="0" anchor="t" anchorCtr="0">
            <a:noAutofit/>
          </a:bodyPr>
          <a:lstStyle/>
          <a:p>
            <a:r>
              <a:rPr lang="de-DE" sz="2400" b="1"/>
              <a:t>Dekarbonisierung der Wärmeversorgung ist eine große Herausforderung, weil noch zu über 80 % fossile Wärmeerzeugung vorherrscht </a:t>
            </a:r>
            <a:endParaRPr lang="de-DE" sz="2400" b="1">
              <a:ea typeface="Roboto Medium"/>
              <a:cs typeface="Roboto Medium"/>
            </a:endParaRPr>
          </a:p>
        </p:txBody>
      </p:sp>
      <p:sp>
        <p:nvSpPr>
          <p:cNvPr id="3" name="Inhaltsplatzhalter 2">
            <a:extLst>
              <a:ext uri="{FF2B5EF4-FFF2-40B4-BE49-F238E27FC236}">
                <a16:creationId xmlns:a16="http://schemas.microsoft.com/office/drawing/2014/main" id="{97F6E47F-AA95-27FC-DADE-D6FA0ED1EF20}"/>
              </a:ext>
            </a:extLst>
          </p:cNvPr>
          <p:cNvSpPr>
            <a:spLocks noGrp="1"/>
          </p:cNvSpPr>
          <p:nvPr>
            <p:ph idx="1"/>
          </p:nvPr>
        </p:nvSpPr>
        <p:spPr>
          <a:xfrm>
            <a:off x="429096" y="1255090"/>
            <a:ext cx="11575785" cy="1656184"/>
          </a:xfrm>
        </p:spPr>
        <p:txBody>
          <a:bodyPr vert="horz" lIns="0" tIns="0" rIns="0" bIns="0" rtlCol="0" anchor="t">
            <a:noAutofit/>
          </a:bodyPr>
          <a:lstStyle/>
          <a:p>
            <a:pPr marL="179705" indent="-179705"/>
            <a:r>
              <a:rPr lang="de-DE" sz="1800" dirty="0"/>
              <a:t>Wohnsektor ist mit über 81 % der Gebäude der Schlüssel für die Wärmewende.</a:t>
            </a:r>
            <a:endParaRPr lang="de-DE" dirty="0"/>
          </a:p>
          <a:p>
            <a:pPr marL="179705" indent="-179705"/>
            <a:r>
              <a:rPr lang="de-DE" sz="1800" dirty="0">
                <a:ea typeface="Roboto"/>
                <a:cs typeface="Roboto"/>
              </a:rPr>
              <a:t>Über zwei-</a:t>
            </a:r>
            <a:r>
              <a:rPr lang="de-DE" dirty="0">
                <a:ea typeface="Roboto"/>
                <a:cs typeface="Roboto"/>
              </a:rPr>
              <a:t>d</a:t>
            </a:r>
            <a:r>
              <a:rPr lang="de-DE" sz="1800" dirty="0">
                <a:ea typeface="Roboto"/>
                <a:cs typeface="Roboto"/>
              </a:rPr>
              <a:t>rittel der Gebäude sind Effizienzklasse F oder schlechter und damit sanierungsbedürftig!</a:t>
            </a:r>
          </a:p>
          <a:p>
            <a:pPr marL="179705" indent="-179705"/>
            <a:r>
              <a:rPr lang="de-DE" sz="1800" dirty="0" err="1"/>
              <a:t>Maßgebl</a:t>
            </a:r>
            <a:r>
              <a:rPr lang="de-DE" sz="1800" dirty="0"/>
              <a:t>. Energieträger ist mit rd. 75 % Erdgas; nachhaltige Heizsysteme sind lediglich mit 7 % vorhanden.</a:t>
            </a:r>
            <a:endParaRPr lang="de-DE" sz="1800" dirty="0">
              <a:ea typeface="Roboto"/>
              <a:cs typeface="Roboto"/>
            </a:endParaRPr>
          </a:p>
          <a:p>
            <a:pPr marL="179705" indent="-179705"/>
            <a:r>
              <a:rPr lang="de-DE" sz="1800" dirty="0"/>
              <a:t>Sanierungszustand der Gebäude und alte Heizungen erzeugen großen Handlungsdruck: Rund Zwei Drittel der Gebäude sind in den unteren drei Effizienzklassen.</a:t>
            </a:r>
            <a:endParaRPr lang="de-DE" sz="1800" dirty="0">
              <a:ea typeface="Roboto"/>
              <a:cs typeface="Roboto"/>
            </a:endParaRPr>
          </a:p>
        </p:txBody>
      </p:sp>
      <p:sp>
        <p:nvSpPr>
          <p:cNvPr id="4" name="Fußzeilenplatzhalter 3">
            <a:extLst>
              <a:ext uri="{FF2B5EF4-FFF2-40B4-BE49-F238E27FC236}">
                <a16:creationId xmlns:a16="http://schemas.microsoft.com/office/drawing/2014/main" id="{2392FDF9-A6BC-1945-1ABB-59D80DCBF6D7}"/>
              </a:ext>
            </a:extLst>
          </p:cNvPr>
          <p:cNvSpPr>
            <a:spLocks noGrp="1"/>
          </p:cNvSpPr>
          <p:nvPr>
            <p:ph type="ftr" sz="quarter" idx="11"/>
          </p:nvPr>
        </p:nvSpPr>
        <p:spPr/>
        <p:txBody>
          <a:bodyPr/>
          <a:lstStyle/>
          <a:p>
            <a:endParaRPr lang="de-DE" dirty="0"/>
          </a:p>
        </p:txBody>
      </p:sp>
      <p:sp>
        <p:nvSpPr>
          <p:cNvPr id="5" name="Foliennummernplatzhalter 4">
            <a:extLst>
              <a:ext uri="{FF2B5EF4-FFF2-40B4-BE49-F238E27FC236}">
                <a16:creationId xmlns:a16="http://schemas.microsoft.com/office/drawing/2014/main" id="{8402BFBA-F2D6-53C0-912F-F55A3B41D1B8}"/>
              </a:ext>
            </a:extLst>
          </p:cNvPr>
          <p:cNvSpPr>
            <a:spLocks noGrp="1"/>
          </p:cNvSpPr>
          <p:nvPr>
            <p:ph type="sldNum" sz="quarter" idx="12"/>
          </p:nvPr>
        </p:nvSpPr>
        <p:spPr/>
        <p:txBody>
          <a:bodyPr/>
          <a:lstStyle/>
          <a:p>
            <a:fld id="{BDA08C80-20F7-41C2-BF1E-F5A6ACC0FBA9}" type="slidenum">
              <a:rPr lang="de-DE" smtClean="0"/>
              <a:t>23</a:t>
            </a:fld>
            <a:endParaRPr lang="de-DE"/>
          </a:p>
        </p:txBody>
      </p:sp>
      <p:pic>
        <p:nvPicPr>
          <p:cNvPr id="6" name="Grafik 5">
            <a:extLst>
              <a:ext uri="{FF2B5EF4-FFF2-40B4-BE49-F238E27FC236}">
                <a16:creationId xmlns:a16="http://schemas.microsoft.com/office/drawing/2014/main" id="{DEE99429-435E-1430-17CE-7E79A6C64159}"/>
              </a:ext>
            </a:extLst>
          </p:cNvPr>
          <p:cNvPicPr>
            <a:picLocks noChangeAspect="1"/>
          </p:cNvPicPr>
          <p:nvPr/>
        </p:nvPicPr>
        <p:blipFill>
          <a:blip r:embed="rId2"/>
          <a:stretch>
            <a:fillRect/>
          </a:stretch>
        </p:blipFill>
        <p:spPr>
          <a:xfrm>
            <a:off x="232938" y="3145378"/>
            <a:ext cx="3855091" cy="3120226"/>
          </a:xfrm>
          <a:prstGeom prst="rect">
            <a:avLst/>
          </a:prstGeom>
        </p:spPr>
      </p:pic>
      <p:pic>
        <p:nvPicPr>
          <p:cNvPr id="8" name="Grafik 7">
            <a:extLst>
              <a:ext uri="{FF2B5EF4-FFF2-40B4-BE49-F238E27FC236}">
                <a16:creationId xmlns:a16="http://schemas.microsoft.com/office/drawing/2014/main" id="{DFA64A8E-B3F1-805E-9ABD-623E38BFBD38}"/>
              </a:ext>
            </a:extLst>
          </p:cNvPr>
          <p:cNvPicPr>
            <a:picLocks noChangeAspect="1"/>
          </p:cNvPicPr>
          <p:nvPr/>
        </p:nvPicPr>
        <p:blipFill>
          <a:blip r:embed="rId3"/>
          <a:stretch>
            <a:fillRect/>
          </a:stretch>
        </p:blipFill>
        <p:spPr>
          <a:xfrm>
            <a:off x="4503273" y="3257865"/>
            <a:ext cx="3855092" cy="2939754"/>
          </a:xfrm>
          <a:prstGeom prst="rect">
            <a:avLst/>
          </a:prstGeom>
        </p:spPr>
      </p:pic>
      <p:pic>
        <p:nvPicPr>
          <p:cNvPr id="9" name="Grafik 8">
            <a:extLst>
              <a:ext uri="{FF2B5EF4-FFF2-40B4-BE49-F238E27FC236}">
                <a16:creationId xmlns:a16="http://schemas.microsoft.com/office/drawing/2014/main" id="{2F5B3A45-C393-38EA-DCA3-F47545405EF4}"/>
              </a:ext>
            </a:extLst>
          </p:cNvPr>
          <p:cNvPicPr>
            <a:picLocks noChangeAspect="1"/>
          </p:cNvPicPr>
          <p:nvPr/>
        </p:nvPicPr>
        <p:blipFill>
          <a:blip r:embed="rId4"/>
          <a:stretch>
            <a:fillRect/>
          </a:stretch>
        </p:blipFill>
        <p:spPr>
          <a:xfrm>
            <a:off x="8622336" y="3023880"/>
            <a:ext cx="3393350" cy="3120226"/>
          </a:xfrm>
          <a:prstGeom prst="rect">
            <a:avLst/>
          </a:prstGeom>
        </p:spPr>
      </p:pic>
      <p:sp>
        <p:nvSpPr>
          <p:cNvPr id="10" name="Rechteck 9">
            <a:extLst>
              <a:ext uri="{FF2B5EF4-FFF2-40B4-BE49-F238E27FC236}">
                <a16:creationId xmlns:a16="http://schemas.microsoft.com/office/drawing/2014/main" id="{E6414F0F-155C-FD09-D37C-02CC7346DEBC}"/>
              </a:ext>
            </a:extLst>
          </p:cNvPr>
          <p:cNvSpPr/>
          <p:nvPr/>
        </p:nvSpPr>
        <p:spPr>
          <a:xfrm>
            <a:off x="5922521" y="3933056"/>
            <a:ext cx="1079798" cy="914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r>
              <a:rPr lang="de-DE" sz="1200" b="1">
                <a:solidFill>
                  <a:schemeClr val="tx1"/>
                </a:solidFill>
              </a:rPr>
              <a:t>Alter </a:t>
            </a:r>
            <a:r>
              <a:rPr lang="de-DE" sz="1200" b="1" err="1">
                <a:solidFill>
                  <a:schemeClr val="tx1"/>
                </a:solidFill>
              </a:rPr>
              <a:t>Gebäudebe</a:t>
            </a:r>
            <a:r>
              <a:rPr lang="de-DE" sz="1200" b="1">
                <a:solidFill>
                  <a:schemeClr val="tx1"/>
                </a:solidFill>
              </a:rPr>
              <a:t>-stand</a:t>
            </a:r>
          </a:p>
        </p:txBody>
      </p:sp>
      <p:sp>
        <p:nvSpPr>
          <p:cNvPr id="14" name="Textfeld 13">
            <a:extLst>
              <a:ext uri="{FF2B5EF4-FFF2-40B4-BE49-F238E27FC236}">
                <a16:creationId xmlns:a16="http://schemas.microsoft.com/office/drawing/2014/main" id="{4C756A3B-6701-86C2-A077-8A27DCB1D3E0}"/>
              </a:ext>
            </a:extLst>
          </p:cNvPr>
          <p:cNvSpPr txBox="1"/>
          <p:nvPr/>
        </p:nvSpPr>
        <p:spPr>
          <a:xfrm>
            <a:off x="406334" y="6268557"/>
            <a:ext cx="4194412" cy="180472"/>
          </a:xfrm>
          <a:prstGeom prst="rect">
            <a:avLst/>
          </a:prstGeom>
          <a:noFill/>
        </p:spPr>
        <p:txBody>
          <a:bodyPr wrap="none" lIns="0" tIns="0" rIns="0" bIns="0" rtlCol="0">
            <a:noAutofit/>
          </a:bodyPr>
          <a:lstStyle/>
          <a:p>
            <a:pPr algn="l">
              <a:lnSpc>
                <a:spcPct val="120000"/>
              </a:lnSpc>
              <a:spcBef>
                <a:spcPts val="1000"/>
              </a:spcBef>
            </a:pPr>
            <a:r>
              <a:rPr lang="de-DE" sz="1400" b="1"/>
              <a:t>Gebäudeanzahl nach Sektor im Projektgebiet</a:t>
            </a:r>
          </a:p>
        </p:txBody>
      </p:sp>
      <p:sp>
        <p:nvSpPr>
          <p:cNvPr id="15" name="Textfeld 14">
            <a:extLst>
              <a:ext uri="{FF2B5EF4-FFF2-40B4-BE49-F238E27FC236}">
                <a16:creationId xmlns:a16="http://schemas.microsoft.com/office/drawing/2014/main" id="{C2060DDA-EE50-15BA-C83E-2CB6B3509983}"/>
              </a:ext>
            </a:extLst>
          </p:cNvPr>
          <p:cNvSpPr txBox="1"/>
          <p:nvPr/>
        </p:nvSpPr>
        <p:spPr>
          <a:xfrm>
            <a:off x="8358365" y="6265604"/>
            <a:ext cx="3849462" cy="310557"/>
          </a:xfrm>
          <a:prstGeom prst="rect">
            <a:avLst/>
          </a:prstGeom>
          <a:noFill/>
        </p:spPr>
        <p:txBody>
          <a:bodyPr wrap="none" lIns="0" tIns="0" rIns="0" bIns="0" rtlCol="0">
            <a:noAutofit/>
          </a:bodyPr>
          <a:lstStyle/>
          <a:p>
            <a:pPr algn="l">
              <a:lnSpc>
                <a:spcPct val="120000"/>
              </a:lnSpc>
              <a:spcBef>
                <a:spcPts val="1000"/>
              </a:spcBef>
            </a:pPr>
            <a:r>
              <a:rPr lang="de-DE" sz="1400" b="1"/>
              <a:t>Gebäudeverteilung nach GEG-Effizienzklassen </a:t>
            </a:r>
          </a:p>
        </p:txBody>
      </p:sp>
      <p:sp>
        <p:nvSpPr>
          <p:cNvPr id="16" name="Textfeld 15">
            <a:extLst>
              <a:ext uri="{FF2B5EF4-FFF2-40B4-BE49-F238E27FC236}">
                <a16:creationId xmlns:a16="http://schemas.microsoft.com/office/drawing/2014/main" id="{DFA48249-4FC7-D7A4-47B1-0389C7289547}"/>
              </a:ext>
            </a:extLst>
          </p:cNvPr>
          <p:cNvSpPr txBox="1"/>
          <p:nvPr/>
        </p:nvSpPr>
        <p:spPr>
          <a:xfrm>
            <a:off x="5349615" y="6218757"/>
            <a:ext cx="2702666" cy="144000"/>
          </a:xfrm>
          <a:prstGeom prst="rect">
            <a:avLst/>
          </a:prstGeom>
          <a:noFill/>
        </p:spPr>
        <p:txBody>
          <a:bodyPr wrap="none" lIns="0" tIns="0" rIns="0" bIns="0" rtlCol="0">
            <a:noAutofit/>
          </a:bodyPr>
          <a:lstStyle/>
          <a:p>
            <a:pPr algn="l">
              <a:lnSpc>
                <a:spcPct val="120000"/>
              </a:lnSpc>
              <a:spcBef>
                <a:spcPts val="1000"/>
              </a:spcBef>
            </a:pPr>
            <a:r>
              <a:rPr lang="de-DE" sz="1400" b="1"/>
              <a:t>Gebäudealter nach Baujahr</a:t>
            </a:r>
          </a:p>
        </p:txBody>
      </p:sp>
      <p:grpSp>
        <p:nvGrpSpPr>
          <p:cNvPr id="13" name="Gruppieren 12">
            <a:extLst>
              <a:ext uri="{FF2B5EF4-FFF2-40B4-BE49-F238E27FC236}">
                <a16:creationId xmlns:a16="http://schemas.microsoft.com/office/drawing/2014/main" id="{69D2BAA3-673A-C0A9-19D1-1043F9AA7C45}"/>
              </a:ext>
            </a:extLst>
          </p:cNvPr>
          <p:cNvGrpSpPr/>
          <p:nvPr/>
        </p:nvGrpSpPr>
        <p:grpSpPr>
          <a:xfrm>
            <a:off x="10564649" y="33051"/>
            <a:ext cx="1442972" cy="1442972"/>
            <a:chOff x="2524917" y="585525"/>
            <a:chExt cx="1442972" cy="1442972"/>
          </a:xfrm>
        </p:grpSpPr>
        <p:sp>
          <p:nvSpPr>
            <p:cNvPr id="17" name="Ellipse 16">
              <a:extLst>
                <a:ext uri="{FF2B5EF4-FFF2-40B4-BE49-F238E27FC236}">
                  <a16:creationId xmlns:a16="http://schemas.microsoft.com/office/drawing/2014/main" id="{CCF43FAA-C03D-11B4-9D39-9CF3B0448650}"/>
                </a:ext>
              </a:extLst>
            </p:cNvPr>
            <p:cNvSpPr/>
            <p:nvPr/>
          </p:nvSpPr>
          <p:spPr>
            <a:xfrm>
              <a:off x="2524917" y="585525"/>
              <a:ext cx="1442972" cy="1442972"/>
            </a:xfrm>
            <a:prstGeom prst="ellipse">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endParaRPr lang="de-DE"/>
            </a:p>
          </p:txBody>
        </p:sp>
        <p:sp>
          <p:nvSpPr>
            <p:cNvPr id="18" name="Ellipse 4">
              <a:extLst>
                <a:ext uri="{FF2B5EF4-FFF2-40B4-BE49-F238E27FC236}">
                  <a16:creationId xmlns:a16="http://schemas.microsoft.com/office/drawing/2014/main" id="{DC25B011-E9AA-F30D-DC60-62C447C7F9BE}"/>
                </a:ext>
              </a:extLst>
            </p:cNvPr>
            <p:cNvSpPr txBox="1"/>
            <p:nvPr/>
          </p:nvSpPr>
          <p:spPr>
            <a:xfrm>
              <a:off x="2736235" y="796843"/>
              <a:ext cx="1020336" cy="1020336"/>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ct val="35000"/>
                </a:spcAft>
                <a:buNone/>
              </a:pPr>
              <a:r>
                <a:rPr lang="de-DE" sz="1800" b="1" kern="1200">
                  <a:solidFill>
                    <a:schemeClr val="accent5"/>
                  </a:solidFill>
                </a:rPr>
                <a:t>Bestands-analyse</a:t>
              </a:r>
              <a:endParaRPr lang="de-DE" sz="800" b="1" kern="1200">
                <a:solidFill>
                  <a:schemeClr val="accent5"/>
                </a:solidFill>
              </a:endParaRPr>
            </a:p>
          </p:txBody>
        </p:sp>
      </p:grpSp>
    </p:spTree>
    <p:extLst>
      <p:ext uri="{BB962C8B-B14F-4D97-AF65-F5344CB8AC3E}">
        <p14:creationId xmlns:p14="http://schemas.microsoft.com/office/powerpoint/2010/main" val="115606862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6B3A5-7AED-938E-F7E7-97CAAAC8D510}"/>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0A192E5-EDFD-6DDC-56D0-525FA6AFD479}"/>
              </a:ext>
            </a:extLst>
          </p:cNvPr>
          <p:cNvSpPr>
            <a:spLocks noGrp="1"/>
          </p:cNvSpPr>
          <p:nvPr>
            <p:ph type="title"/>
          </p:nvPr>
        </p:nvSpPr>
        <p:spPr>
          <a:xfrm>
            <a:off x="620586" y="316882"/>
            <a:ext cx="10800000" cy="1008000"/>
          </a:xfrm>
        </p:spPr>
        <p:txBody>
          <a:bodyPr/>
          <a:lstStyle/>
          <a:p>
            <a:r>
              <a:rPr lang="de-DE" sz="2200" b="1"/>
              <a:t>Die Kommunale Wärmeplanung beschreibt ein Konzept, wie die Wende hin zu einer klimaneutralen Wärmeversorgung gelingen kann</a:t>
            </a:r>
            <a:endParaRPr lang="de-DE" sz="2200"/>
          </a:p>
        </p:txBody>
      </p:sp>
      <p:sp>
        <p:nvSpPr>
          <p:cNvPr id="3" name="Inhaltsplatzhalter 2">
            <a:extLst>
              <a:ext uri="{FF2B5EF4-FFF2-40B4-BE49-F238E27FC236}">
                <a16:creationId xmlns:a16="http://schemas.microsoft.com/office/drawing/2014/main" id="{6E4AF31D-7C2F-6893-937D-96FF25FD7EA7}"/>
              </a:ext>
            </a:extLst>
          </p:cNvPr>
          <p:cNvSpPr>
            <a:spLocks noGrp="1"/>
          </p:cNvSpPr>
          <p:nvPr>
            <p:ph idx="1"/>
          </p:nvPr>
        </p:nvSpPr>
        <p:spPr>
          <a:xfrm>
            <a:off x="457200" y="1197204"/>
            <a:ext cx="6179270" cy="5078444"/>
          </a:xfrm>
        </p:spPr>
        <p:txBody>
          <a:bodyPr vert="horz" lIns="0" tIns="0" rIns="0" bIns="0" rtlCol="0" anchor="t">
            <a:noAutofit/>
          </a:bodyPr>
          <a:lstStyle/>
          <a:p>
            <a:pPr marL="179705" indent="-179705"/>
            <a:r>
              <a:rPr lang="de-DE" sz="1600" b="1"/>
              <a:t>Ergebnis Bestandsanalyse: </a:t>
            </a:r>
            <a:r>
              <a:rPr lang="de-DE" sz="1600"/>
              <a:t>In Dortmund gibt es einen großen Anteil an altem und schlecht sanierten Gebäudebestand. Die Wärmeversorgung erfolgt weiterhin zu über 80 % fossil.</a:t>
            </a:r>
            <a:endParaRPr lang="de-DE" sz="800">
              <a:ea typeface="Roboto"/>
              <a:cs typeface="Roboto"/>
            </a:endParaRPr>
          </a:p>
          <a:p>
            <a:pPr marL="179705" indent="-179705"/>
            <a:r>
              <a:rPr lang="de-DE" sz="1600" b="1"/>
              <a:t>Ergebnis Potenzialanalyse</a:t>
            </a:r>
            <a:r>
              <a:rPr lang="de-DE" sz="1600"/>
              <a:t>: Rechnerisch konnten hohe Potenziale zur CO2-feien Wärmeversorgung identifiziert werden. Nicht alle davon werden aber realistisch umsetzbar sein.</a:t>
            </a:r>
            <a:endParaRPr lang="de-DE" sz="800">
              <a:ea typeface="Roboto"/>
              <a:cs typeface="Roboto"/>
            </a:endParaRPr>
          </a:p>
          <a:p>
            <a:pPr marL="179705" indent="-179705"/>
            <a:r>
              <a:rPr lang="de-DE" sz="1600" b="1"/>
              <a:t>Status Zielszenario: </a:t>
            </a:r>
            <a:r>
              <a:rPr lang="de-DE" sz="1600"/>
              <a:t>Bis zum Jahresende soll ein Zielszenario gezeichnet werden, wo im Stadtgebiet welche Wärmetechnologien angeboten werden können.</a:t>
            </a:r>
            <a:endParaRPr lang="de-DE" sz="800">
              <a:ea typeface="Roboto"/>
              <a:cs typeface="Roboto"/>
            </a:endParaRPr>
          </a:p>
          <a:p>
            <a:pPr marL="179705" indent="-179705"/>
            <a:r>
              <a:rPr lang="de-DE" sz="1600" b="1"/>
              <a:t>Status Umsetzungsstrategie: </a:t>
            </a:r>
            <a:r>
              <a:rPr lang="de-DE" sz="1600"/>
              <a:t>Bis zum Ende des Jahres werden wir konkrete Maßnahmen erarbeiten, deren Umsetzung den Weg zur klimaneutralen Wärmeversorgung für Dortmund maßgeblich gestalten werden.</a:t>
            </a:r>
            <a:endParaRPr lang="de-DE" sz="800"/>
          </a:p>
          <a:p>
            <a:pPr marL="179705" indent="-179705"/>
            <a:r>
              <a:rPr lang="de-DE" sz="1600" b="1"/>
              <a:t>Überzeugung und Kommunikation</a:t>
            </a:r>
            <a:r>
              <a:rPr lang="de-DE" sz="1600"/>
              <a:t>: Nur gemeinsam mit den BürgerInnen sowie Industrie und Gewerbe kann die Wärmewende gelingen. </a:t>
            </a:r>
            <a:endParaRPr lang="de-DE" sz="1600">
              <a:ea typeface="Roboto"/>
              <a:cs typeface="Roboto"/>
            </a:endParaRPr>
          </a:p>
        </p:txBody>
      </p:sp>
      <p:pic>
        <p:nvPicPr>
          <p:cNvPr id="5" name="Grafik 4">
            <a:extLst>
              <a:ext uri="{FF2B5EF4-FFF2-40B4-BE49-F238E27FC236}">
                <a16:creationId xmlns:a16="http://schemas.microsoft.com/office/drawing/2014/main" id="{B6D1D0F2-519D-04C4-E04F-C62F13ED4442}"/>
              </a:ext>
            </a:extLst>
          </p:cNvPr>
          <p:cNvPicPr>
            <a:picLocks noChangeAspect="1"/>
          </p:cNvPicPr>
          <p:nvPr/>
        </p:nvPicPr>
        <p:blipFill>
          <a:blip r:embed="rId2"/>
          <a:stretch>
            <a:fillRect/>
          </a:stretch>
        </p:blipFill>
        <p:spPr>
          <a:xfrm>
            <a:off x="6723414" y="1044519"/>
            <a:ext cx="5468586" cy="5127180"/>
          </a:xfrm>
          <a:prstGeom prst="rect">
            <a:avLst/>
          </a:prstGeom>
        </p:spPr>
      </p:pic>
      <p:sp>
        <p:nvSpPr>
          <p:cNvPr id="9" name="Textfeld 8">
            <a:extLst>
              <a:ext uri="{FF2B5EF4-FFF2-40B4-BE49-F238E27FC236}">
                <a16:creationId xmlns:a16="http://schemas.microsoft.com/office/drawing/2014/main" id="{C96FACD7-4390-8FAA-56B6-BA77A78EE7BE}"/>
              </a:ext>
            </a:extLst>
          </p:cNvPr>
          <p:cNvSpPr txBox="1"/>
          <p:nvPr/>
        </p:nvSpPr>
        <p:spPr>
          <a:xfrm>
            <a:off x="7965648" y="6363093"/>
            <a:ext cx="3454937" cy="367645"/>
          </a:xfrm>
          <a:prstGeom prst="rect">
            <a:avLst/>
          </a:prstGeom>
          <a:noFill/>
        </p:spPr>
        <p:txBody>
          <a:bodyPr wrap="none" lIns="0" tIns="0" rIns="0" bIns="0" rtlCol="0">
            <a:noAutofit/>
          </a:bodyPr>
          <a:lstStyle/>
          <a:p>
            <a:pPr algn="l">
              <a:lnSpc>
                <a:spcPct val="120000"/>
              </a:lnSpc>
              <a:spcBef>
                <a:spcPts val="1000"/>
              </a:spcBef>
            </a:pPr>
            <a:r>
              <a:rPr lang="de-DE" sz="1600" b="1"/>
              <a:t>Prüfgebiete Nah- und Fernwärme</a:t>
            </a:r>
          </a:p>
        </p:txBody>
      </p:sp>
      <p:pic>
        <p:nvPicPr>
          <p:cNvPr id="10" name="Grafik 9">
            <a:extLst>
              <a:ext uri="{FF2B5EF4-FFF2-40B4-BE49-F238E27FC236}">
                <a16:creationId xmlns:a16="http://schemas.microsoft.com/office/drawing/2014/main" id="{90DCE280-60C4-640C-08B2-276D63F49083}"/>
              </a:ext>
            </a:extLst>
          </p:cNvPr>
          <p:cNvPicPr>
            <a:picLocks noChangeAspect="1"/>
          </p:cNvPicPr>
          <p:nvPr/>
        </p:nvPicPr>
        <p:blipFill>
          <a:blip r:embed="rId3"/>
          <a:stretch>
            <a:fillRect/>
          </a:stretch>
        </p:blipFill>
        <p:spPr>
          <a:xfrm>
            <a:off x="9802161" y="4830463"/>
            <a:ext cx="2389839" cy="1341236"/>
          </a:xfrm>
          <a:prstGeom prst="rect">
            <a:avLst/>
          </a:prstGeom>
        </p:spPr>
      </p:pic>
      <p:sp>
        <p:nvSpPr>
          <p:cNvPr id="11" name="Ellipse 10">
            <a:extLst>
              <a:ext uri="{FF2B5EF4-FFF2-40B4-BE49-F238E27FC236}">
                <a16:creationId xmlns:a16="http://schemas.microsoft.com/office/drawing/2014/main" id="{7D442FD0-20F7-300B-FF5F-9F6DA1C6EC81}"/>
              </a:ext>
            </a:extLst>
          </p:cNvPr>
          <p:cNvSpPr/>
          <p:nvPr/>
        </p:nvSpPr>
        <p:spPr>
          <a:xfrm>
            <a:off x="9842168" y="5010838"/>
            <a:ext cx="126000" cy="126000"/>
          </a:xfrm>
          <a:prstGeom prst="ellipse">
            <a:avLst/>
          </a:prstGeom>
          <a:solidFill>
            <a:srgbClr val="C4E59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de-DE" sz="1600">
              <a:solidFill>
                <a:schemeClr val="tx1"/>
              </a:solidFill>
            </a:endParaRPr>
          </a:p>
        </p:txBody>
      </p:sp>
    </p:spTree>
    <p:extLst>
      <p:ext uri="{BB962C8B-B14F-4D97-AF65-F5344CB8AC3E}">
        <p14:creationId xmlns:p14="http://schemas.microsoft.com/office/powerpoint/2010/main" val="26219086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el 1">
            <a:extLst>
              <a:ext uri="{FF2B5EF4-FFF2-40B4-BE49-F238E27FC236}">
                <a16:creationId xmlns:a16="http://schemas.microsoft.com/office/drawing/2014/main" id="{43FBA9BF-0027-2608-B022-AB9E2563C36D}"/>
              </a:ext>
            </a:extLst>
          </p:cNvPr>
          <p:cNvSpPr txBox="1">
            <a:spLocks/>
          </p:cNvSpPr>
          <p:nvPr/>
        </p:nvSpPr>
        <p:spPr bwMode="gray">
          <a:xfrm>
            <a:off x="695325" y="478556"/>
            <a:ext cx="11277600" cy="758952"/>
          </a:xfrm>
          <a:prstGeom prst="rect">
            <a:avLst/>
          </a:prstGeom>
        </p:spPr>
        <p:txBody>
          <a:bodyPr vert="horz" lIns="0" tIns="0" rIns="0" bIns="0" rtlCol="0" anchor="t" anchorCtr="0">
            <a:noAutofit/>
          </a:bodyPr>
          <a:lstStyle>
            <a:lvl1pPr algn="l" defTabSz="914400" rtl="0" eaLnBrk="1" latinLnBrk="0" hangingPunct="1">
              <a:lnSpc>
                <a:spcPct val="100000"/>
              </a:lnSpc>
              <a:spcBef>
                <a:spcPct val="0"/>
              </a:spcBef>
              <a:buNone/>
              <a:defRPr sz="32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de-DE" sz="3200" b="0" i="0" u="none" strike="noStrike" kern="1200" cap="none" spc="0" normalizeH="0" baseline="0" noProof="0" dirty="0">
                <a:ln>
                  <a:noFill/>
                </a:ln>
                <a:solidFill>
                  <a:srgbClr val="050048"/>
                </a:solidFill>
                <a:effectLst/>
                <a:uLnTx/>
                <a:uFillTx/>
                <a:latin typeface="Roboto Medium"/>
                <a:ea typeface="+mj-ea"/>
                <a:cs typeface="+mj-cs"/>
              </a:rPr>
              <a:t>Veröffentlichung der Stadt Dortmund</a:t>
            </a:r>
            <a:br>
              <a:rPr kumimoji="0" lang="de-DE" sz="1800" b="0" i="0" u="none" strike="noStrike" kern="1200" cap="none" spc="0" normalizeH="0" baseline="0" noProof="0" dirty="0">
                <a:ln>
                  <a:noFill/>
                </a:ln>
                <a:solidFill>
                  <a:srgbClr val="050048"/>
                </a:solidFill>
                <a:effectLst/>
                <a:uLnTx/>
                <a:uFillTx/>
                <a:latin typeface="Roboto Medium"/>
                <a:ea typeface="+mj-ea"/>
                <a:cs typeface="+mj-cs"/>
              </a:rPr>
            </a:br>
            <a:r>
              <a:rPr kumimoji="0" lang="de-DE" sz="2400" b="0" i="0" u="none" strike="noStrike" kern="1200" cap="none" spc="0" normalizeH="0" baseline="0" noProof="0" dirty="0">
                <a:ln>
                  <a:noFill/>
                </a:ln>
                <a:solidFill>
                  <a:srgbClr val="050048"/>
                </a:solidFill>
                <a:effectLst/>
                <a:uLnTx/>
                <a:uFillTx/>
                <a:latin typeface="Roboto Medium"/>
                <a:ea typeface="+mj-ea"/>
                <a:cs typeface="+mj-cs"/>
              </a:rPr>
              <a:t>Phase 4: Zielszenario– vorläufige ENP-Karte (v0.3)</a:t>
            </a:r>
          </a:p>
        </p:txBody>
      </p:sp>
      <p:sp>
        <p:nvSpPr>
          <p:cNvPr id="7" name="Ellipse 6">
            <a:extLst>
              <a:ext uri="{FF2B5EF4-FFF2-40B4-BE49-F238E27FC236}">
                <a16:creationId xmlns:a16="http://schemas.microsoft.com/office/drawing/2014/main" id="{A7847FBE-FA55-A5E5-5540-6BB9615360A1}"/>
              </a:ext>
            </a:extLst>
          </p:cNvPr>
          <p:cNvSpPr/>
          <p:nvPr/>
        </p:nvSpPr>
        <p:spPr>
          <a:xfrm>
            <a:off x="6784892" y="1653571"/>
            <a:ext cx="180000" cy="180000"/>
          </a:xfrm>
          <a:prstGeom prst="ellipse">
            <a:avLst/>
          </a:prstGeom>
          <a:solidFill>
            <a:srgbClr val="14CCA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de-DE" sz="1600" b="0" i="0" u="none" strike="noStrike" kern="0" cap="none" spc="0" normalizeH="0" baseline="0" noProof="0">
              <a:ln>
                <a:noFill/>
              </a:ln>
              <a:solidFill>
                <a:srgbClr val="050048"/>
              </a:solidFill>
              <a:effectLst/>
              <a:uLnTx/>
              <a:uFillTx/>
              <a:latin typeface="Arial" panose="020B0604020202020204" pitchFamily="34" charset="0"/>
              <a:ea typeface="+mn-ea"/>
              <a:cs typeface="Arial" panose="020B0604020202020204" pitchFamily="34" charset="0"/>
            </a:endParaRPr>
          </a:p>
        </p:txBody>
      </p:sp>
      <p:sp>
        <p:nvSpPr>
          <p:cNvPr id="10" name="Textfeld 9">
            <a:extLst>
              <a:ext uri="{FF2B5EF4-FFF2-40B4-BE49-F238E27FC236}">
                <a16:creationId xmlns:a16="http://schemas.microsoft.com/office/drawing/2014/main" id="{100885D4-32DE-645D-10C8-FC401C74E3F5}"/>
              </a:ext>
            </a:extLst>
          </p:cNvPr>
          <p:cNvSpPr txBox="1"/>
          <p:nvPr/>
        </p:nvSpPr>
        <p:spPr>
          <a:xfrm>
            <a:off x="7104111" y="1584532"/>
            <a:ext cx="4630689" cy="260143"/>
          </a:xfrm>
          <a:prstGeom prst="rect">
            <a:avLst/>
          </a:prstGeom>
          <a:noFill/>
        </p:spPr>
        <p:txBody>
          <a:bodyPr wrap="square" lIns="0" tIns="0" rIns="0" bIns="0" rtlCol="0">
            <a:noAutofit/>
          </a:bodyPr>
          <a:lstStyle/>
          <a:p>
            <a:pPr marL="0" marR="0" lvl="0" indent="0" algn="l" defTabSz="914400" rtl="0" eaLnBrk="1" fontAlgn="auto" latinLnBrk="0" hangingPunct="1">
              <a:lnSpc>
                <a:spcPct val="120000"/>
              </a:lnSpc>
              <a:spcBef>
                <a:spcPts val="1000"/>
              </a:spcBef>
              <a:spcAft>
                <a:spcPts val="0"/>
              </a:spcAft>
              <a:buClrTx/>
              <a:buSzTx/>
              <a:buFontTx/>
              <a:buNone/>
              <a:tabLst/>
              <a:defRPr/>
            </a:pPr>
            <a:r>
              <a:rPr kumimoji="0" lang="de-DE" sz="1800" b="1" i="0" u="none" strike="noStrike" kern="1200" cap="none" spc="0" normalizeH="0" baseline="0" noProof="0" dirty="0">
                <a:ln>
                  <a:noFill/>
                </a:ln>
                <a:solidFill>
                  <a:srgbClr val="050048"/>
                </a:solidFill>
                <a:effectLst/>
                <a:uLnTx/>
                <a:uFillTx/>
                <a:latin typeface="Arial" panose="020B0604020202020204" pitchFamily="34" charset="0"/>
                <a:ea typeface="+mn-ea"/>
                <a:cs typeface="Arial" panose="020B0604020202020204" pitchFamily="34" charset="0"/>
              </a:rPr>
              <a:t>Prüfgebiet Fernwärme DEW21</a:t>
            </a:r>
          </a:p>
        </p:txBody>
      </p:sp>
      <p:sp>
        <p:nvSpPr>
          <p:cNvPr id="11" name="Ellipse 10">
            <a:extLst>
              <a:ext uri="{FF2B5EF4-FFF2-40B4-BE49-F238E27FC236}">
                <a16:creationId xmlns:a16="http://schemas.microsoft.com/office/drawing/2014/main" id="{85B92687-5F08-7F19-E877-F47A35A17CBF}"/>
              </a:ext>
            </a:extLst>
          </p:cNvPr>
          <p:cNvSpPr/>
          <p:nvPr/>
        </p:nvSpPr>
        <p:spPr>
          <a:xfrm>
            <a:off x="6784892" y="2331593"/>
            <a:ext cx="180000" cy="180000"/>
          </a:xfrm>
          <a:prstGeom prst="ellipse">
            <a:avLst/>
          </a:prstGeom>
          <a:solidFill>
            <a:srgbClr val="F4C199"/>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de-DE" sz="1600" b="0" i="0" u="none" strike="noStrike" kern="0" cap="none" spc="0" normalizeH="0" baseline="0" noProof="0">
              <a:ln>
                <a:noFill/>
              </a:ln>
              <a:solidFill>
                <a:srgbClr val="050048"/>
              </a:solidFill>
              <a:effectLst/>
              <a:uLnTx/>
              <a:uFillTx/>
              <a:latin typeface="Arial" panose="020B0604020202020204" pitchFamily="34" charset="0"/>
              <a:ea typeface="+mn-ea"/>
              <a:cs typeface="Arial" panose="020B0604020202020204" pitchFamily="34" charset="0"/>
            </a:endParaRPr>
          </a:p>
        </p:txBody>
      </p:sp>
      <p:sp>
        <p:nvSpPr>
          <p:cNvPr id="12" name="Textfeld 11">
            <a:extLst>
              <a:ext uri="{FF2B5EF4-FFF2-40B4-BE49-F238E27FC236}">
                <a16:creationId xmlns:a16="http://schemas.microsoft.com/office/drawing/2014/main" id="{15D4749C-0FC0-9010-E437-4A75A9639D0A}"/>
              </a:ext>
            </a:extLst>
          </p:cNvPr>
          <p:cNvSpPr txBox="1"/>
          <p:nvPr/>
        </p:nvSpPr>
        <p:spPr>
          <a:xfrm>
            <a:off x="7104112" y="2269545"/>
            <a:ext cx="4868814" cy="233355"/>
          </a:xfrm>
          <a:prstGeom prst="rect">
            <a:avLst/>
          </a:prstGeom>
          <a:noFill/>
        </p:spPr>
        <p:txBody>
          <a:bodyPr wrap="square" lIns="0" tIns="0" rIns="0" bIns="0" rtlCol="0">
            <a:noAutofit/>
          </a:bodyPr>
          <a:lstStyle/>
          <a:p>
            <a:pPr marL="0" marR="0" lvl="0" indent="0" algn="l" defTabSz="914400" rtl="0" eaLnBrk="1" fontAlgn="auto" latinLnBrk="0" hangingPunct="1">
              <a:lnSpc>
                <a:spcPct val="120000"/>
              </a:lnSpc>
              <a:spcBef>
                <a:spcPts val="1000"/>
              </a:spcBef>
              <a:spcAft>
                <a:spcPts val="0"/>
              </a:spcAft>
              <a:buClrTx/>
              <a:buSzTx/>
              <a:buFontTx/>
              <a:buNone/>
              <a:tabLst/>
              <a:defRPr/>
            </a:pPr>
            <a:r>
              <a:rPr kumimoji="0" lang="de-DE" sz="1800" b="1" i="0" u="none" strike="noStrike" kern="1200" cap="none" spc="0" normalizeH="0" baseline="0" noProof="0" dirty="0">
                <a:ln>
                  <a:noFill/>
                </a:ln>
                <a:solidFill>
                  <a:srgbClr val="050048"/>
                </a:solidFill>
                <a:effectLst/>
                <a:uLnTx/>
                <a:uFillTx/>
                <a:latin typeface="Arial" panose="020B0604020202020204" pitchFamily="34" charset="0"/>
                <a:ea typeface="+mn-ea"/>
                <a:cs typeface="Arial" panose="020B0604020202020204" pitchFamily="34" charset="0"/>
              </a:rPr>
              <a:t>Prüfgebiet Erweiterungsgebiet Fernwärme</a:t>
            </a:r>
          </a:p>
        </p:txBody>
      </p:sp>
      <p:sp>
        <p:nvSpPr>
          <p:cNvPr id="13" name="Ellipse 12">
            <a:extLst>
              <a:ext uri="{FF2B5EF4-FFF2-40B4-BE49-F238E27FC236}">
                <a16:creationId xmlns:a16="http://schemas.microsoft.com/office/drawing/2014/main" id="{318A0FE1-45BB-AC6A-3419-85F881C00772}"/>
              </a:ext>
            </a:extLst>
          </p:cNvPr>
          <p:cNvSpPr/>
          <p:nvPr/>
        </p:nvSpPr>
        <p:spPr>
          <a:xfrm>
            <a:off x="6784892" y="1991310"/>
            <a:ext cx="180000" cy="180000"/>
          </a:xfrm>
          <a:prstGeom prst="ellipse">
            <a:avLst/>
          </a:prstGeom>
          <a:solidFill>
            <a:srgbClr val="CFEBFB">
              <a:lumMod val="75000"/>
            </a:srgbClr>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de-DE" sz="1600" b="0" i="0" u="none" strike="noStrike" kern="0" cap="none" spc="0" normalizeH="0" baseline="0" noProof="0">
              <a:ln>
                <a:noFill/>
              </a:ln>
              <a:solidFill>
                <a:srgbClr val="050048"/>
              </a:solidFill>
              <a:effectLst/>
              <a:uLnTx/>
              <a:uFillTx/>
              <a:latin typeface="Arial" panose="020B0604020202020204" pitchFamily="34" charset="0"/>
              <a:ea typeface="+mn-ea"/>
              <a:cs typeface="Arial" panose="020B0604020202020204" pitchFamily="34" charset="0"/>
            </a:endParaRPr>
          </a:p>
        </p:txBody>
      </p:sp>
      <p:sp>
        <p:nvSpPr>
          <p:cNvPr id="14" name="Textfeld 13">
            <a:extLst>
              <a:ext uri="{FF2B5EF4-FFF2-40B4-BE49-F238E27FC236}">
                <a16:creationId xmlns:a16="http://schemas.microsoft.com/office/drawing/2014/main" id="{14325378-9C10-47E3-14F3-35C50FCD1B52}"/>
              </a:ext>
            </a:extLst>
          </p:cNvPr>
          <p:cNvSpPr txBox="1"/>
          <p:nvPr/>
        </p:nvSpPr>
        <p:spPr>
          <a:xfrm>
            <a:off x="7104111" y="1944483"/>
            <a:ext cx="4868814" cy="180000"/>
          </a:xfrm>
          <a:prstGeom prst="rect">
            <a:avLst/>
          </a:prstGeom>
          <a:noFill/>
        </p:spPr>
        <p:txBody>
          <a:bodyPr wrap="square" lIns="0" tIns="0" rIns="0" bIns="0" rtlCol="0">
            <a:noAutofit/>
          </a:bodyPr>
          <a:lstStyle/>
          <a:p>
            <a:pPr marL="0" marR="0" lvl="0" indent="0" algn="l" defTabSz="914400" rtl="0" eaLnBrk="1" fontAlgn="auto" latinLnBrk="0" hangingPunct="1">
              <a:lnSpc>
                <a:spcPct val="120000"/>
              </a:lnSpc>
              <a:spcBef>
                <a:spcPts val="1000"/>
              </a:spcBef>
              <a:spcAft>
                <a:spcPts val="0"/>
              </a:spcAft>
              <a:buClrTx/>
              <a:buSzTx/>
              <a:buFontTx/>
              <a:buNone/>
              <a:tabLst/>
              <a:defRPr/>
            </a:pPr>
            <a:r>
              <a:rPr kumimoji="0" lang="de-DE" sz="1800" b="1" i="0" u="none" strike="noStrike" kern="1200" cap="none" spc="0" normalizeH="0" baseline="0" noProof="0" dirty="0">
                <a:ln>
                  <a:noFill/>
                </a:ln>
                <a:solidFill>
                  <a:srgbClr val="050048"/>
                </a:solidFill>
                <a:effectLst/>
                <a:uLnTx/>
                <a:uFillTx/>
                <a:latin typeface="Arial" panose="020B0604020202020204" pitchFamily="34" charset="0"/>
                <a:ea typeface="+mn-ea"/>
                <a:cs typeface="Arial" panose="020B0604020202020204" pitchFamily="34" charset="0"/>
              </a:rPr>
              <a:t>Prüfgebiet Nahwärme / Quartierslösungen</a:t>
            </a:r>
          </a:p>
        </p:txBody>
      </p:sp>
      <p:cxnSp>
        <p:nvCxnSpPr>
          <p:cNvPr id="15" name="Gerader Verbinder 14">
            <a:extLst>
              <a:ext uri="{FF2B5EF4-FFF2-40B4-BE49-F238E27FC236}">
                <a16:creationId xmlns:a16="http://schemas.microsoft.com/office/drawing/2014/main" id="{AFE2BA41-152A-8210-9B53-11E4FFFB5904}"/>
              </a:ext>
            </a:extLst>
          </p:cNvPr>
          <p:cNvCxnSpPr>
            <a:cxnSpLocks/>
          </p:cNvCxnSpPr>
          <p:nvPr/>
        </p:nvCxnSpPr>
        <p:spPr>
          <a:xfrm>
            <a:off x="6688400" y="3083579"/>
            <a:ext cx="276492" cy="0"/>
          </a:xfrm>
          <a:prstGeom prst="line">
            <a:avLst/>
          </a:prstGeom>
          <a:noFill/>
          <a:ln w="38100" cap="flat" cmpd="sng" algn="ctr">
            <a:solidFill>
              <a:srgbClr val="F03130"/>
            </a:solidFill>
            <a:prstDash val="solid"/>
            <a:miter lim="800000"/>
          </a:ln>
          <a:effectLst/>
        </p:spPr>
      </p:cxnSp>
      <p:sp>
        <p:nvSpPr>
          <p:cNvPr id="16" name="Textfeld 15">
            <a:extLst>
              <a:ext uri="{FF2B5EF4-FFF2-40B4-BE49-F238E27FC236}">
                <a16:creationId xmlns:a16="http://schemas.microsoft.com/office/drawing/2014/main" id="{9A3854E8-5887-459B-3336-D289FA81FDBB}"/>
              </a:ext>
            </a:extLst>
          </p:cNvPr>
          <p:cNvSpPr txBox="1"/>
          <p:nvPr/>
        </p:nvSpPr>
        <p:spPr>
          <a:xfrm>
            <a:off x="7104111" y="2931332"/>
            <a:ext cx="4464497" cy="209622"/>
          </a:xfrm>
          <a:prstGeom prst="rect">
            <a:avLst/>
          </a:prstGeom>
          <a:noFill/>
        </p:spPr>
        <p:txBody>
          <a:bodyPr wrap="square" lIns="0" tIns="0" rIns="0" bIns="0" rtlCol="0">
            <a:noAutofit/>
          </a:bodyPr>
          <a:lstStyle/>
          <a:p>
            <a:pPr marL="0" marR="0" lvl="0" indent="0" algn="l" defTabSz="914400" rtl="0" eaLnBrk="1" fontAlgn="auto" latinLnBrk="0" hangingPunct="1">
              <a:lnSpc>
                <a:spcPct val="120000"/>
              </a:lnSpc>
              <a:spcBef>
                <a:spcPts val="1000"/>
              </a:spcBef>
              <a:spcAft>
                <a:spcPts val="0"/>
              </a:spcAft>
              <a:buClrTx/>
              <a:buSzTx/>
              <a:buFontTx/>
              <a:buNone/>
              <a:tabLst/>
              <a:defRPr/>
            </a:pPr>
            <a:r>
              <a:rPr kumimoji="0" lang="de-DE" sz="1800" b="1" i="0" u="none" strike="noStrike" kern="1200" cap="none" spc="0" normalizeH="0" baseline="0" noProof="0" dirty="0">
                <a:ln>
                  <a:noFill/>
                </a:ln>
                <a:solidFill>
                  <a:srgbClr val="050048"/>
                </a:solidFill>
                <a:effectLst/>
                <a:uLnTx/>
                <a:uFillTx/>
                <a:latin typeface="Arial" panose="020B0604020202020204" pitchFamily="34" charset="0"/>
                <a:ea typeface="+mn-ea"/>
                <a:cs typeface="Arial" panose="020B0604020202020204" pitchFamily="34" charset="0"/>
              </a:rPr>
              <a:t>Fernwärmeleitung (Bestand / im Bau)</a:t>
            </a:r>
          </a:p>
        </p:txBody>
      </p:sp>
      <p:pic>
        <p:nvPicPr>
          <p:cNvPr id="18" name="Grafik 17">
            <a:extLst>
              <a:ext uri="{FF2B5EF4-FFF2-40B4-BE49-F238E27FC236}">
                <a16:creationId xmlns:a16="http://schemas.microsoft.com/office/drawing/2014/main" id="{62AAAFF8-BEFF-5BDB-F2B1-866BCFD7F2A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824056" y="3475332"/>
            <a:ext cx="2673806" cy="2462715"/>
          </a:xfrm>
          <a:prstGeom prst="rect">
            <a:avLst/>
          </a:prstGeom>
        </p:spPr>
      </p:pic>
      <p:pic>
        <p:nvPicPr>
          <p:cNvPr id="20" name="Grafik 19">
            <a:extLst>
              <a:ext uri="{FF2B5EF4-FFF2-40B4-BE49-F238E27FC236}">
                <a16:creationId xmlns:a16="http://schemas.microsoft.com/office/drawing/2014/main" id="{68649B36-9630-61DC-BA98-1F5057EC565D}"/>
              </a:ext>
            </a:extLst>
          </p:cNvPr>
          <p:cNvPicPr>
            <a:picLocks noChangeAspect="1"/>
          </p:cNvPicPr>
          <p:nvPr/>
        </p:nvPicPr>
        <p:blipFill rotWithShape="1">
          <a:blip r:embed="rId3">
            <a:extLst>
              <a:ext uri="{28A0092B-C50C-407E-A947-70E740481C1C}">
                <a14:useLocalDpi xmlns:a14="http://schemas.microsoft.com/office/drawing/2010/main" val="0"/>
              </a:ext>
            </a:extLst>
          </a:blip>
          <a:srcRect l="16597" r="16028"/>
          <a:stretch/>
        </p:blipFill>
        <p:spPr>
          <a:xfrm>
            <a:off x="543243" y="1459842"/>
            <a:ext cx="5818613" cy="4855869"/>
          </a:xfrm>
          <a:prstGeom prst="rect">
            <a:avLst/>
          </a:prstGeom>
          <a:solidFill>
            <a:schemeClr val="bg1">
              <a:lumMod val="50000"/>
            </a:schemeClr>
          </a:solidFill>
          <a:ln>
            <a:solidFill>
              <a:schemeClr val="tx1">
                <a:lumMod val="50000"/>
                <a:lumOff val="50000"/>
              </a:schemeClr>
            </a:solidFill>
          </a:ln>
          <a:effectLst>
            <a:outerShdw blurRad="50800" dist="38100" dir="18900000" algn="bl" rotWithShape="0">
              <a:prstClr val="black">
                <a:alpha val="40000"/>
              </a:prstClr>
            </a:outerShdw>
          </a:effectLst>
        </p:spPr>
      </p:pic>
      <p:sp>
        <p:nvSpPr>
          <p:cNvPr id="21" name="Ellipse 20">
            <a:extLst>
              <a:ext uri="{FF2B5EF4-FFF2-40B4-BE49-F238E27FC236}">
                <a16:creationId xmlns:a16="http://schemas.microsoft.com/office/drawing/2014/main" id="{EBEA9DF0-83F5-BC38-26E8-18A45F4AA65F}"/>
              </a:ext>
            </a:extLst>
          </p:cNvPr>
          <p:cNvSpPr/>
          <p:nvPr/>
        </p:nvSpPr>
        <p:spPr>
          <a:xfrm>
            <a:off x="6785126" y="2666755"/>
            <a:ext cx="180000" cy="180000"/>
          </a:xfrm>
          <a:prstGeom prst="ellipse">
            <a:avLst/>
          </a:prstGeom>
          <a:solidFill>
            <a:schemeClr val="bg1">
              <a:lumMod val="95000"/>
            </a:schemeClr>
          </a:solidFill>
          <a:ln w="6350" cap="flat" cmpd="sng" algn="ctr">
            <a:solidFill>
              <a:schemeClr val="bg1">
                <a:lumMod val="75000"/>
              </a:schemeClr>
            </a:solidFill>
            <a:prstDash val="dash"/>
            <a:miter lim="800000"/>
          </a:ln>
          <a:effectLst/>
        </p:spPr>
        <p:txBody>
          <a:bodyPr rtlCol="0" anchor="ctr"/>
          <a:lstStyle/>
          <a:p>
            <a:pPr marL="0" marR="0" lvl="0" indent="0" algn="ctr" defTabSz="914400" rtl="0" eaLnBrk="1" fontAlgn="auto" latinLnBrk="0" hangingPunct="1">
              <a:lnSpc>
                <a:spcPct val="120000"/>
              </a:lnSpc>
              <a:spcBef>
                <a:spcPts val="0"/>
              </a:spcBef>
              <a:spcAft>
                <a:spcPts val="0"/>
              </a:spcAft>
              <a:buClrTx/>
              <a:buSzTx/>
              <a:buFontTx/>
              <a:buNone/>
              <a:tabLst/>
              <a:defRPr/>
            </a:pPr>
            <a:endParaRPr kumimoji="0" lang="de-DE" sz="1600" b="0" i="0" u="none" strike="noStrike" kern="0" cap="none" spc="0" normalizeH="0" baseline="0" noProof="0">
              <a:ln>
                <a:noFill/>
              </a:ln>
              <a:solidFill>
                <a:srgbClr val="050048"/>
              </a:solidFill>
              <a:effectLst/>
              <a:uLnTx/>
              <a:uFillTx/>
              <a:latin typeface="Arial" panose="020B0604020202020204" pitchFamily="34" charset="0"/>
              <a:ea typeface="+mn-ea"/>
              <a:cs typeface="Arial" panose="020B0604020202020204" pitchFamily="34" charset="0"/>
            </a:endParaRPr>
          </a:p>
        </p:txBody>
      </p:sp>
      <p:sp>
        <p:nvSpPr>
          <p:cNvPr id="22" name="Textfeld 21">
            <a:extLst>
              <a:ext uri="{FF2B5EF4-FFF2-40B4-BE49-F238E27FC236}">
                <a16:creationId xmlns:a16="http://schemas.microsoft.com/office/drawing/2014/main" id="{C2F9258E-D1B5-E9DC-AF81-39F26ADC1D81}"/>
              </a:ext>
            </a:extLst>
          </p:cNvPr>
          <p:cNvSpPr txBox="1"/>
          <p:nvPr/>
        </p:nvSpPr>
        <p:spPr>
          <a:xfrm>
            <a:off x="7104111" y="2605841"/>
            <a:ext cx="4752529" cy="116608"/>
          </a:xfrm>
          <a:prstGeom prst="rect">
            <a:avLst/>
          </a:prstGeom>
          <a:noFill/>
        </p:spPr>
        <p:txBody>
          <a:bodyPr wrap="square" lIns="0" tIns="0" rIns="0" bIns="0" rtlCol="0">
            <a:noAutofit/>
          </a:bodyPr>
          <a:lstStyle/>
          <a:p>
            <a:pPr marL="0" marR="0" lvl="0" indent="0" algn="l" defTabSz="914400" rtl="0" eaLnBrk="1" fontAlgn="auto" latinLnBrk="0" hangingPunct="1">
              <a:lnSpc>
                <a:spcPct val="120000"/>
              </a:lnSpc>
              <a:spcBef>
                <a:spcPts val="1000"/>
              </a:spcBef>
              <a:spcAft>
                <a:spcPts val="0"/>
              </a:spcAft>
              <a:buClrTx/>
              <a:buSzTx/>
              <a:buFontTx/>
              <a:buNone/>
              <a:tabLst/>
              <a:defRPr/>
            </a:pPr>
            <a:r>
              <a:rPr kumimoji="0" lang="de-DE" sz="1800" b="1" i="0" u="none" strike="noStrike" kern="1200" cap="none" spc="0" normalizeH="0" baseline="0" noProof="0" dirty="0">
                <a:ln>
                  <a:noFill/>
                </a:ln>
                <a:solidFill>
                  <a:srgbClr val="050048"/>
                </a:solidFill>
                <a:effectLst/>
                <a:uLnTx/>
                <a:uFillTx/>
                <a:latin typeface="Arial" panose="020B0604020202020204" pitchFamily="34" charset="0"/>
                <a:ea typeface="+mn-ea"/>
                <a:cs typeface="Arial" panose="020B0604020202020204" pitchFamily="34" charset="0"/>
              </a:rPr>
              <a:t>Einzelversorgungsgebiet</a:t>
            </a:r>
          </a:p>
        </p:txBody>
      </p:sp>
      <p:sp>
        <p:nvSpPr>
          <p:cNvPr id="23" name="Textfeld 22">
            <a:extLst>
              <a:ext uri="{FF2B5EF4-FFF2-40B4-BE49-F238E27FC236}">
                <a16:creationId xmlns:a16="http://schemas.microsoft.com/office/drawing/2014/main" id="{B8A0E1CF-7DE1-6B69-3EC1-3DD1EE26CE58}"/>
              </a:ext>
            </a:extLst>
          </p:cNvPr>
          <p:cNvSpPr txBox="1"/>
          <p:nvPr/>
        </p:nvSpPr>
        <p:spPr>
          <a:xfrm>
            <a:off x="457200" y="5654032"/>
            <a:ext cx="145959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de-DE" sz="1800" b="1" i="0" u="none" strike="noStrike" kern="1200" cap="none" spc="0" normalizeH="0" baseline="0" noProof="0" dirty="0">
                <a:ln>
                  <a:noFill/>
                </a:ln>
                <a:solidFill>
                  <a:srgbClr val="050048"/>
                </a:solidFill>
                <a:effectLst/>
                <a:uLnTx/>
                <a:uFillTx/>
                <a:latin typeface="Arial" panose="020B0604020202020204" pitchFamily="34" charset="0"/>
                <a:ea typeface="+mn-ea"/>
                <a:cs typeface="Arial" panose="020B0604020202020204" pitchFamily="34" charset="0"/>
              </a:rPr>
              <a:t>Stadt Dortmund</a:t>
            </a:r>
          </a:p>
        </p:txBody>
      </p:sp>
      <p:sp>
        <p:nvSpPr>
          <p:cNvPr id="26" name="Foliennummernplatzhalter 3">
            <a:extLst>
              <a:ext uri="{FF2B5EF4-FFF2-40B4-BE49-F238E27FC236}">
                <a16:creationId xmlns:a16="http://schemas.microsoft.com/office/drawing/2014/main" id="{CCC04421-87C1-D1E9-3A13-EEAAAD3C37B5}"/>
              </a:ext>
            </a:extLst>
          </p:cNvPr>
          <p:cNvSpPr txBox="1">
            <a:spLocks/>
          </p:cNvSpPr>
          <p:nvPr/>
        </p:nvSpPr>
        <p:spPr bwMode="gray">
          <a:xfrm>
            <a:off x="10992000" y="6585000"/>
            <a:ext cx="504000" cy="144000"/>
          </a:xfrm>
          <a:prstGeom prst="rect">
            <a:avLst/>
          </a:prstGeom>
        </p:spPr>
        <p:txBody>
          <a:bodyPr vert="horz" lIns="0" tIns="0" rIns="0" bIns="0" rtlCol="0" anchor="ctr" anchorCtr="0"/>
          <a:lstStyle>
            <a:defPPr>
              <a:defRPr lang="de-DE"/>
            </a:defPPr>
            <a:lvl1pPr marL="0" algn="r" defTabSz="914400" rtl="0" eaLnBrk="1" latinLnBrk="0" hangingPunct="1">
              <a:defRPr sz="1600" kern="1200">
                <a:solidFill>
                  <a:schemeClr val="tx1"/>
                </a:solidFill>
                <a:latin typeface="Better Times" pitchFamily="2" charset="0"/>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r" defTabSz="914400" rtl="0" eaLnBrk="1" fontAlgn="auto" latinLnBrk="0" hangingPunct="1">
              <a:lnSpc>
                <a:spcPct val="100000"/>
              </a:lnSpc>
              <a:spcBef>
                <a:spcPts val="0"/>
              </a:spcBef>
              <a:spcAft>
                <a:spcPts val="0"/>
              </a:spcAft>
              <a:buClrTx/>
              <a:buSzTx/>
              <a:buFontTx/>
              <a:buNone/>
              <a:tabLst/>
              <a:defRPr/>
            </a:pPr>
            <a:fld id="{683BBE8A-6AD6-4001-817E-AB838A45C150}" type="slidenum">
              <a:rPr kumimoji="0" lang="de-DE" sz="1600" b="0" i="0" u="none" strike="noStrike" kern="1200" cap="none" spc="0" normalizeH="0" baseline="0" noProof="0" smtClean="0">
                <a:ln>
                  <a:noFill/>
                </a:ln>
                <a:solidFill>
                  <a:srgbClr val="050048"/>
                </a:solidFill>
                <a:effectLst/>
                <a:uLnTx/>
                <a:uFillTx/>
                <a:latin typeface="Better Times"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de-DE" sz="1600" b="0" i="0" u="none" strike="noStrike" kern="1200" cap="none" spc="0" normalizeH="0" baseline="0" noProof="0" dirty="0">
              <a:ln>
                <a:noFill/>
              </a:ln>
              <a:solidFill>
                <a:srgbClr val="050048"/>
              </a:solidFill>
              <a:effectLst/>
              <a:uLnTx/>
              <a:uFillTx/>
              <a:latin typeface="Better Times" pitchFamily="2" charset="0"/>
              <a:ea typeface="+mn-ea"/>
              <a:cs typeface="+mn-cs"/>
            </a:endParaRPr>
          </a:p>
        </p:txBody>
      </p:sp>
    </p:spTree>
    <p:extLst>
      <p:ext uri="{BB962C8B-B14F-4D97-AF65-F5344CB8AC3E}">
        <p14:creationId xmlns:p14="http://schemas.microsoft.com/office/powerpoint/2010/main" val="39716769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1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11C55E8-38CC-1203-E1AD-65DC547C7519}"/>
            </a:ext>
          </a:extLst>
        </p:cNvPr>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30518BCC-7484-66B9-E0D6-B86101F5C738}"/>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6" imgH="426" progId="TCLayout.ActiveDocument.1">
                  <p:embed/>
                </p:oleObj>
              </mc:Choice>
              <mc:Fallback>
                <p:oleObj name="think-cell Folie" r:id="rId3" imgW="426" imgH="426" progId="TCLayout.ActiveDocument.1">
                  <p:embed/>
                  <p:pic>
                    <p:nvPicPr>
                      <p:cNvPr id="7" name="think-cell data - do not delete" hidden="1">
                        <a:extLst>
                          <a:ext uri="{FF2B5EF4-FFF2-40B4-BE49-F238E27FC236}">
                            <a16:creationId xmlns:a16="http://schemas.microsoft.com/office/drawing/2014/main" id="{30518BCC-7484-66B9-E0D6-B86101F5C73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221D1D50-6E3D-E7BD-1648-993D1E253745}"/>
              </a:ext>
            </a:extLst>
          </p:cNvPr>
          <p:cNvSpPr>
            <a:spLocks noGrp="1"/>
          </p:cNvSpPr>
          <p:nvPr>
            <p:ph type="title"/>
          </p:nvPr>
        </p:nvSpPr>
        <p:spPr>
          <a:xfrm>
            <a:off x="696000" y="549000"/>
            <a:ext cx="10800000" cy="685911"/>
          </a:xfrm>
        </p:spPr>
        <p:txBody>
          <a:bodyPr vert="horz"/>
          <a:lstStyle/>
          <a:p>
            <a:r>
              <a:rPr lang="de-DE" sz="2200" dirty="0"/>
              <a:t>Wasserstoff wird als alternative Energiequelle nach Preiswürdigkeit und Verfügbarkeit eingesetzt werden</a:t>
            </a:r>
          </a:p>
        </p:txBody>
      </p:sp>
      <p:sp>
        <p:nvSpPr>
          <p:cNvPr id="3" name="Inhaltsplatzhalter 2">
            <a:extLst>
              <a:ext uri="{FF2B5EF4-FFF2-40B4-BE49-F238E27FC236}">
                <a16:creationId xmlns:a16="http://schemas.microsoft.com/office/drawing/2014/main" id="{52C84302-9FD5-07A8-4140-518FEA5A5871}"/>
              </a:ext>
            </a:extLst>
          </p:cNvPr>
          <p:cNvSpPr>
            <a:spLocks noGrp="1"/>
          </p:cNvSpPr>
          <p:nvPr>
            <p:ph idx="1"/>
          </p:nvPr>
        </p:nvSpPr>
        <p:spPr>
          <a:xfrm>
            <a:off x="696000" y="1527142"/>
            <a:ext cx="7081113" cy="4637858"/>
          </a:xfrm>
        </p:spPr>
        <p:txBody>
          <a:bodyPr/>
          <a:lstStyle/>
          <a:p>
            <a:r>
              <a:rPr lang="de-DE" dirty="0"/>
              <a:t>Dortmund liegt geographisch günstig – in direkter Anbindung an das deutschlandweite H2 Kernnetz. </a:t>
            </a:r>
          </a:p>
          <a:p>
            <a:r>
              <a:rPr lang="de-DE" dirty="0"/>
              <a:t>Pläne zum Aufbau eines H2 Backbone-Netzes in Dortmund werden erarbeitet. Geprüft wird in diesem Zusammenhang auch die Kompatibilität der möglichen Nutzung von Erdgasleitungen durch Wasserstoff.</a:t>
            </a:r>
          </a:p>
          <a:p>
            <a:r>
              <a:rPr lang="de-DE" dirty="0"/>
              <a:t>Viele verbrauchsstarke Kunden aus der Industrie haben ihr Interesse an der H2-Technologie bekundet und können an das Backbonenetz angeschlossen werden, sobald Wasserstoff in ausreichenden Mengen verfügbar ist.</a:t>
            </a:r>
          </a:p>
        </p:txBody>
      </p:sp>
      <p:sp>
        <p:nvSpPr>
          <p:cNvPr id="5" name="Foliennummernplatzhalter 4">
            <a:extLst>
              <a:ext uri="{FF2B5EF4-FFF2-40B4-BE49-F238E27FC236}">
                <a16:creationId xmlns:a16="http://schemas.microsoft.com/office/drawing/2014/main" id="{289103F2-5322-1B67-65A2-9025904035E8}"/>
              </a:ext>
            </a:extLst>
          </p:cNvPr>
          <p:cNvSpPr>
            <a:spLocks noGrp="1"/>
          </p:cNvSpPr>
          <p:nvPr>
            <p:ph type="sldNum" sz="quarter" idx="12"/>
          </p:nvPr>
        </p:nvSpPr>
        <p:spPr/>
        <p:txBody>
          <a:bodyPr/>
          <a:lstStyle/>
          <a:p>
            <a:fld id="{BDA08C80-20F7-41C2-BF1E-F5A6ACC0FBA9}" type="slidenum">
              <a:rPr lang="de-DE" smtClean="0"/>
              <a:t>26</a:t>
            </a:fld>
            <a:endParaRPr lang="de-DE"/>
          </a:p>
        </p:txBody>
      </p:sp>
      <p:pic>
        <p:nvPicPr>
          <p:cNvPr id="18" name="Grafik 17">
            <a:extLst>
              <a:ext uri="{FF2B5EF4-FFF2-40B4-BE49-F238E27FC236}">
                <a16:creationId xmlns:a16="http://schemas.microsoft.com/office/drawing/2014/main" id="{BB286512-28E8-F844-E613-84E9F526EC39}"/>
              </a:ext>
            </a:extLst>
          </p:cNvPr>
          <p:cNvPicPr>
            <a:picLocks noChangeAspect="1"/>
          </p:cNvPicPr>
          <p:nvPr/>
        </p:nvPicPr>
        <p:blipFill>
          <a:blip r:embed="rId5"/>
          <a:stretch>
            <a:fillRect/>
          </a:stretch>
        </p:blipFill>
        <p:spPr>
          <a:xfrm>
            <a:off x="8408710" y="1527142"/>
            <a:ext cx="3783290" cy="4958499"/>
          </a:xfrm>
          <a:prstGeom prst="rect">
            <a:avLst/>
          </a:prstGeom>
        </p:spPr>
      </p:pic>
    </p:spTree>
    <p:extLst>
      <p:ext uri="{BB962C8B-B14F-4D97-AF65-F5344CB8AC3E}">
        <p14:creationId xmlns:p14="http://schemas.microsoft.com/office/powerpoint/2010/main" val="7245152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think-cell data - do not delete" hidden="1">
            <a:extLst>
              <a:ext uri="{FF2B5EF4-FFF2-40B4-BE49-F238E27FC236}">
                <a16:creationId xmlns:a16="http://schemas.microsoft.com/office/drawing/2014/main" id="{3C5A64D9-A5E7-29EC-A527-6406150D91A3}"/>
              </a:ext>
            </a:extLst>
          </p:cNvPr>
          <p:cNvGraphicFramePr>
            <a:graphicFrameLocks noChangeAspect="1"/>
          </p:cNvGraphicFramePr>
          <p:nvPr>
            <p:custDataLst>
              <p:tags r:id="rId1"/>
            </p:custDataLst>
            <p:extLst>
              <p:ext uri="{D42A27DB-BD31-4B8C-83A1-F6EECF244321}">
                <p14:modId xmlns:p14="http://schemas.microsoft.com/office/powerpoint/2010/main" val="257488588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6" imgH="426" progId="TCLayout.ActiveDocument.1">
                  <p:embed/>
                </p:oleObj>
              </mc:Choice>
              <mc:Fallback>
                <p:oleObj name="think-cell Folie" r:id="rId3" imgW="426" imgH="426" progId="TCLayout.ActiveDocument.1">
                  <p:embed/>
                  <p:pic>
                    <p:nvPicPr>
                      <p:cNvPr id="7" name="think-cell data - do not delete" hidden="1">
                        <a:extLst>
                          <a:ext uri="{FF2B5EF4-FFF2-40B4-BE49-F238E27FC236}">
                            <a16:creationId xmlns:a16="http://schemas.microsoft.com/office/drawing/2014/main" id="{3C5A64D9-A5E7-29EC-A527-6406150D91A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pic>
        <p:nvPicPr>
          <p:cNvPr id="6" name="Grafik 5" descr="Ein Bild, das Flasche, Blau, Glas, draußen enthält.&#10;&#10;KI-generierte Inhalte können fehlerhaft sein.">
            <a:extLst>
              <a:ext uri="{FF2B5EF4-FFF2-40B4-BE49-F238E27FC236}">
                <a16:creationId xmlns:a16="http://schemas.microsoft.com/office/drawing/2014/main" id="{2BE37F71-9381-0BB7-5584-DE5DDD75D1A8}"/>
              </a:ext>
            </a:extLst>
          </p:cNvPr>
          <p:cNvPicPr>
            <a:picLocks noChangeAspect="1"/>
          </p:cNvPicPr>
          <p:nvPr/>
        </p:nvPicPr>
        <p:blipFill>
          <a:blip r:embed="rId5"/>
          <a:srcRect l="3755" r="8361"/>
          <a:stretch>
            <a:fillRect/>
          </a:stretch>
        </p:blipFill>
        <p:spPr>
          <a:xfrm>
            <a:off x="8851769" y="10"/>
            <a:ext cx="3340230" cy="6857990"/>
          </a:xfrm>
          <a:prstGeom prst="rect">
            <a:avLst/>
          </a:prstGeom>
          <a:noFill/>
        </p:spPr>
      </p:pic>
      <p:sp>
        <p:nvSpPr>
          <p:cNvPr id="3" name="Inhaltsplatzhalter 2">
            <a:extLst>
              <a:ext uri="{FF2B5EF4-FFF2-40B4-BE49-F238E27FC236}">
                <a16:creationId xmlns:a16="http://schemas.microsoft.com/office/drawing/2014/main" id="{0504C51C-1E95-DBFD-93D5-D6A2B90B9B5C}"/>
              </a:ext>
            </a:extLst>
          </p:cNvPr>
          <p:cNvSpPr>
            <a:spLocks noGrp="1"/>
          </p:cNvSpPr>
          <p:nvPr>
            <p:ph idx="1"/>
          </p:nvPr>
        </p:nvSpPr>
        <p:spPr>
          <a:xfrm>
            <a:off x="695325" y="1373335"/>
            <a:ext cx="7430580" cy="4319588"/>
          </a:xfrm>
        </p:spPr>
        <p:txBody>
          <a:bodyPr>
            <a:normAutofit fontScale="92500" lnSpcReduction="20000"/>
          </a:bodyPr>
          <a:lstStyle/>
          <a:p>
            <a:pPr>
              <a:lnSpc>
                <a:spcPct val="100000"/>
              </a:lnSpc>
            </a:pPr>
            <a:r>
              <a:rPr lang="de-DE" sz="1700" dirty="0"/>
              <a:t>Netze müssen bei weiteren Planungen integriert gedacht werden.</a:t>
            </a:r>
          </a:p>
          <a:p>
            <a:pPr>
              <a:lnSpc>
                <a:spcPct val="100000"/>
              </a:lnSpc>
            </a:pPr>
            <a:r>
              <a:rPr lang="de-DE" sz="1700" dirty="0"/>
              <a:t>Bei der Gestaltung der Energiewende ist die Energiewirtschaft stets abhängig von aktuellen regulatorischen Vorgaben, von der Wirksamkeit von Förderprogrammen und den politischen Rahmenbedingungen der jeweiligen Regierung.</a:t>
            </a:r>
          </a:p>
          <a:p>
            <a:pPr>
              <a:lnSpc>
                <a:spcPct val="100000"/>
              </a:lnSpc>
            </a:pPr>
            <a:r>
              <a:rPr lang="de-DE" sz="1700" dirty="0"/>
              <a:t>Als Netzbetreiber müssen wir die Frage beantworten, wie wir die heutige Infrastruktur für zukünftige Anforderungen ertüchtigen.</a:t>
            </a:r>
          </a:p>
          <a:p>
            <a:pPr>
              <a:lnSpc>
                <a:spcPct val="100000"/>
              </a:lnSpc>
            </a:pPr>
            <a:r>
              <a:rPr lang="de-DE" sz="1700" dirty="0"/>
              <a:t>Netzbetreiber müssen sicherstellen, dass stets ausreichende Kapazitäten verfügbar sind.</a:t>
            </a:r>
          </a:p>
          <a:p>
            <a:pPr>
              <a:lnSpc>
                <a:spcPct val="100000"/>
              </a:lnSpc>
            </a:pPr>
            <a:r>
              <a:rPr lang="de-DE" sz="1700" dirty="0"/>
              <a:t>Energieversorger müssen immense Investitionen in ihre Infrastrukturen für Wärme und Strom finanzieren.</a:t>
            </a:r>
          </a:p>
          <a:p>
            <a:pPr>
              <a:lnSpc>
                <a:spcPct val="100000"/>
              </a:lnSpc>
            </a:pPr>
            <a:r>
              <a:rPr lang="de-DE" sz="1700" dirty="0"/>
              <a:t>Viele Entwicklungen der Energiewende werden von der Energiewirtschaft und der Politik konzipiert, sind aber letztlich getrieben vom Verbrauchsverhalten der Kunden. </a:t>
            </a:r>
          </a:p>
          <a:p>
            <a:pPr>
              <a:lnSpc>
                <a:spcPct val="100000"/>
              </a:lnSpc>
            </a:pPr>
            <a:r>
              <a:rPr lang="de-DE" sz="1700" b="1" dirty="0"/>
              <a:t>Das Ziel der deutschen Bundesregierung Klimaneutralität bis 2045 zu erreichen ist sehr ambitioniert, aber mit technologischem Fortschritt durchaus möglich.</a:t>
            </a:r>
          </a:p>
        </p:txBody>
      </p:sp>
      <p:sp>
        <p:nvSpPr>
          <p:cNvPr id="2" name="Titel 1">
            <a:extLst>
              <a:ext uri="{FF2B5EF4-FFF2-40B4-BE49-F238E27FC236}">
                <a16:creationId xmlns:a16="http://schemas.microsoft.com/office/drawing/2014/main" id="{BC2E0722-F574-C6C9-61F7-7241E07CB36B}"/>
              </a:ext>
            </a:extLst>
          </p:cNvPr>
          <p:cNvSpPr>
            <a:spLocks noGrp="1"/>
          </p:cNvSpPr>
          <p:nvPr>
            <p:ph type="title"/>
          </p:nvPr>
        </p:nvSpPr>
        <p:spPr>
          <a:xfrm>
            <a:off x="696000" y="549000"/>
            <a:ext cx="6623963" cy="1008000"/>
          </a:xfrm>
        </p:spPr>
        <p:txBody>
          <a:bodyPr vert="horz" anchor="t">
            <a:normAutofit/>
          </a:bodyPr>
          <a:lstStyle/>
          <a:p>
            <a:r>
              <a:rPr lang="de-DE" sz="2200"/>
              <a:t>Fazit</a:t>
            </a:r>
          </a:p>
        </p:txBody>
      </p:sp>
      <p:sp>
        <p:nvSpPr>
          <p:cNvPr id="5" name="Foliennummernplatzhalter 4">
            <a:extLst>
              <a:ext uri="{FF2B5EF4-FFF2-40B4-BE49-F238E27FC236}">
                <a16:creationId xmlns:a16="http://schemas.microsoft.com/office/drawing/2014/main" id="{7812DA31-5364-3239-A1BF-4F3909E7AECC}"/>
              </a:ext>
            </a:extLst>
          </p:cNvPr>
          <p:cNvSpPr>
            <a:spLocks noGrp="1"/>
          </p:cNvSpPr>
          <p:nvPr>
            <p:ph type="sldNum" sz="quarter" idx="16"/>
          </p:nvPr>
        </p:nvSpPr>
        <p:spPr>
          <a:xfrm>
            <a:off x="10992000" y="6585000"/>
            <a:ext cx="504000" cy="144000"/>
          </a:xfrm>
        </p:spPr>
        <p:txBody>
          <a:bodyPr anchor="ctr">
            <a:normAutofit/>
          </a:bodyPr>
          <a:lstStyle/>
          <a:p>
            <a:pPr>
              <a:lnSpc>
                <a:spcPct val="90000"/>
              </a:lnSpc>
              <a:spcAft>
                <a:spcPts val="600"/>
              </a:spcAft>
            </a:pPr>
            <a:fld id="{BDA08C80-20F7-41C2-BF1E-F5A6ACC0FBA9}" type="slidenum">
              <a:rPr lang="de-DE" sz="1000" smtClean="0"/>
              <a:pPr>
                <a:lnSpc>
                  <a:spcPct val="90000"/>
                </a:lnSpc>
                <a:spcAft>
                  <a:spcPts val="600"/>
                </a:spcAft>
              </a:pPr>
              <a:t>27</a:t>
            </a:fld>
            <a:endParaRPr lang="de-DE" sz="1000"/>
          </a:p>
        </p:txBody>
      </p:sp>
    </p:spTree>
    <p:extLst>
      <p:ext uri="{BB962C8B-B14F-4D97-AF65-F5344CB8AC3E}">
        <p14:creationId xmlns:p14="http://schemas.microsoft.com/office/powerpoint/2010/main" val="404267041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el 6">
            <a:extLst>
              <a:ext uri="{FF2B5EF4-FFF2-40B4-BE49-F238E27FC236}">
                <a16:creationId xmlns:a16="http://schemas.microsoft.com/office/drawing/2014/main" id="{D2511053-F571-4157-AD36-9F806F97C7D2}"/>
              </a:ext>
            </a:extLst>
          </p:cNvPr>
          <p:cNvSpPr>
            <a:spLocks noGrp="1"/>
          </p:cNvSpPr>
          <p:nvPr>
            <p:ph type="ctrTitle"/>
          </p:nvPr>
        </p:nvSpPr>
        <p:spPr/>
        <p:txBody>
          <a:bodyPr/>
          <a:lstStyle/>
          <a:p>
            <a:r>
              <a:rPr lang="de-DE"/>
              <a:t>Vielen </a:t>
            </a:r>
          </a:p>
        </p:txBody>
      </p:sp>
      <p:sp>
        <p:nvSpPr>
          <p:cNvPr id="8" name="Textplatzhalter 7">
            <a:extLst>
              <a:ext uri="{FF2B5EF4-FFF2-40B4-BE49-F238E27FC236}">
                <a16:creationId xmlns:a16="http://schemas.microsoft.com/office/drawing/2014/main" id="{D39533F8-7C83-4007-8366-0B093DF5BDD9}"/>
              </a:ext>
            </a:extLst>
          </p:cNvPr>
          <p:cNvSpPr>
            <a:spLocks noGrp="1"/>
          </p:cNvSpPr>
          <p:nvPr>
            <p:ph type="body" sz="quarter" idx="13"/>
          </p:nvPr>
        </p:nvSpPr>
        <p:spPr/>
        <p:txBody>
          <a:bodyPr/>
          <a:lstStyle/>
          <a:p>
            <a:r>
              <a:rPr lang="de-DE"/>
              <a:t>Dank!</a:t>
            </a:r>
          </a:p>
        </p:txBody>
      </p:sp>
      <p:sp>
        <p:nvSpPr>
          <p:cNvPr id="5" name="Foliennummernplatzhalter 4">
            <a:extLst>
              <a:ext uri="{FF2B5EF4-FFF2-40B4-BE49-F238E27FC236}">
                <a16:creationId xmlns:a16="http://schemas.microsoft.com/office/drawing/2014/main" id="{9F26ADB1-041B-4C80-95B4-A6D52A9AB143}"/>
              </a:ext>
            </a:extLst>
          </p:cNvPr>
          <p:cNvSpPr>
            <a:spLocks noGrp="1"/>
          </p:cNvSpPr>
          <p:nvPr>
            <p:ph type="sldNum" sz="quarter" idx="4294967295"/>
          </p:nvPr>
        </p:nvSpPr>
        <p:spPr>
          <a:xfrm>
            <a:off x="11687175" y="6584950"/>
            <a:ext cx="504825" cy="144463"/>
          </a:xfrm>
        </p:spPr>
        <p:txBody>
          <a:bodyPr/>
          <a:lstStyle/>
          <a:p>
            <a:endParaRPr lang="de-DE" dirty="0"/>
          </a:p>
        </p:txBody>
      </p:sp>
      <p:sp>
        <p:nvSpPr>
          <p:cNvPr id="6" name="Fußzeilenplatzhalter 5">
            <a:extLst>
              <a:ext uri="{FF2B5EF4-FFF2-40B4-BE49-F238E27FC236}">
                <a16:creationId xmlns:a16="http://schemas.microsoft.com/office/drawing/2014/main" id="{61E65F4E-5DE0-4FC7-8748-12C48FB07F94}"/>
              </a:ext>
            </a:extLst>
          </p:cNvPr>
          <p:cNvSpPr>
            <a:spLocks noGrp="1"/>
          </p:cNvSpPr>
          <p:nvPr>
            <p:ph type="ftr" sz="quarter" idx="4294967295"/>
          </p:nvPr>
        </p:nvSpPr>
        <p:spPr>
          <a:xfrm>
            <a:off x="0" y="6584950"/>
            <a:ext cx="2879725" cy="144463"/>
          </a:xfrm>
        </p:spPr>
        <p:txBody>
          <a:bodyPr/>
          <a:lstStyle/>
          <a:p>
            <a:endParaRPr lang="de-DE" dirty="0"/>
          </a:p>
        </p:txBody>
      </p:sp>
    </p:spTree>
    <p:extLst>
      <p:ext uri="{BB962C8B-B14F-4D97-AF65-F5344CB8AC3E}">
        <p14:creationId xmlns:p14="http://schemas.microsoft.com/office/powerpoint/2010/main" val="342630058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6" name="think-cell data - do not delete" hidden="1">
            <a:extLst>
              <a:ext uri="{FF2B5EF4-FFF2-40B4-BE49-F238E27FC236}">
                <a16:creationId xmlns:a16="http://schemas.microsoft.com/office/drawing/2014/main" id="{0071F20A-6F91-18B1-C905-AD6C1A4CC9A4}"/>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6" imgH="426" progId="TCLayout.ActiveDocument.1">
                  <p:embed/>
                </p:oleObj>
              </mc:Choice>
              <mc:Fallback>
                <p:oleObj name="think-cell Folie" r:id="rId3" imgW="426" imgH="426" progId="TCLayout.ActiveDocument.1">
                  <p:embed/>
                  <p:pic>
                    <p:nvPicPr>
                      <p:cNvPr id="6" name="think-cell data - do not delete" hidden="1">
                        <a:extLst>
                          <a:ext uri="{FF2B5EF4-FFF2-40B4-BE49-F238E27FC236}">
                            <a16:creationId xmlns:a16="http://schemas.microsoft.com/office/drawing/2014/main" id="{0071F20A-6F91-18B1-C905-AD6C1A4CC9A4}"/>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3" name="Titel 2">
            <a:extLst>
              <a:ext uri="{FF2B5EF4-FFF2-40B4-BE49-F238E27FC236}">
                <a16:creationId xmlns:a16="http://schemas.microsoft.com/office/drawing/2014/main" id="{DF9BB923-2423-2DB8-6221-30BFA8BC3BB1}"/>
              </a:ext>
            </a:extLst>
          </p:cNvPr>
          <p:cNvSpPr>
            <a:spLocks noGrp="1"/>
          </p:cNvSpPr>
          <p:nvPr>
            <p:ph type="title"/>
          </p:nvPr>
        </p:nvSpPr>
        <p:spPr/>
        <p:txBody>
          <a:bodyPr vert="horz"/>
          <a:lstStyle/>
          <a:p>
            <a:r>
              <a:rPr lang="de-DE" sz="2200" b="1"/>
              <a:t>Das H2 Kernnetz ist Gesetz(t)</a:t>
            </a:r>
          </a:p>
        </p:txBody>
      </p:sp>
      <p:pic>
        <p:nvPicPr>
          <p:cNvPr id="7" name="Grafik 6">
            <a:extLst>
              <a:ext uri="{FF2B5EF4-FFF2-40B4-BE49-F238E27FC236}">
                <a16:creationId xmlns:a16="http://schemas.microsoft.com/office/drawing/2014/main" id="{CFA847CB-91A0-20F4-BDD6-AE29992194A7}"/>
              </a:ext>
            </a:extLst>
          </p:cNvPr>
          <p:cNvPicPr>
            <a:picLocks noChangeAspect="1"/>
          </p:cNvPicPr>
          <p:nvPr/>
        </p:nvPicPr>
        <p:blipFill>
          <a:blip r:embed="rId5"/>
          <a:stretch>
            <a:fillRect/>
          </a:stretch>
        </p:blipFill>
        <p:spPr>
          <a:xfrm>
            <a:off x="534433" y="1465759"/>
            <a:ext cx="4482433" cy="1677235"/>
          </a:xfrm>
          <a:prstGeom prst="rect">
            <a:avLst/>
          </a:prstGeom>
        </p:spPr>
      </p:pic>
      <p:pic>
        <p:nvPicPr>
          <p:cNvPr id="1026" name="Picture 2">
            <a:extLst>
              <a:ext uri="{FF2B5EF4-FFF2-40B4-BE49-F238E27FC236}">
                <a16:creationId xmlns:a16="http://schemas.microsoft.com/office/drawing/2014/main" id="{54ED267C-C8CB-25B8-0365-EBDA005778C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9045"/>
          <a:stretch/>
        </p:blipFill>
        <p:spPr bwMode="auto">
          <a:xfrm>
            <a:off x="6588727" y="1092665"/>
            <a:ext cx="4482432" cy="5352299"/>
          </a:xfrm>
          <a:prstGeom prst="rect">
            <a:avLst/>
          </a:prstGeom>
          <a:noFill/>
          <a:extLst>
            <a:ext uri="{909E8E84-426E-40DD-AFC4-6F175D3DCCD1}">
              <a14:hiddenFill xmlns:a14="http://schemas.microsoft.com/office/drawing/2010/main">
                <a:solidFill>
                  <a:srgbClr val="FFFFFF"/>
                </a:solidFill>
              </a14:hiddenFill>
            </a:ext>
          </a:extLst>
        </p:spPr>
      </p:pic>
      <p:sp>
        <p:nvSpPr>
          <p:cNvPr id="4" name="Textfeld 3">
            <a:extLst>
              <a:ext uri="{FF2B5EF4-FFF2-40B4-BE49-F238E27FC236}">
                <a16:creationId xmlns:a16="http://schemas.microsoft.com/office/drawing/2014/main" id="{F5B90C6C-7B18-2879-B123-5B160FC32789}"/>
              </a:ext>
            </a:extLst>
          </p:cNvPr>
          <p:cNvSpPr txBox="1"/>
          <p:nvPr/>
        </p:nvSpPr>
        <p:spPr>
          <a:xfrm>
            <a:off x="534433" y="3399499"/>
            <a:ext cx="5973144" cy="2636556"/>
          </a:xfrm>
          <a:prstGeom prst="rect">
            <a:avLst/>
          </a:prstGeom>
          <a:noFill/>
        </p:spPr>
        <p:txBody>
          <a:bodyPr wrap="square" lIns="0" rIns="120000" rtlCol="0">
            <a:spAutoFit/>
          </a:bodyPr>
          <a:lstStyle/>
          <a:p>
            <a:pPr algn="l"/>
            <a:r>
              <a:rPr lang="de-DE" sz="2133" b="1">
                <a:solidFill>
                  <a:srgbClr val="373F41"/>
                </a:solidFill>
                <a:latin typeface="HalisGR-Bold"/>
              </a:rPr>
              <a:t>Eckdaten des genehmigten Wasserstoff-Kernnetzes</a:t>
            </a:r>
            <a:endParaRPr lang="de-DE" sz="2133">
              <a:solidFill>
                <a:srgbClr val="373F41"/>
              </a:solidFill>
              <a:latin typeface="HalisGR-Bold"/>
            </a:endParaRPr>
          </a:p>
          <a:p>
            <a:pPr algn="l"/>
            <a:endParaRPr lang="de-DE" sz="1600">
              <a:solidFill>
                <a:srgbClr val="373F41"/>
              </a:solidFill>
              <a:latin typeface="Barlow" panose="00000500000000000000" pitchFamily="2" charset="0"/>
            </a:endParaRPr>
          </a:p>
          <a:p>
            <a:pPr algn="l"/>
            <a:r>
              <a:rPr lang="de-DE" sz="1600">
                <a:solidFill>
                  <a:srgbClr val="373F41"/>
                </a:solidFill>
                <a:latin typeface="Barlow" panose="00000500000000000000" pitchFamily="2" charset="0"/>
              </a:rPr>
              <a:t>Die Gesamtlänge des genehmigten Kernnetzes beträgt </a:t>
            </a:r>
            <a:r>
              <a:rPr lang="de-DE" sz="1600" b="1">
                <a:solidFill>
                  <a:srgbClr val="373F41"/>
                </a:solidFill>
                <a:latin typeface="Barlow" panose="00000500000000000000" pitchFamily="2" charset="0"/>
              </a:rPr>
              <a:t>9.040 km. </a:t>
            </a:r>
            <a:r>
              <a:rPr lang="de-DE" sz="1600">
                <a:solidFill>
                  <a:srgbClr val="373F41"/>
                </a:solidFill>
                <a:latin typeface="Barlow" panose="00000500000000000000" pitchFamily="2" charset="0"/>
              </a:rPr>
              <a:t> Das Kernnetz besteht zum überwiegenden Teil aus </a:t>
            </a:r>
            <a:r>
              <a:rPr lang="de-DE" sz="1600" b="1">
                <a:solidFill>
                  <a:srgbClr val="373F41"/>
                </a:solidFill>
                <a:latin typeface="Barlow" panose="00000500000000000000" pitchFamily="2" charset="0"/>
              </a:rPr>
              <a:t>umgestellten Erdgasleitungen (ca. 60%).</a:t>
            </a:r>
            <a:r>
              <a:rPr lang="de-DE" sz="1600">
                <a:solidFill>
                  <a:srgbClr val="373F41"/>
                </a:solidFill>
                <a:latin typeface="Barlow" panose="00000500000000000000" pitchFamily="2" charset="0"/>
              </a:rPr>
              <a:t> Die Investitionskosten belaufen sich auf </a:t>
            </a:r>
            <a:r>
              <a:rPr lang="de-DE" sz="1600" b="1">
                <a:solidFill>
                  <a:srgbClr val="373F41"/>
                </a:solidFill>
                <a:latin typeface="Barlow" panose="00000500000000000000" pitchFamily="2" charset="0"/>
              </a:rPr>
              <a:t>18,9 Mrd. €</a:t>
            </a:r>
            <a:r>
              <a:rPr lang="de-DE" sz="1600">
                <a:solidFill>
                  <a:srgbClr val="373F41"/>
                </a:solidFill>
                <a:latin typeface="Barlow" panose="00000500000000000000" pitchFamily="2" charset="0"/>
              </a:rPr>
              <a:t>. Die Einspeise- bzw. Ausspeisekapazitäten betragen </a:t>
            </a:r>
            <a:r>
              <a:rPr lang="de-DE" sz="1600" b="1">
                <a:solidFill>
                  <a:srgbClr val="373F41"/>
                </a:solidFill>
                <a:latin typeface="Barlow" panose="00000500000000000000" pitchFamily="2" charset="0"/>
              </a:rPr>
              <a:t>rund 101 GW bzw. 87 GW</a:t>
            </a:r>
            <a:r>
              <a:rPr lang="de-DE" sz="1600">
                <a:solidFill>
                  <a:srgbClr val="373F41"/>
                </a:solidFill>
                <a:latin typeface="Barlow" panose="00000500000000000000" pitchFamily="2" charset="0"/>
              </a:rPr>
              <a:t>. Neben den FNB-Maßnahmen wurden auch Infrastrukturen von zehn VNB-Kernnetzbetreibern genehmigt (468 km).</a:t>
            </a:r>
          </a:p>
          <a:p>
            <a:pPr algn="l"/>
            <a:endParaRPr lang="de-DE" sz="1600" err="1"/>
          </a:p>
        </p:txBody>
      </p:sp>
    </p:spTree>
    <p:extLst>
      <p:ext uri="{BB962C8B-B14F-4D97-AF65-F5344CB8AC3E}">
        <p14:creationId xmlns:p14="http://schemas.microsoft.com/office/powerpoint/2010/main" val="584670427"/>
      </p:ext>
    </p:extLst>
  </p:cSld>
  <p:clrMapOvr>
    <a:masterClrMapping/>
  </p:clrMapOvr>
  <p:transition spd="slow">
    <p:cove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C29391D-74B5-B556-5624-D6420A7062F8}"/>
              </a:ext>
            </a:extLst>
          </p:cNvPr>
          <p:cNvSpPr>
            <a:spLocks noGrp="1"/>
          </p:cNvSpPr>
          <p:nvPr>
            <p:ph type="title"/>
          </p:nvPr>
        </p:nvSpPr>
        <p:spPr/>
        <p:txBody>
          <a:bodyPr/>
          <a:lstStyle/>
          <a:p>
            <a:r>
              <a:rPr lang="de-DE"/>
              <a:t>Agenda</a:t>
            </a:r>
          </a:p>
        </p:txBody>
      </p:sp>
      <p:sp>
        <p:nvSpPr>
          <p:cNvPr id="4" name="Foliennummernplatzhalter 3">
            <a:extLst>
              <a:ext uri="{FF2B5EF4-FFF2-40B4-BE49-F238E27FC236}">
                <a16:creationId xmlns:a16="http://schemas.microsoft.com/office/drawing/2014/main" id="{0DE291CA-F37E-D8A3-D915-9C7776DA8665}"/>
              </a:ext>
            </a:extLst>
          </p:cNvPr>
          <p:cNvSpPr>
            <a:spLocks noGrp="1"/>
          </p:cNvSpPr>
          <p:nvPr>
            <p:ph type="sldNum" sz="quarter" idx="12"/>
          </p:nvPr>
        </p:nvSpPr>
        <p:spPr/>
        <p:txBody>
          <a:bodyPr/>
          <a:lstStyle/>
          <a:p>
            <a:fld id="{BDA08C80-20F7-41C2-BF1E-F5A6ACC0FBA9}" type="slidenum">
              <a:rPr lang="de-DE" smtClean="0"/>
              <a:t>3</a:t>
            </a:fld>
            <a:endParaRPr lang="de-DE"/>
          </a:p>
        </p:txBody>
      </p:sp>
      <p:sp>
        <p:nvSpPr>
          <p:cNvPr id="5" name="Textplatzhalter 4">
            <a:extLst>
              <a:ext uri="{FF2B5EF4-FFF2-40B4-BE49-F238E27FC236}">
                <a16:creationId xmlns:a16="http://schemas.microsoft.com/office/drawing/2014/main" id="{9683DACC-5E25-BEC9-E6D2-8EB7AC5B5F34}"/>
              </a:ext>
            </a:extLst>
          </p:cNvPr>
          <p:cNvSpPr>
            <a:spLocks noGrp="1"/>
          </p:cNvSpPr>
          <p:nvPr>
            <p:ph type="body" sz="quarter" idx="13"/>
          </p:nvPr>
        </p:nvSpPr>
        <p:spPr>
          <a:xfrm>
            <a:off x="4872000" y="2420312"/>
            <a:ext cx="792000" cy="720000"/>
          </a:xfrm>
        </p:spPr>
        <p:txBody>
          <a:bodyPr/>
          <a:lstStyle/>
          <a:p>
            <a:r>
              <a:rPr lang="de-DE"/>
              <a:t>01</a:t>
            </a:r>
          </a:p>
        </p:txBody>
      </p:sp>
      <p:sp>
        <p:nvSpPr>
          <p:cNvPr id="6" name="Textplatzhalter 5">
            <a:extLst>
              <a:ext uri="{FF2B5EF4-FFF2-40B4-BE49-F238E27FC236}">
                <a16:creationId xmlns:a16="http://schemas.microsoft.com/office/drawing/2014/main" id="{835BEF7A-F1C3-85C3-6325-9B8590B3FD15}"/>
              </a:ext>
            </a:extLst>
          </p:cNvPr>
          <p:cNvSpPr>
            <a:spLocks noGrp="1"/>
          </p:cNvSpPr>
          <p:nvPr>
            <p:ph type="body" sz="quarter" idx="14"/>
          </p:nvPr>
        </p:nvSpPr>
        <p:spPr/>
        <p:txBody>
          <a:bodyPr/>
          <a:lstStyle/>
          <a:p>
            <a:r>
              <a:rPr lang="de-DE"/>
              <a:t>Trends auf Bundesebene</a:t>
            </a:r>
          </a:p>
        </p:txBody>
      </p:sp>
      <p:sp>
        <p:nvSpPr>
          <p:cNvPr id="7" name="Textplatzhalter 6">
            <a:extLst>
              <a:ext uri="{FF2B5EF4-FFF2-40B4-BE49-F238E27FC236}">
                <a16:creationId xmlns:a16="http://schemas.microsoft.com/office/drawing/2014/main" id="{1832634B-60E2-938E-6A58-FCD88BF3218B}"/>
              </a:ext>
            </a:extLst>
          </p:cNvPr>
          <p:cNvSpPr>
            <a:spLocks noGrp="1"/>
          </p:cNvSpPr>
          <p:nvPr>
            <p:ph type="body" sz="quarter" idx="15"/>
          </p:nvPr>
        </p:nvSpPr>
        <p:spPr/>
        <p:txBody>
          <a:bodyPr/>
          <a:lstStyle/>
          <a:p>
            <a:r>
              <a:rPr lang="de-DE"/>
              <a:t>02</a:t>
            </a:r>
          </a:p>
        </p:txBody>
      </p:sp>
      <p:sp>
        <p:nvSpPr>
          <p:cNvPr id="9" name="Textplatzhalter 8">
            <a:extLst>
              <a:ext uri="{FF2B5EF4-FFF2-40B4-BE49-F238E27FC236}">
                <a16:creationId xmlns:a16="http://schemas.microsoft.com/office/drawing/2014/main" id="{F2A1E9A0-3A7A-35B2-2C72-BA16243B618B}"/>
              </a:ext>
            </a:extLst>
          </p:cNvPr>
          <p:cNvSpPr>
            <a:spLocks noGrp="1"/>
          </p:cNvSpPr>
          <p:nvPr>
            <p:ph type="body" sz="quarter" idx="17"/>
          </p:nvPr>
        </p:nvSpPr>
        <p:spPr/>
        <p:txBody>
          <a:bodyPr/>
          <a:lstStyle/>
          <a:p>
            <a:r>
              <a:rPr lang="de-DE"/>
              <a:t>03</a:t>
            </a:r>
          </a:p>
        </p:txBody>
      </p:sp>
      <p:sp>
        <p:nvSpPr>
          <p:cNvPr id="10" name="Textplatzhalter 9">
            <a:extLst>
              <a:ext uri="{FF2B5EF4-FFF2-40B4-BE49-F238E27FC236}">
                <a16:creationId xmlns:a16="http://schemas.microsoft.com/office/drawing/2014/main" id="{326AB9F4-72CC-DFFC-6572-3EA131B59342}"/>
              </a:ext>
            </a:extLst>
          </p:cNvPr>
          <p:cNvSpPr>
            <a:spLocks noGrp="1"/>
          </p:cNvSpPr>
          <p:nvPr>
            <p:ph type="body" sz="quarter" idx="18"/>
          </p:nvPr>
        </p:nvSpPr>
        <p:spPr>
          <a:xfrm>
            <a:off x="5808000" y="3645000"/>
            <a:ext cx="2520248" cy="720000"/>
          </a:xfrm>
        </p:spPr>
        <p:txBody>
          <a:bodyPr/>
          <a:lstStyle/>
          <a:p>
            <a:r>
              <a:rPr lang="de-DE"/>
              <a:t>Aktuelle Einblicke ins Dortmunder Netz</a:t>
            </a:r>
          </a:p>
        </p:txBody>
      </p:sp>
      <p:sp>
        <p:nvSpPr>
          <p:cNvPr id="12" name="Textplatzhalter 11">
            <a:extLst>
              <a:ext uri="{FF2B5EF4-FFF2-40B4-BE49-F238E27FC236}">
                <a16:creationId xmlns:a16="http://schemas.microsoft.com/office/drawing/2014/main" id="{5EC982A6-4C28-C0BD-F266-BB055463C7D5}"/>
              </a:ext>
            </a:extLst>
          </p:cNvPr>
          <p:cNvSpPr>
            <a:spLocks noGrp="1"/>
          </p:cNvSpPr>
          <p:nvPr>
            <p:ph type="body" sz="quarter" idx="20"/>
          </p:nvPr>
        </p:nvSpPr>
        <p:spPr>
          <a:xfrm>
            <a:off x="5808000" y="4930330"/>
            <a:ext cx="2160000" cy="1008000"/>
          </a:xfrm>
        </p:spPr>
        <p:txBody>
          <a:bodyPr/>
          <a:lstStyle/>
          <a:p>
            <a:r>
              <a:rPr lang="de-DE"/>
              <a:t>Energiewende weiter denken und treiben</a:t>
            </a:r>
          </a:p>
        </p:txBody>
      </p:sp>
    </p:spTree>
    <p:extLst>
      <p:ext uri="{BB962C8B-B14F-4D97-AF65-F5344CB8AC3E}">
        <p14:creationId xmlns:p14="http://schemas.microsoft.com/office/powerpoint/2010/main" val="21285461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oliennummernplatzhalter 4">
            <a:extLst>
              <a:ext uri="{FF2B5EF4-FFF2-40B4-BE49-F238E27FC236}">
                <a16:creationId xmlns:a16="http://schemas.microsoft.com/office/drawing/2014/main" id="{5E6B1C53-2545-55B1-3D74-4858F355DC9F}"/>
              </a:ext>
            </a:extLst>
          </p:cNvPr>
          <p:cNvSpPr>
            <a:spLocks noGrp="1"/>
          </p:cNvSpPr>
          <p:nvPr>
            <p:ph type="sldNum" sz="quarter" idx="12"/>
          </p:nvPr>
        </p:nvSpPr>
        <p:spPr/>
        <p:txBody>
          <a:bodyPr/>
          <a:lstStyle/>
          <a:p>
            <a:fld id="{BDA08C80-20F7-41C2-BF1E-F5A6ACC0FBA9}" type="slidenum">
              <a:rPr lang="de-DE" smtClean="0"/>
              <a:t>30</a:t>
            </a:fld>
            <a:endParaRPr lang="de-DE"/>
          </a:p>
        </p:txBody>
      </p:sp>
      <p:sp>
        <p:nvSpPr>
          <p:cNvPr id="2" name="Titel 1">
            <a:extLst>
              <a:ext uri="{FF2B5EF4-FFF2-40B4-BE49-F238E27FC236}">
                <a16:creationId xmlns:a16="http://schemas.microsoft.com/office/drawing/2014/main" id="{F1C38CAD-5CE2-FD4E-7D4C-AC978417CBEA}"/>
              </a:ext>
            </a:extLst>
          </p:cNvPr>
          <p:cNvSpPr>
            <a:spLocks noGrp="1"/>
          </p:cNvSpPr>
          <p:nvPr>
            <p:ph type="title"/>
          </p:nvPr>
        </p:nvSpPr>
        <p:spPr/>
        <p:txBody>
          <a:bodyPr/>
          <a:lstStyle/>
          <a:p>
            <a:r>
              <a:rPr lang="de-DE" sz="2400"/>
              <a:t>Integrierte Zielnetzplanung (</a:t>
            </a:r>
            <a:r>
              <a:rPr lang="de-DE" sz="2400" err="1"/>
              <a:t>iZNP</a:t>
            </a:r>
            <a:r>
              <a:rPr lang="de-DE" sz="2400"/>
              <a:t>) 2.0 Strom</a:t>
            </a:r>
            <a:br>
              <a:rPr lang="de-DE" sz="2400"/>
            </a:br>
            <a:r>
              <a:rPr lang="de-DE" sz="2400"/>
              <a:t>Stetige Weiterentwicklung – Bausteine der </a:t>
            </a:r>
            <a:r>
              <a:rPr lang="de-DE" sz="2400" err="1"/>
              <a:t>iZNP</a:t>
            </a:r>
            <a:endParaRPr lang="de-DE" sz="2400"/>
          </a:p>
        </p:txBody>
      </p:sp>
      <p:sp>
        <p:nvSpPr>
          <p:cNvPr id="14" name="Textfeld 13">
            <a:extLst>
              <a:ext uri="{FF2B5EF4-FFF2-40B4-BE49-F238E27FC236}">
                <a16:creationId xmlns:a16="http://schemas.microsoft.com/office/drawing/2014/main" id="{312B1FB9-3FFE-A6D6-B15E-B4C051995531}"/>
              </a:ext>
            </a:extLst>
          </p:cNvPr>
          <p:cNvSpPr txBox="1"/>
          <p:nvPr/>
        </p:nvSpPr>
        <p:spPr>
          <a:xfrm>
            <a:off x="613468" y="2619292"/>
            <a:ext cx="8910290" cy="1617879"/>
          </a:xfrm>
          <a:prstGeom prst="rect">
            <a:avLst/>
          </a:prstGeom>
          <a:noFill/>
        </p:spPr>
        <p:txBody>
          <a:bodyPr wrap="square">
            <a:spAutoFit/>
          </a:bodyPr>
          <a:lstStyle/>
          <a:p>
            <a:pPr marL="252000" marR="0" lvl="0" indent="-252000" algn="l" defTabSz="914400" rtl="0" eaLnBrk="1" fontAlgn="auto" latinLnBrk="0" hangingPunct="1">
              <a:lnSpc>
                <a:spcPct val="110000"/>
              </a:lnSpc>
              <a:spcBef>
                <a:spcPts val="100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de-DE" sz="1800" b="1" i="0" u="none" strike="noStrike" kern="1200" cap="none" spc="0" normalizeH="0" baseline="0" noProof="0">
                <a:ln>
                  <a:noFill/>
                </a:ln>
                <a:solidFill>
                  <a:srgbClr val="050048"/>
                </a:solidFill>
                <a:effectLst/>
                <a:uLnTx/>
                <a:uFillTx/>
                <a:latin typeface="Roboto"/>
                <a:ea typeface="+mn-ea"/>
                <a:cs typeface="+mn-cs"/>
              </a:rPr>
              <a:t>Private Haushalte</a:t>
            </a:r>
          </a:p>
          <a:p>
            <a:pPr marL="504000" marR="0" lvl="2" indent="-252000" algn="l" defTabSz="914400" rtl="0" eaLnBrk="1" fontAlgn="auto" latinLnBrk="0" hangingPunct="1">
              <a:lnSpc>
                <a:spcPct val="110000"/>
              </a:lnSpc>
              <a:spcBef>
                <a:spcPts val="400"/>
              </a:spcBef>
              <a:spcAft>
                <a:spcPts val="0"/>
              </a:spcAft>
              <a:buClrTx/>
              <a:buSzTx/>
              <a:buFont typeface="Roboto" panose="02000000000000000000" pitchFamily="2" charset="0"/>
              <a:buChar char="&gt;"/>
              <a:tabLst/>
              <a:defRPr/>
            </a:pPr>
            <a:r>
              <a:rPr kumimoji="0" lang="de-DE" sz="1600" b="0" i="0" u="none" strike="noStrike" kern="1200" cap="none" spc="0" normalizeH="0" baseline="0" noProof="0">
                <a:ln>
                  <a:noFill/>
                </a:ln>
                <a:solidFill>
                  <a:srgbClr val="050048"/>
                </a:solidFill>
                <a:effectLst/>
                <a:uLnTx/>
                <a:uFillTx/>
                <a:latin typeface="Roboto"/>
                <a:ea typeface="+mn-ea"/>
                <a:cs typeface="+mn-cs"/>
              </a:rPr>
              <a:t>Ladeinfrastruktur – Wallbox pro EFH je Wohneinheit nach </a:t>
            </a:r>
            <a:r>
              <a:rPr kumimoji="0" lang="de-DE" sz="1600" b="0" i="0" u="none" strike="noStrike" kern="1200" cap="none" spc="0" normalizeH="0" baseline="0" noProof="0" err="1">
                <a:ln>
                  <a:noFill/>
                </a:ln>
                <a:solidFill>
                  <a:srgbClr val="050048"/>
                </a:solidFill>
                <a:effectLst/>
                <a:uLnTx/>
                <a:uFillTx/>
                <a:latin typeface="Roboto"/>
                <a:ea typeface="+mn-ea"/>
                <a:cs typeface="+mn-cs"/>
              </a:rPr>
              <a:t>kENP</a:t>
            </a:r>
            <a:endParaRPr kumimoji="0" lang="de-DE" sz="1600" b="0" i="0" u="none" strike="noStrike" kern="1200" cap="none" spc="0" normalizeH="0" baseline="0" noProof="0">
              <a:ln>
                <a:noFill/>
              </a:ln>
              <a:solidFill>
                <a:srgbClr val="050048"/>
              </a:solidFill>
              <a:effectLst/>
              <a:uLnTx/>
              <a:uFillTx/>
              <a:latin typeface="Roboto"/>
              <a:ea typeface="+mn-ea"/>
              <a:cs typeface="+mn-cs"/>
            </a:endParaRPr>
          </a:p>
          <a:p>
            <a:pPr marL="504000" lvl="2" indent="-252000">
              <a:lnSpc>
                <a:spcPct val="110000"/>
              </a:lnSpc>
              <a:spcBef>
                <a:spcPts val="400"/>
              </a:spcBef>
              <a:buFont typeface="Roboto" panose="02000000000000000000" pitchFamily="2" charset="0"/>
              <a:buChar char="&gt;"/>
              <a:defRPr/>
            </a:pPr>
            <a:r>
              <a:rPr kumimoji="0" lang="de-DE" sz="1600" b="0" i="0" u="none" strike="noStrike" kern="1200" cap="none" spc="0" normalizeH="0" baseline="0" noProof="0">
                <a:ln>
                  <a:noFill/>
                </a:ln>
                <a:solidFill>
                  <a:srgbClr val="050048"/>
                </a:solidFill>
                <a:effectLst/>
                <a:uLnTx/>
                <a:uFillTx/>
                <a:latin typeface="Roboto"/>
                <a:ea typeface="+mn-ea"/>
                <a:cs typeface="+mn-cs"/>
              </a:rPr>
              <a:t>Wärmepumpe</a:t>
            </a:r>
            <a:r>
              <a:rPr lang="de-DE" sz="1600">
                <a:solidFill>
                  <a:srgbClr val="050048"/>
                </a:solidFill>
              </a:rPr>
              <a:t> - Neue Verteilung (unter anderem nach Ausbaugebieten für Fern- und Nahwärmeprüfgebiete)</a:t>
            </a:r>
            <a:endParaRPr kumimoji="0" lang="de-DE" sz="1600" b="0" i="0" u="none" strike="noStrike" kern="1200" cap="none" spc="0" normalizeH="0" baseline="0" noProof="0">
              <a:ln>
                <a:noFill/>
              </a:ln>
              <a:solidFill>
                <a:srgbClr val="050048"/>
              </a:solidFill>
              <a:effectLst/>
              <a:uLnTx/>
              <a:uFillTx/>
              <a:latin typeface="Roboto"/>
              <a:ea typeface="+mn-ea"/>
              <a:cs typeface="+mn-cs"/>
            </a:endParaRPr>
          </a:p>
          <a:p>
            <a:pPr marL="504000" marR="0" lvl="2" indent="-252000" algn="l" defTabSz="914400" rtl="0" eaLnBrk="1" fontAlgn="auto" latinLnBrk="0" hangingPunct="1">
              <a:lnSpc>
                <a:spcPct val="110000"/>
              </a:lnSpc>
              <a:spcBef>
                <a:spcPts val="400"/>
              </a:spcBef>
              <a:spcAft>
                <a:spcPts val="0"/>
              </a:spcAft>
              <a:buClrTx/>
              <a:buSzTx/>
              <a:buFont typeface="Roboto" panose="02000000000000000000" pitchFamily="2" charset="0"/>
              <a:buChar char="&gt;"/>
              <a:tabLst/>
              <a:defRPr/>
            </a:pPr>
            <a:r>
              <a:rPr kumimoji="0" lang="de-DE" sz="1600" b="0" i="0" u="none" strike="noStrike" kern="1200" cap="none" spc="0" normalizeH="0" baseline="0" noProof="0">
                <a:ln>
                  <a:noFill/>
                </a:ln>
                <a:solidFill>
                  <a:srgbClr val="050048"/>
                </a:solidFill>
                <a:effectLst/>
                <a:uLnTx/>
                <a:uFillTx/>
                <a:latin typeface="Roboto"/>
                <a:ea typeface="+mn-ea"/>
                <a:cs typeface="+mn-cs"/>
              </a:rPr>
              <a:t>Photovoltaikanlagen</a:t>
            </a:r>
          </a:p>
        </p:txBody>
      </p:sp>
      <p:sp>
        <p:nvSpPr>
          <p:cNvPr id="32" name="Textfeld 31">
            <a:extLst>
              <a:ext uri="{FF2B5EF4-FFF2-40B4-BE49-F238E27FC236}">
                <a16:creationId xmlns:a16="http://schemas.microsoft.com/office/drawing/2014/main" id="{E84E4FC7-6754-D9D2-9A05-F95ED9696403}"/>
              </a:ext>
            </a:extLst>
          </p:cNvPr>
          <p:cNvSpPr txBox="1"/>
          <p:nvPr/>
        </p:nvSpPr>
        <p:spPr>
          <a:xfrm>
            <a:off x="613469" y="1476813"/>
            <a:ext cx="9601973" cy="1024896"/>
          </a:xfrm>
          <a:prstGeom prst="rect">
            <a:avLst/>
          </a:prstGeom>
          <a:noFill/>
        </p:spPr>
        <p:txBody>
          <a:bodyPr wrap="square">
            <a:spAutoFit/>
          </a:bodyPr>
          <a:lstStyle/>
          <a:p>
            <a:pPr marL="252000" marR="0" lvl="0" indent="-252000" algn="l" defTabSz="914400" rtl="0" eaLnBrk="1" fontAlgn="auto" latinLnBrk="0" hangingPunct="1">
              <a:lnSpc>
                <a:spcPct val="110000"/>
              </a:lnSpc>
              <a:spcBef>
                <a:spcPts val="100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de-DE" sz="1800" b="1" i="0" u="none" strike="noStrike" kern="1200" cap="none" spc="0" normalizeH="0" baseline="0" noProof="0">
                <a:ln>
                  <a:noFill/>
                </a:ln>
                <a:solidFill>
                  <a:srgbClr val="050048"/>
                </a:solidFill>
                <a:effectLst/>
                <a:uLnTx/>
                <a:uFillTx/>
                <a:latin typeface="Roboto"/>
                <a:ea typeface="+mn-ea"/>
                <a:cs typeface="+mn-cs"/>
              </a:rPr>
              <a:t>Datenbasis – Weiterentwicklung durch interne und externe Annahmen </a:t>
            </a:r>
          </a:p>
          <a:p>
            <a:pPr marL="504000" marR="0" lvl="2" indent="-252000" algn="l" defTabSz="914400" rtl="0" eaLnBrk="1" fontAlgn="auto" latinLnBrk="0" hangingPunct="1">
              <a:lnSpc>
                <a:spcPct val="110000"/>
              </a:lnSpc>
              <a:spcBef>
                <a:spcPts val="400"/>
              </a:spcBef>
              <a:spcAft>
                <a:spcPts val="0"/>
              </a:spcAft>
              <a:buClrTx/>
              <a:buSzTx/>
              <a:buFont typeface="Roboto" panose="02000000000000000000" pitchFamily="2" charset="0"/>
              <a:buChar char="&gt;"/>
              <a:tabLst/>
              <a:defRPr/>
            </a:pPr>
            <a:r>
              <a:rPr kumimoji="0" lang="de-DE" sz="1600" b="0" i="0" u="none" strike="noStrike" kern="1200" cap="none" spc="0" normalizeH="0" baseline="0" noProof="0">
                <a:ln>
                  <a:noFill/>
                </a:ln>
                <a:solidFill>
                  <a:srgbClr val="050048"/>
                </a:solidFill>
                <a:effectLst/>
                <a:uLnTx/>
                <a:uFillTx/>
                <a:latin typeface="Roboto"/>
                <a:ea typeface="+mn-ea"/>
                <a:cs typeface="+mn-cs"/>
              </a:rPr>
              <a:t>Kommunaler Energienutzungsplan (</a:t>
            </a:r>
            <a:r>
              <a:rPr kumimoji="0" lang="de-DE" sz="1600" b="0" i="0" u="none" strike="noStrike" kern="1200" cap="none" spc="0" normalizeH="0" baseline="0" noProof="0" err="1">
                <a:ln>
                  <a:noFill/>
                </a:ln>
                <a:solidFill>
                  <a:srgbClr val="050048"/>
                </a:solidFill>
                <a:effectLst/>
                <a:uLnTx/>
                <a:uFillTx/>
                <a:latin typeface="Roboto"/>
                <a:ea typeface="+mn-ea"/>
                <a:cs typeface="+mn-cs"/>
              </a:rPr>
              <a:t>kENP</a:t>
            </a:r>
            <a:r>
              <a:rPr kumimoji="0" lang="de-DE" sz="1600" b="0" i="0" u="none" strike="noStrike" kern="1200" cap="none" spc="0" normalizeH="0" baseline="0" noProof="0">
                <a:ln>
                  <a:noFill/>
                </a:ln>
                <a:solidFill>
                  <a:srgbClr val="050048"/>
                </a:solidFill>
                <a:effectLst/>
                <a:uLnTx/>
                <a:uFillTx/>
                <a:latin typeface="Roboto"/>
                <a:ea typeface="+mn-ea"/>
                <a:cs typeface="+mn-cs"/>
              </a:rPr>
              <a:t>)</a:t>
            </a:r>
          </a:p>
          <a:p>
            <a:pPr marL="504000" marR="0" lvl="2" indent="-252000" algn="l" defTabSz="914400" rtl="0" eaLnBrk="1" fontAlgn="auto" latinLnBrk="0" hangingPunct="1">
              <a:lnSpc>
                <a:spcPct val="110000"/>
              </a:lnSpc>
              <a:spcBef>
                <a:spcPts val="400"/>
              </a:spcBef>
              <a:spcAft>
                <a:spcPts val="0"/>
              </a:spcAft>
              <a:buClrTx/>
              <a:buSzTx/>
              <a:buFont typeface="Roboto" panose="02000000000000000000" pitchFamily="2" charset="0"/>
              <a:buChar char="&gt;"/>
              <a:tabLst/>
              <a:defRPr/>
            </a:pPr>
            <a:r>
              <a:rPr kumimoji="0" lang="de-DE" sz="1600" b="0" i="0" u="none" strike="noStrike" kern="1200" cap="none" spc="0" normalizeH="0" baseline="0" noProof="0">
                <a:ln>
                  <a:noFill/>
                </a:ln>
                <a:solidFill>
                  <a:srgbClr val="050048"/>
                </a:solidFill>
                <a:effectLst/>
                <a:uLnTx/>
                <a:uFillTx/>
                <a:latin typeface="Roboto"/>
                <a:ea typeface="+mn-ea"/>
                <a:cs typeface="+mn-cs"/>
              </a:rPr>
              <a:t>Regionalisierung von zukünftigen elektrischen Verbrauchern und Erzeugungsanlagen</a:t>
            </a:r>
          </a:p>
        </p:txBody>
      </p:sp>
      <p:sp>
        <p:nvSpPr>
          <p:cNvPr id="3" name="Textfeld 2">
            <a:extLst>
              <a:ext uri="{FF2B5EF4-FFF2-40B4-BE49-F238E27FC236}">
                <a16:creationId xmlns:a16="http://schemas.microsoft.com/office/drawing/2014/main" id="{F8ED42B9-A9AE-38B5-1138-98860A704841}"/>
              </a:ext>
            </a:extLst>
          </p:cNvPr>
          <p:cNvSpPr txBox="1"/>
          <p:nvPr/>
        </p:nvSpPr>
        <p:spPr>
          <a:xfrm>
            <a:off x="613468" y="4277175"/>
            <a:ext cx="10062823" cy="1024896"/>
          </a:xfrm>
          <a:prstGeom prst="rect">
            <a:avLst/>
          </a:prstGeom>
          <a:noFill/>
        </p:spPr>
        <p:txBody>
          <a:bodyPr wrap="square">
            <a:spAutoFit/>
          </a:bodyPr>
          <a:lstStyle/>
          <a:p>
            <a:pPr marL="252000" marR="0" lvl="0" indent="-252000" algn="l" defTabSz="914400" rtl="0" eaLnBrk="1" fontAlgn="auto" latinLnBrk="0" hangingPunct="1">
              <a:lnSpc>
                <a:spcPct val="110000"/>
              </a:lnSpc>
              <a:spcBef>
                <a:spcPts val="1000"/>
              </a:spcBef>
              <a:spcAft>
                <a:spcPts val="0"/>
              </a:spcAft>
              <a:buClrTx/>
              <a:buSzTx/>
              <a:buFontTx/>
              <a:buBlip>
                <a:blip r:embed="rId2">
                  <a:extLst>
                    <a:ext uri="{96DAC541-7B7A-43D3-8B79-37D633B846F1}">
                      <asvg:svgBlip xmlns:asvg="http://schemas.microsoft.com/office/drawing/2016/SVG/main" r:embed="rId3"/>
                    </a:ext>
                  </a:extLst>
                </a:blip>
              </a:buBlip>
              <a:tabLst/>
              <a:defRPr/>
            </a:pPr>
            <a:r>
              <a:rPr kumimoji="0" lang="de-DE" sz="1800" b="1" i="0" u="none" strike="noStrike" kern="1200" cap="none" spc="0" normalizeH="0" baseline="0" noProof="0">
                <a:ln>
                  <a:noFill/>
                </a:ln>
                <a:solidFill>
                  <a:srgbClr val="050048"/>
                </a:solidFill>
                <a:effectLst/>
                <a:uLnTx/>
                <a:uFillTx/>
                <a:latin typeface="Roboto"/>
                <a:ea typeface="+mn-ea"/>
                <a:cs typeface="+mn-cs"/>
              </a:rPr>
              <a:t>PV-Freiflächenanlagen</a:t>
            </a:r>
          </a:p>
          <a:p>
            <a:pPr marL="504000" marR="0" lvl="2" indent="-252000" algn="l" defTabSz="914400" rtl="0" eaLnBrk="1" fontAlgn="auto" latinLnBrk="0" hangingPunct="1">
              <a:lnSpc>
                <a:spcPct val="110000"/>
              </a:lnSpc>
              <a:spcBef>
                <a:spcPts val="400"/>
              </a:spcBef>
              <a:spcAft>
                <a:spcPts val="0"/>
              </a:spcAft>
              <a:buClrTx/>
              <a:buSzTx/>
              <a:buFont typeface="Roboto" panose="02000000000000000000" pitchFamily="2" charset="0"/>
              <a:buChar char="&gt;"/>
              <a:tabLst/>
              <a:defRPr/>
            </a:pPr>
            <a:r>
              <a:rPr kumimoji="0" lang="de-DE" sz="1600" b="0" i="0" u="none" strike="noStrike" kern="1200" cap="none" spc="0" normalizeH="0" baseline="0" noProof="0">
                <a:ln>
                  <a:noFill/>
                </a:ln>
                <a:solidFill>
                  <a:srgbClr val="050048"/>
                </a:solidFill>
                <a:effectLst/>
                <a:uLnTx/>
                <a:uFillTx/>
                <a:latin typeface="Roboto"/>
                <a:ea typeface="+mn-ea"/>
                <a:cs typeface="+mn-cs"/>
              </a:rPr>
              <a:t>Aktuelle Anfragen für Anlagen in </a:t>
            </a:r>
            <a:r>
              <a:rPr kumimoji="0" lang="de-DE" sz="1600" b="0" i="0" u="none" strike="noStrike" kern="1200" cap="none" spc="0" normalizeH="0" baseline="0" noProof="0" err="1">
                <a:ln>
                  <a:noFill/>
                </a:ln>
                <a:solidFill>
                  <a:srgbClr val="050048"/>
                </a:solidFill>
                <a:effectLst/>
                <a:uLnTx/>
                <a:uFillTx/>
                <a:latin typeface="Roboto"/>
                <a:ea typeface="+mn-ea"/>
                <a:cs typeface="+mn-cs"/>
              </a:rPr>
              <a:t>iZNP</a:t>
            </a:r>
            <a:r>
              <a:rPr kumimoji="0" lang="de-DE" sz="1600" b="0" i="0" u="none" strike="noStrike" kern="1200" cap="none" spc="0" normalizeH="0" baseline="0" noProof="0">
                <a:ln>
                  <a:noFill/>
                </a:ln>
                <a:solidFill>
                  <a:srgbClr val="050048"/>
                </a:solidFill>
                <a:effectLst/>
                <a:uLnTx/>
                <a:uFillTx/>
                <a:latin typeface="Roboto"/>
                <a:ea typeface="+mn-ea"/>
                <a:cs typeface="+mn-cs"/>
              </a:rPr>
              <a:t> berücksichtigen</a:t>
            </a:r>
          </a:p>
          <a:p>
            <a:pPr marL="504000" marR="0" lvl="2" indent="-252000" algn="l" defTabSz="914400" rtl="0" eaLnBrk="1" fontAlgn="auto" latinLnBrk="0" hangingPunct="1">
              <a:lnSpc>
                <a:spcPct val="110000"/>
              </a:lnSpc>
              <a:spcBef>
                <a:spcPts val="400"/>
              </a:spcBef>
              <a:spcAft>
                <a:spcPts val="0"/>
              </a:spcAft>
              <a:buClrTx/>
              <a:buSzTx/>
              <a:buFont typeface="Roboto" panose="02000000000000000000" pitchFamily="2" charset="0"/>
              <a:buChar char="&gt;"/>
              <a:tabLst/>
              <a:defRPr/>
            </a:pPr>
            <a:r>
              <a:rPr lang="de-DE" sz="1600">
                <a:solidFill>
                  <a:srgbClr val="050048"/>
                </a:solidFill>
                <a:latin typeface="Roboto"/>
              </a:rPr>
              <a:t>Potentialfläche berücksichtigen</a:t>
            </a:r>
            <a:endParaRPr kumimoji="0" lang="de-DE" sz="1600" b="0" i="0" u="none" strike="noStrike" kern="1200" cap="none" spc="0" normalizeH="0" baseline="0" noProof="0">
              <a:ln>
                <a:noFill/>
              </a:ln>
              <a:solidFill>
                <a:srgbClr val="050048"/>
              </a:solidFill>
              <a:effectLst/>
              <a:uLnTx/>
              <a:uFillTx/>
              <a:latin typeface="Roboto"/>
              <a:ea typeface="+mn-ea"/>
              <a:cs typeface="+mn-cs"/>
            </a:endParaRPr>
          </a:p>
        </p:txBody>
      </p:sp>
    </p:spTree>
    <p:extLst>
      <p:ext uri="{BB962C8B-B14F-4D97-AF65-F5344CB8AC3E}">
        <p14:creationId xmlns:p14="http://schemas.microsoft.com/office/powerpoint/2010/main" val="275619162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hink-cell data - do not delete" hidden="1">
            <a:extLst>
              <a:ext uri="{FF2B5EF4-FFF2-40B4-BE49-F238E27FC236}">
                <a16:creationId xmlns:a16="http://schemas.microsoft.com/office/drawing/2014/main" id="{A2139B01-CEF3-C2F0-A40B-8A2AE891A24F}"/>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5" imgW="426" imgH="426" progId="TCLayout.ActiveDocument.1">
                  <p:embed/>
                </p:oleObj>
              </mc:Choice>
              <mc:Fallback>
                <p:oleObj name="think-cell Folie" r:id="rId15" imgW="426" imgH="426" progId="TCLayout.ActiveDocument.1">
                  <p:embed/>
                  <p:pic>
                    <p:nvPicPr>
                      <p:cNvPr id="17" name="think-cell data - do not delete" hidden="1">
                        <a:extLst>
                          <a:ext uri="{FF2B5EF4-FFF2-40B4-BE49-F238E27FC236}">
                            <a16:creationId xmlns:a16="http://schemas.microsoft.com/office/drawing/2014/main" id="{A2139B01-CEF3-C2F0-A40B-8A2AE891A24F}"/>
                          </a:ext>
                        </a:extLst>
                      </p:cNvPr>
                      <p:cNvPicPr/>
                      <p:nvPr/>
                    </p:nvPicPr>
                    <p:blipFill>
                      <a:blip r:embed="rId16"/>
                      <a:stretch>
                        <a:fillRect/>
                      </a:stretch>
                    </p:blipFill>
                    <p:spPr>
                      <a:xfrm>
                        <a:off x="1588" y="1588"/>
                        <a:ext cx="1588" cy="1588"/>
                      </a:xfrm>
                      <a:prstGeom prst="rect">
                        <a:avLst/>
                      </a:prstGeom>
                    </p:spPr>
                  </p:pic>
                </p:oleObj>
              </mc:Fallback>
            </mc:AlternateContent>
          </a:graphicData>
        </a:graphic>
      </p:graphicFrame>
      <p:sp>
        <p:nvSpPr>
          <p:cNvPr id="3" name="Titel 2">
            <a:extLst>
              <a:ext uri="{FF2B5EF4-FFF2-40B4-BE49-F238E27FC236}">
                <a16:creationId xmlns:a16="http://schemas.microsoft.com/office/drawing/2014/main" id="{672838A3-885A-09C5-435D-D90DFABBEFD9}"/>
              </a:ext>
            </a:extLst>
          </p:cNvPr>
          <p:cNvSpPr>
            <a:spLocks noGrp="1"/>
          </p:cNvSpPr>
          <p:nvPr>
            <p:ph type="title"/>
          </p:nvPr>
        </p:nvSpPr>
        <p:spPr/>
        <p:txBody>
          <a:bodyPr vert="horz"/>
          <a:lstStyle/>
          <a:p>
            <a:r>
              <a:rPr lang="de-DE" sz="2200" b="1"/>
              <a:t>Aktuelle Infrastrukturübersicht Gas</a:t>
            </a:r>
          </a:p>
        </p:txBody>
      </p:sp>
      <p:pic>
        <p:nvPicPr>
          <p:cNvPr id="28" name="Grafik 27">
            <a:extLst>
              <a:ext uri="{FF2B5EF4-FFF2-40B4-BE49-F238E27FC236}">
                <a16:creationId xmlns:a16="http://schemas.microsoft.com/office/drawing/2014/main" id="{47695EEE-7BA9-2EB2-7F9A-A2DD78DE2FCA}"/>
              </a:ext>
            </a:extLst>
          </p:cNvPr>
          <p:cNvPicPr>
            <a:picLocks noChangeAspect="1"/>
          </p:cNvPicPr>
          <p:nvPr/>
        </p:nvPicPr>
        <p:blipFill>
          <a:blip r:embed="rId17"/>
          <a:stretch>
            <a:fillRect/>
          </a:stretch>
        </p:blipFill>
        <p:spPr>
          <a:xfrm>
            <a:off x="6312660" y="1287864"/>
            <a:ext cx="4800645" cy="5057267"/>
          </a:xfrm>
          <a:prstGeom prst="rect">
            <a:avLst/>
          </a:prstGeom>
        </p:spPr>
      </p:pic>
      <p:cxnSp>
        <p:nvCxnSpPr>
          <p:cNvPr id="5" name="Straight Connector 30">
            <a:extLst>
              <a:ext uri="{FF2B5EF4-FFF2-40B4-BE49-F238E27FC236}">
                <a16:creationId xmlns:a16="http://schemas.microsoft.com/office/drawing/2014/main" id="{50BC0BAC-6565-8991-CE1E-CE21E68213E5}"/>
              </a:ext>
            </a:extLst>
          </p:cNvPr>
          <p:cNvCxnSpPr>
            <a:cxnSpLocks/>
          </p:cNvCxnSpPr>
          <p:nvPr>
            <p:custDataLst>
              <p:tags r:id="rId2"/>
            </p:custDataLst>
          </p:nvPr>
        </p:nvCxnSpPr>
        <p:spPr bwMode="gray">
          <a:xfrm>
            <a:off x="550797" y="1470965"/>
            <a:ext cx="4704000" cy="0"/>
          </a:xfrm>
          <a:prstGeom prst="line">
            <a:avLst/>
          </a:prstGeom>
          <a:ln w="25400" cap="rnd">
            <a:solidFill>
              <a:srgbClr val="0652A6"/>
            </a:solidFill>
            <a:tailEnd type="none"/>
          </a:ln>
        </p:spPr>
        <p:style>
          <a:lnRef idx="1">
            <a:schemeClr val="accent1"/>
          </a:lnRef>
          <a:fillRef idx="0">
            <a:schemeClr val="accent1"/>
          </a:fillRef>
          <a:effectRef idx="0">
            <a:schemeClr val="accent1"/>
          </a:effectRef>
          <a:fontRef idx="minor">
            <a:schemeClr val="tx1"/>
          </a:fontRef>
        </p:style>
      </p:cxnSp>
      <p:sp>
        <p:nvSpPr>
          <p:cNvPr id="6" name="Rectangle 68">
            <a:extLst>
              <a:ext uri="{FF2B5EF4-FFF2-40B4-BE49-F238E27FC236}">
                <a16:creationId xmlns:a16="http://schemas.microsoft.com/office/drawing/2014/main" id="{3C36170E-52B2-654E-F495-A75B9223A4FB}"/>
              </a:ext>
            </a:extLst>
          </p:cNvPr>
          <p:cNvSpPr/>
          <p:nvPr>
            <p:custDataLst>
              <p:tags r:id="rId3"/>
            </p:custDataLst>
          </p:nvPr>
        </p:nvSpPr>
        <p:spPr bwMode="gray">
          <a:xfrm>
            <a:off x="550323" y="1567059"/>
            <a:ext cx="432000" cy="1056000"/>
          </a:xfrm>
          <a:prstGeom prst="rect">
            <a:avLst/>
          </a:prstGeom>
          <a:solidFill>
            <a:schemeClr val="bg1">
              <a:lumMod val="75000"/>
            </a:schemeClr>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Bef>
                <a:spcPts val="800"/>
              </a:spcBef>
            </a:pPr>
            <a:endParaRPr lang="de-DE" sz="1867" b="1">
              <a:solidFill>
                <a:schemeClr val="accent3"/>
              </a:solidFill>
            </a:endParaRPr>
          </a:p>
        </p:txBody>
      </p:sp>
      <p:sp>
        <p:nvSpPr>
          <p:cNvPr id="7" name="Rectangle 69">
            <a:extLst>
              <a:ext uri="{FF2B5EF4-FFF2-40B4-BE49-F238E27FC236}">
                <a16:creationId xmlns:a16="http://schemas.microsoft.com/office/drawing/2014/main" id="{FC6D6141-6449-CEC5-FA40-7D5DFCAE8247}"/>
              </a:ext>
            </a:extLst>
          </p:cNvPr>
          <p:cNvSpPr/>
          <p:nvPr>
            <p:custDataLst>
              <p:tags r:id="rId4"/>
            </p:custDataLst>
          </p:nvPr>
        </p:nvSpPr>
        <p:spPr bwMode="gray">
          <a:xfrm>
            <a:off x="1078695" y="1567059"/>
            <a:ext cx="4390796" cy="1056000"/>
          </a:xfrm>
          <a:prstGeom prst="rect">
            <a:avLst/>
          </a:prstGeom>
          <a:no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spcBef>
                <a:spcPts val="800"/>
              </a:spcBef>
            </a:pPr>
            <a:r>
              <a:rPr lang="de-DE" sz="1733">
                <a:solidFill>
                  <a:schemeClr val="tx1"/>
                </a:solidFill>
                <a:latin typeface="Roboto" panose="02000000000000000000" pitchFamily="2" charset="0"/>
                <a:ea typeface="Roboto" panose="02000000000000000000" pitchFamily="2" charset="0"/>
              </a:rPr>
              <a:t>Ca. 82.000 Gas-Netzanschlüsse</a:t>
            </a:r>
          </a:p>
          <a:p>
            <a:pPr>
              <a:spcBef>
                <a:spcPts val="800"/>
              </a:spcBef>
            </a:pPr>
            <a:r>
              <a:rPr lang="de-DE" sz="1733">
                <a:solidFill>
                  <a:schemeClr val="tx1"/>
                </a:solidFill>
                <a:latin typeface="Roboto" panose="02000000000000000000" pitchFamily="2" charset="0"/>
                <a:ea typeface="Roboto" panose="02000000000000000000" pitchFamily="2" charset="0"/>
              </a:rPr>
              <a:t>Ca. 1.900km Gasnetz</a:t>
            </a:r>
          </a:p>
        </p:txBody>
      </p:sp>
      <p:sp>
        <p:nvSpPr>
          <p:cNvPr id="8" name="Rectangle 70">
            <a:extLst>
              <a:ext uri="{FF2B5EF4-FFF2-40B4-BE49-F238E27FC236}">
                <a16:creationId xmlns:a16="http://schemas.microsoft.com/office/drawing/2014/main" id="{A6267153-87C7-2F4D-00D2-54E4E8C4AA71}"/>
              </a:ext>
            </a:extLst>
          </p:cNvPr>
          <p:cNvSpPr/>
          <p:nvPr>
            <p:custDataLst>
              <p:tags r:id="rId5"/>
            </p:custDataLst>
          </p:nvPr>
        </p:nvSpPr>
        <p:spPr bwMode="gray">
          <a:xfrm>
            <a:off x="550323" y="2815280"/>
            <a:ext cx="432000" cy="1056000"/>
          </a:xfrm>
          <a:prstGeom prst="rect">
            <a:avLst/>
          </a:prstGeom>
          <a:solidFill>
            <a:schemeClr val="bg1">
              <a:lumMod val="75000"/>
            </a:schemeClr>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Bef>
                <a:spcPts val="800"/>
              </a:spcBef>
            </a:pPr>
            <a:endParaRPr lang="de-DE" sz="1867" b="1">
              <a:solidFill>
                <a:schemeClr val="accent3"/>
              </a:solidFill>
            </a:endParaRPr>
          </a:p>
        </p:txBody>
      </p:sp>
      <p:sp>
        <p:nvSpPr>
          <p:cNvPr id="9" name="Rectangle 72">
            <a:extLst>
              <a:ext uri="{FF2B5EF4-FFF2-40B4-BE49-F238E27FC236}">
                <a16:creationId xmlns:a16="http://schemas.microsoft.com/office/drawing/2014/main" id="{6BD5A153-F2EF-DC3C-A337-704471D4B909}"/>
              </a:ext>
            </a:extLst>
          </p:cNvPr>
          <p:cNvSpPr/>
          <p:nvPr>
            <p:custDataLst>
              <p:tags r:id="rId6"/>
            </p:custDataLst>
          </p:nvPr>
        </p:nvSpPr>
        <p:spPr bwMode="gray">
          <a:xfrm>
            <a:off x="550323" y="4063424"/>
            <a:ext cx="432000" cy="1748713"/>
          </a:xfrm>
          <a:prstGeom prst="rect">
            <a:avLst/>
          </a:prstGeom>
          <a:solidFill>
            <a:schemeClr val="bg1">
              <a:lumMod val="75000"/>
            </a:schemeClr>
          </a:solid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lgn="ctr">
              <a:spcBef>
                <a:spcPts val="800"/>
              </a:spcBef>
            </a:pPr>
            <a:endParaRPr lang="de-DE" sz="1867" b="1">
              <a:solidFill>
                <a:schemeClr val="accent3"/>
              </a:solidFill>
            </a:endParaRPr>
          </a:p>
        </p:txBody>
      </p:sp>
      <p:sp>
        <p:nvSpPr>
          <p:cNvPr id="10" name="Rectangle 73">
            <a:extLst>
              <a:ext uri="{FF2B5EF4-FFF2-40B4-BE49-F238E27FC236}">
                <a16:creationId xmlns:a16="http://schemas.microsoft.com/office/drawing/2014/main" id="{A99DF533-F32C-017E-2578-90BE72B3C028}"/>
              </a:ext>
            </a:extLst>
          </p:cNvPr>
          <p:cNvSpPr/>
          <p:nvPr>
            <p:custDataLst>
              <p:tags r:id="rId7"/>
            </p:custDataLst>
          </p:nvPr>
        </p:nvSpPr>
        <p:spPr bwMode="gray">
          <a:xfrm>
            <a:off x="1078695" y="4063424"/>
            <a:ext cx="4177012" cy="1842049"/>
          </a:xfrm>
          <a:prstGeom prst="rect">
            <a:avLst/>
          </a:prstGeom>
          <a:no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spcBef>
                <a:spcPts val="800"/>
              </a:spcBef>
            </a:pPr>
            <a:r>
              <a:rPr lang="de-DE" sz="1733">
                <a:solidFill>
                  <a:schemeClr val="tx1"/>
                </a:solidFill>
                <a:latin typeface="Roboto" panose="02000000000000000000" pitchFamily="2" charset="0"/>
                <a:ea typeface="Roboto" panose="02000000000000000000" pitchFamily="2" charset="0"/>
              </a:rPr>
              <a:t>3 Entwicklungswege</a:t>
            </a:r>
          </a:p>
          <a:p>
            <a:pPr>
              <a:spcBef>
                <a:spcPts val="800"/>
              </a:spcBef>
            </a:pPr>
            <a:r>
              <a:rPr lang="de-DE" sz="1733">
                <a:solidFill>
                  <a:schemeClr val="tx1"/>
                </a:solidFill>
                <a:latin typeface="Roboto" panose="02000000000000000000" pitchFamily="2" charset="0"/>
                <a:ea typeface="Roboto" panose="02000000000000000000" pitchFamily="2" charset="0"/>
              </a:rPr>
              <a:t>Was ist Substituierbar?</a:t>
            </a:r>
          </a:p>
          <a:p>
            <a:pPr>
              <a:spcBef>
                <a:spcPts val="800"/>
              </a:spcBef>
            </a:pPr>
            <a:r>
              <a:rPr lang="de-DE" sz="1733">
                <a:solidFill>
                  <a:schemeClr val="tx1"/>
                </a:solidFill>
                <a:latin typeface="Roboto" panose="02000000000000000000" pitchFamily="2" charset="0"/>
                <a:ea typeface="Roboto" panose="02000000000000000000" pitchFamily="2" charset="0"/>
              </a:rPr>
              <a:t>Was ist Einsparbar/wird wegfallen?</a:t>
            </a:r>
          </a:p>
          <a:p>
            <a:pPr>
              <a:spcBef>
                <a:spcPts val="800"/>
              </a:spcBef>
            </a:pPr>
            <a:r>
              <a:rPr lang="de-DE" sz="1733">
                <a:solidFill>
                  <a:schemeClr val="tx1"/>
                </a:solidFill>
                <a:latin typeface="Roboto" panose="02000000000000000000" pitchFamily="2" charset="0"/>
                <a:ea typeface="Roboto" panose="02000000000000000000" pitchFamily="2" charset="0"/>
              </a:rPr>
              <a:t>Was sind Potentiale für eine Wasserstoffinfrastruktur</a:t>
            </a:r>
          </a:p>
        </p:txBody>
      </p:sp>
      <p:cxnSp>
        <p:nvCxnSpPr>
          <p:cNvPr id="11" name="Straight Connector 74">
            <a:extLst>
              <a:ext uri="{FF2B5EF4-FFF2-40B4-BE49-F238E27FC236}">
                <a16:creationId xmlns:a16="http://schemas.microsoft.com/office/drawing/2014/main" id="{638DAEEF-8EB2-A8AE-C2C1-3E062651E274}"/>
              </a:ext>
            </a:extLst>
          </p:cNvPr>
          <p:cNvCxnSpPr>
            <a:cxnSpLocks/>
          </p:cNvCxnSpPr>
          <p:nvPr>
            <p:custDataLst>
              <p:tags r:id="rId8"/>
            </p:custDataLst>
          </p:nvPr>
        </p:nvCxnSpPr>
        <p:spPr bwMode="gray">
          <a:xfrm>
            <a:off x="550797" y="2719147"/>
            <a:ext cx="4704000" cy="0"/>
          </a:xfrm>
          <a:prstGeom prst="line">
            <a:avLst/>
          </a:prstGeom>
          <a:ln w="9525" cap="rnd">
            <a:solidFill>
              <a:srgbClr val="B1AFAD"/>
            </a:solidFill>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75">
            <a:extLst>
              <a:ext uri="{FF2B5EF4-FFF2-40B4-BE49-F238E27FC236}">
                <a16:creationId xmlns:a16="http://schemas.microsoft.com/office/drawing/2014/main" id="{B3BB5D2D-9864-9A97-D9F0-246B521664F9}"/>
              </a:ext>
            </a:extLst>
          </p:cNvPr>
          <p:cNvCxnSpPr>
            <a:cxnSpLocks/>
          </p:cNvCxnSpPr>
          <p:nvPr>
            <p:custDataLst>
              <p:tags r:id="rId9"/>
            </p:custDataLst>
          </p:nvPr>
        </p:nvCxnSpPr>
        <p:spPr bwMode="gray">
          <a:xfrm>
            <a:off x="550797" y="3967285"/>
            <a:ext cx="4704000" cy="0"/>
          </a:xfrm>
          <a:prstGeom prst="line">
            <a:avLst/>
          </a:prstGeom>
          <a:ln w="9525" cap="rnd">
            <a:solidFill>
              <a:srgbClr val="B1AFAD"/>
            </a:solidFill>
            <a:tailEnd type="none"/>
          </a:ln>
        </p:spPr>
        <p:style>
          <a:lnRef idx="1">
            <a:schemeClr val="accent1"/>
          </a:lnRef>
          <a:fillRef idx="0">
            <a:schemeClr val="accent1"/>
          </a:fillRef>
          <a:effectRef idx="0">
            <a:schemeClr val="accent1"/>
          </a:effectRef>
          <a:fontRef idx="minor">
            <a:schemeClr val="tx1"/>
          </a:fontRef>
        </p:style>
      </p:cxnSp>
      <p:sp>
        <p:nvSpPr>
          <p:cNvPr id="13" name="Rectangle 69">
            <a:extLst>
              <a:ext uri="{FF2B5EF4-FFF2-40B4-BE49-F238E27FC236}">
                <a16:creationId xmlns:a16="http://schemas.microsoft.com/office/drawing/2014/main" id="{9B51DE24-78D0-6560-87A2-885E8D363D0E}"/>
              </a:ext>
            </a:extLst>
          </p:cNvPr>
          <p:cNvSpPr/>
          <p:nvPr>
            <p:custDataLst>
              <p:tags r:id="rId10"/>
            </p:custDataLst>
          </p:nvPr>
        </p:nvSpPr>
        <p:spPr bwMode="gray">
          <a:xfrm>
            <a:off x="1039966" y="2806073"/>
            <a:ext cx="4390796" cy="1056000"/>
          </a:xfrm>
          <a:prstGeom prst="rect">
            <a:avLst/>
          </a:prstGeom>
          <a:noFill/>
          <a:ln cap="sq">
            <a:noFill/>
            <a:miter lim="800000"/>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a:spcBef>
                <a:spcPts val="800"/>
              </a:spcBef>
            </a:pPr>
            <a:r>
              <a:rPr lang="de-DE" sz="1733">
                <a:solidFill>
                  <a:schemeClr val="tx1"/>
                </a:solidFill>
                <a:latin typeface="Roboto" panose="02000000000000000000" pitchFamily="2" charset="0"/>
                <a:ea typeface="Roboto" panose="02000000000000000000" pitchFamily="2" charset="0"/>
              </a:rPr>
              <a:t>Jahresarbeit für Dortmund ca. 4,5 TWh</a:t>
            </a:r>
          </a:p>
          <a:p>
            <a:pPr>
              <a:spcBef>
                <a:spcPts val="800"/>
              </a:spcBef>
            </a:pPr>
            <a:r>
              <a:rPr lang="de-DE" sz="1733">
                <a:solidFill>
                  <a:schemeClr val="tx1"/>
                </a:solidFill>
                <a:latin typeface="Roboto" panose="02000000000000000000" pitchFamily="2" charset="0"/>
                <a:ea typeface="Roboto" panose="02000000000000000000" pitchFamily="2" charset="0"/>
              </a:rPr>
              <a:t>Davon 1,4 TWh RLM Kunden</a:t>
            </a:r>
          </a:p>
        </p:txBody>
      </p:sp>
      <p:sp>
        <p:nvSpPr>
          <p:cNvPr id="14" name="Freeform 293">
            <a:extLst>
              <a:ext uri="{FF2B5EF4-FFF2-40B4-BE49-F238E27FC236}">
                <a16:creationId xmlns:a16="http://schemas.microsoft.com/office/drawing/2014/main" id="{DDC7916C-56B4-844F-630F-0E730578D69F}"/>
              </a:ext>
            </a:extLst>
          </p:cNvPr>
          <p:cNvSpPr>
            <a:spLocks noChangeAspect="1"/>
          </p:cNvSpPr>
          <p:nvPr>
            <p:custDataLst>
              <p:tags r:id="rId11"/>
            </p:custDataLst>
          </p:nvPr>
        </p:nvSpPr>
        <p:spPr bwMode="gray">
          <a:xfrm>
            <a:off x="670323" y="3160647"/>
            <a:ext cx="192000" cy="365267"/>
          </a:xfrm>
          <a:custGeom>
            <a:avLst/>
            <a:gdLst>
              <a:gd name="T0" fmla="*/ 2829 w 2829"/>
              <a:gd name="T1" fmla="*/ 2691 h 5382"/>
              <a:gd name="T2" fmla="*/ 2826 w 2829"/>
              <a:gd name="T3" fmla="*/ 2717 h 5382"/>
              <a:gd name="T4" fmla="*/ 2819 w 2829"/>
              <a:gd name="T5" fmla="*/ 2743 h 5382"/>
              <a:gd name="T6" fmla="*/ 2806 w 2829"/>
              <a:gd name="T7" fmla="*/ 2767 h 5382"/>
              <a:gd name="T8" fmla="*/ 2789 w 2829"/>
              <a:gd name="T9" fmla="*/ 2788 h 5382"/>
              <a:gd name="T10" fmla="*/ 233 w 2829"/>
              <a:gd name="T11" fmla="*/ 5341 h 5382"/>
              <a:gd name="T12" fmla="*/ 212 w 2829"/>
              <a:gd name="T13" fmla="*/ 5359 h 5382"/>
              <a:gd name="T14" fmla="*/ 188 w 2829"/>
              <a:gd name="T15" fmla="*/ 5372 h 5382"/>
              <a:gd name="T16" fmla="*/ 163 w 2829"/>
              <a:gd name="T17" fmla="*/ 5379 h 5382"/>
              <a:gd name="T18" fmla="*/ 136 w 2829"/>
              <a:gd name="T19" fmla="*/ 5382 h 5382"/>
              <a:gd name="T20" fmla="*/ 111 w 2829"/>
              <a:gd name="T21" fmla="*/ 5379 h 5382"/>
              <a:gd name="T22" fmla="*/ 85 w 2829"/>
              <a:gd name="T23" fmla="*/ 5372 h 5382"/>
              <a:gd name="T24" fmla="*/ 61 w 2829"/>
              <a:gd name="T25" fmla="*/ 5359 h 5382"/>
              <a:gd name="T26" fmla="*/ 40 w 2829"/>
              <a:gd name="T27" fmla="*/ 5341 h 5382"/>
              <a:gd name="T28" fmla="*/ 31 w 2829"/>
              <a:gd name="T29" fmla="*/ 5331 h 5382"/>
              <a:gd name="T30" fmla="*/ 15 w 2829"/>
              <a:gd name="T31" fmla="*/ 5309 h 5382"/>
              <a:gd name="T32" fmla="*/ 5 w 2829"/>
              <a:gd name="T33" fmla="*/ 5283 h 5382"/>
              <a:gd name="T34" fmla="*/ 1 w 2829"/>
              <a:gd name="T35" fmla="*/ 5258 h 5382"/>
              <a:gd name="T36" fmla="*/ 1 w 2829"/>
              <a:gd name="T37" fmla="*/ 5232 h 5382"/>
              <a:gd name="T38" fmla="*/ 6 w 2829"/>
              <a:gd name="T39" fmla="*/ 5206 h 5382"/>
              <a:gd name="T40" fmla="*/ 15 w 2829"/>
              <a:gd name="T41" fmla="*/ 5182 h 5382"/>
              <a:gd name="T42" fmla="*/ 31 w 2829"/>
              <a:gd name="T43" fmla="*/ 5159 h 5382"/>
              <a:gd name="T44" fmla="*/ 2499 w 2829"/>
              <a:gd name="T45" fmla="*/ 2691 h 5382"/>
              <a:gd name="T46" fmla="*/ 40 w 2829"/>
              <a:gd name="T47" fmla="*/ 234 h 5382"/>
              <a:gd name="T48" fmla="*/ 22 w 2829"/>
              <a:gd name="T49" fmla="*/ 212 h 5382"/>
              <a:gd name="T50" fmla="*/ 10 w 2829"/>
              <a:gd name="T51" fmla="*/ 188 h 5382"/>
              <a:gd name="T52" fmla="*/ 2 w 2829"/>
              <a:gd name="T53" fmla="*/ 163 h 5382"/>
              <a:gd name="T54" fmla="*/ 0 w 2829"/>
              <a:gd name="T55" fmla="*/ 137 h 5382"/>
              <a:gd name="T56" fmla="*/ 2 w 2829"/>
              <a:gd name="T57" fmla="*/ 111 h 5382"/>
              <a:gd name="T58" fmla="*/ 10 w 2829"/>
              <a:gd name="T59" fmla="*/ 85 h 5382"/>
              <a:gd name="T60" fmla="*/ 22 w 2829"/>
              <a:gd name="T61" fmla="*/ 62 h 5382"/>
              <a:gd name="T62" fmla="*/ 40 w 2829"/>
              <a:gd name="T63" fmla="*/ 41 h 5382"/>
              <a:gd name="T64" fmla="*/ 50 w 2829"/>
              <a:gd name="T65" fmla="*/ 30 h 5382"/>
              <a:gd name="T66" fmla="*/ 73 w 2829"/>
              <a:gd name="T67" fmla="*/ 16 h 5382"/>
              <a:gd name="T68" fmla="*/ 98 w 2829"/>
              <a:gd name="T69" fmla="*/ 6 h 5382"/>
              <a:gd name="T70" fmla="*/ 123 w 2829"/>
              <a:gd name="T71" fmla="*/ 1 h 5382"/>
              <a:gd name="T72" fmla="*/ 150 w 2829"/>
              <a:gd name="T73" fmla="*/ 1 h 5382"/>
              <a:gd name="T74" fmla="*/ 175 w 2829"/>
              <a:gd name="T75" fmla="*/ 6 h 5382"/>
              <a:gd name="T76" fmla="*/ 200 w 2829"/>
              <a:gd name="T77" fmla="*/ 16 h 5382"/>
              <a:gd name="T78" fmla="*/ 223 w 2829"/>
              <a:gd name="T79" fmla="*/ 30 h 5382"/>
              <a:gd name="T80" fmla="*/ 2789 w 2829"/>
              <a:gd name="T81" fmla="*/ 2594 h 5382"/>
              <a:gd name="T82" fmla="*/ 2798 w 2829"/>
              <a:gd name="T83" fmla="*/ 2605 h 5382"/>
              <a:gd name="T84" fmla="*/ 2813 w 2829"/>
              <a:gd name="T85" fmla="*/ 2627 h 5382"/>
              <a:gd name="T86" fmla="*/ 2823 w 2829"/>
              <a:gd name="T87" fmla="*/ 2651 h 5382"/>
              <a:gd name="T88" fmla="*/ 2828 w 2829"/>
              <a:gd name="T89" fmla="*/ 2678 h 5382"/>
              <a:gd name="T90" fmla="*/ 2829 w 2829"/>
              <a:gd name="T91" fmla="*/ 2691 h 5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29" h="5382">
                <a:moveTo>
                  <a:pt x="2829" y="2691"/>
                </a:moveTo>
                <a:lnTo>
                  <a:pt x="2829" y="2691"/>
                </a:lnTo>
                <a:lnTo>
                  <a:pt x="2828" y="2704"/>
                </a:lnTo>
                <a:lnTo>
                  <a:pt x="2826" y="2717"/>
                </a:lnTo>
                <a:lnTo>
                  <a:pt x="2823" y="2731"/>
                </a:lnTo>
                <a:lnTo>
                  <a:pt x="2819" y="2743"/>
                </a:lnTo>
                <a:lnTo>
                  <a:pt x="2813" y="2755"/>
                </a:lnTo>
                <a:lnTo>
                  <a:pt x="2806" y="2767"/>
                </a:lnTo>
                <a:lnTo>
                  <a:pt x="2798" y="2777"/>
                </a:lnTo>
                <a:lnTo>
                  <a:pt x="2789" y="2788"/>
                </a:lnTo>
                <a:lnTo>
                  <a:pt x="233" y="5341"/>
                </a:lnTo>
                <a:lnTo>
                  <a:pt x="233" y="5341"/>
                </a:lnTo>
                <a:lnTo>
                  <a:pt x="223" y="5351"/>
                </a:lnTo>
                <a:lnTo>
                  <a:pt x="212" y="5359"/>
                </a:lnTo>
                <a:lnTo>
                  <a:pt x="200" y="5366"/>
                </a:lnTo>
                <a:lnTo>
                  <a:pt x="188" y="5372"/>
                </a:lnTo>
                <a:lnTo>
                  <a:pt x="175" y="5376"/>
                </a:lnTo>
                <a:lnTo>
                  <a:pt x="163" y="5379"/>
                </a:lnTo>
                <a:lnTo>
                  <a:pt x="150" y="5381"/>
                </a:lnTo>
                <a:lnTo>
                  <a:pt x="136" y="5382"/>
                </a:lnTo>
                <a:lnTo>
                  <a:pt x="123" y="5381"/>
                </a:lnTo>
                <a:lnTo>
                  <a:pt x="111" y="5379"/>
                </a:lnTo>
                <a:lnTo>
                  <a:pt x="98" y="5376"/>
                </a:lnTo>
                <a:lnTo>
                  <a:pt x="85" y="5372"/>
                </a:lnTo>
                <a:lnTo>
                  <a:pt x="73" y="5366"/>
                </a:lnTo>
                <a:lnTo>
                  <a:pt x="61" y="5359"/>
                </a:lnTo>
                <a:lnTo>
                  <a:pt x="50" y="5351"/>
                </a:lnTo>
                <a:lnTo>
                  <a:pt x="40" y="5341"/>
                </a:lnTo>
                <a:lnTo>
                  <a:pt x="40" y="5341"/>
                </a:lnTo>
                <a:lnTo>
                  <a:pt x="31" y="5331"/>
                </a:lnTo>
                <a:lnTo>
                  <a:pt x="22" y="5320"/>
                </a:lnTo>
                <a:lnTo>
                  <a:pt x="15" y="5309"/>
                </a:lnTo>
                <a:lnTo>
                  <a:pt x="10" y="5297"/>
                </a:lnTo>
                <a:lnTo>
                  <a:pt x="5" y="5283"/>
                </a:lnTo>
                <a:lnTo>
                  <a:pt x="2" y="5271"/>
                </a:lnTo>
                <a:lnTo>
                  <a:pt x="1" y="5258"/>
                </a:lnTo>
                <a:lnTo>
                  <a:pt x="0" y="5245"/>
                </a:lnTo>
                <a:lnTo>
                  <a:pt x="1" y="5232"/>
                </a:lnTo>
                <a:lnTo>
                  <a:pt x="2" y="5219"/>
                </a:lnTo>
                <a:lnTo>
                  <a:pt x="6" y="5206"/>
                </a:lnTo>
                <a:lnTo>
                  <a:pt x="10" y="5194"/>
                </a:lnTo>
                <a:lnTo>
                  <a:pt x="15" y="5182"/>
                </a:lnTo>
                <a:lnTo>
                  <a:pt x="22" y="5170"/>
                </a:lnTo>
                <a:lnTo>
                  <a:pt x="31" y="5159"/>
                </a:lnTo>
                <a:lnTo>
                  <a:pt x="40" y="5148"/>
                </a:lnTo>
                <a:lnTo>
                  <a:pt x="2499" y="2691"/>
                </a:lnTo>
                <a:lnTo>
                  <a:pt x="40" y="234"/>
                </a:lnTo>
                <a:lnTo>
                  <a:pt x="40" y="234"/>
                </a:lnTo>
                <a:lnTo>
                  <a:pt x="31" y="223"/>
                </a:lnTo>
                <a:lnTo>
                  <a:pt x="22" y="212"/>
                </a:lnTo>
                <a:lnTo>
                  <a:pt x="15" y="200"/>
                </a:lnTo>
                <a:lnTo>
                  <a:pt x="10" y="188"/>
                </a:lnTo>
                <a:lnTo>
                  <a:pt x="6" y="176"/>
                </a:lnTo>
                <a:lnTo>
                  <a:pt x="2" y="163"/>
                </a:lnTo>
                <a:lnTo>
                  <a:pt x="1" y="150"/>
                </a:lnTo>
                <a:lnTo>
                  <a:pt x="0" y="137"/>
                </a:lnTo>
                <a:lnTo>
                  <a:pt x="1" y="124"/>
                </a:lnTo>
                <a:lnTo>
                  <a:pt x="2" y="111"/>
                </a:lnTo>
                <a:lnTo>
                  <a:pt x="6" y="98"/>
                </a:lnTo>
                <a:lnTo>
                  <a:pt x="10" y="85"/>
                </a:lnTo>
                <a:lnTo>
                  <a:pt x="15" y="73"/>
                </a:lnTo>
                <a:lnTo>
                  <a:pt x="22" y="62"/>
                </a:lnTo>
                <a:lnTo>
                  <a:pt x="31" y="51"/>
                </a:lnTo>
                <a:lnTo>
                  <a:pt x="40" y="41"/>
                </a:lnTo>
                <a:lnTo>
                  <a:pt x="40" y="41"/>
                </a:lnTo>
                <a:lnTo>
                  <a:pt x="50" y="30"/>
                </a:lnTo>
                <a:lnTo>
                  <a:pt x="61" y="23"/>
                </a:lnTo>
                <a:lnTo>
                  <a:pt x="73" y="16"/>
                </a:lnTo>
                <a:lnTo>
                  <a:pt x="85" y="10"/>
                </a:lnTo>
                <a:lnTo>
                  <a:pt x="98" y="6"/>
                </a:lnTo>
                <a:lnTo>
                  <a:pt x="111" y="3"/>
                </a:lnTo>
                <a:lnTo>
                  <a:pt x="123" y="1"/>
                </a:lnTo>
                <a:lnTo>
                  <a:pt x="136" y="0"/>
                </a:lnTo>
                <a:lnTo>
                  <a:pt x="150" y="1"/>
                </a:lnTo>
                <a:lnTo>
                  <a:pt x="163" y="3"/>
                </a:lnTo>
                <a:lnTo>
                  <a:pt x="175" y="6"/>
                </a:lnTo>
                <a:lnTo>
                  <a:pt x="188" y="10"/>
                </a:lnTo>
                <a:lnTo>
                  <a:pt x="200" y="16"/>
                </a:lnTo>
                <a:lnTo>
                  <a:pt x="212" y="23"/>
                </a:lnTo>
                <a:lnTo>
                  <a:pt x="223" y="30"/>
                </a:lnTo>
                <a:lnTo>
                  <a:pt x="233" y="41"/>
                </a:lnTo>
                <a:lnTo>
                  <a:pt x="2789" y="2594"/>
                </a:lnTo>
                <a:lnTo>
                  <a:pt x="2789" y="2594"/>
                </a:lnTo>
                <a:lnTo>
                  <a:pt x="2798" y="2605"/>
                </a:lnTo>
                <a:lnTo>
                  <a:pt x="2806" y="2615"/>
                </a:lnTo>
                <a:lnTo>
                  <a:pt x="2813" y="2627"/>
                </a:lnTo>
                <a:lnTo>
                  <a:pt x="2819" y="2639"/>
                </a:lnTo>
                <a:lnTo>
                  <a:pt x="2823" y="2651"/>
                </a:lnTo>
                <a:lnTo>
                  <a:pt x="2826" y="2665"/>
                </a:lnTo>
                <a:lnTo>
                  <a:pt x="2828" y="2678"/>
                </a:lnTo>
                <a:lnTo>
                  <a:pt x="2829" y="2691"/>
                </a:lnTo>
                <a:lnTo>
                  <a:pt x="2829" y="2691"/>
                </a:lnTo>
                <a:close/>
              </a:path>
            </a:pathLst>
          </a:custGeom>
          <a:solidFill>
            <a:srgbClr val="0652A6"/>
          </a:solidFill>
          <a:ln>
            <a:solidFill>
              <a:srgbClr val="0652A6"/>
            </a:solidFill>
          </a:ln>
        </p:spPr>
        <p:txBody>
          <a:bodyPr vert="horz" wrap="square" lIns="121920" tIns="60960" rIns="121920" bIns="6096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sz="2400"/>
          </a:p>
        </p:txBody>
      </p:sp>
      <p:sp>
        <p:nvSpPr>
          <p:cNvPr id="15" name="Freeform 293">
            <a:extLst>
              <a:ext uri="{FF2B5EF4-FFF2-40B4-BE49-F238E27FC236}">
                <a16:creationId xmlns:a16="http://schemas.microsoft.com/office/drawing/2014/main" id="{DCFD1126-4A84-F761-9481-AB965F192448}"/>
              </a:ext>
            </a:extLst>
          </p:cNvPr>
          <p:cNvSpPr>
            <a:spLocks noChangeAspect="1"/>
          </p:cNvSpPr>
          <p:nvPr>
            <p:custDataLst>
              <p:tags r:id="rId12"/>
            </p:custDataLst>
          </p:nvPr>
        </p:nvSpPr>
        <p:spPr bwMode="gray">
          <a:xfrm>
            <a:off x="677969" y="1933723"/>
            <a:ext cx="192000" cy="365267"/>
          </a:xfrm>
          <a:custGeom>
            <a:avLst/>
            <a:gdLst>
              <a:gd name="T0" fmla="*/ 2829 w 2829"/>
              <a:gd name="T1" fmla="*/ 2691 h 5382"/>
              <a:gd name="T2" fmla="*/ 2826 w 2829"/>
              <a:gd name="T3" fmla="*/ 2717 h 5382"/>
              <a:gd name="T4" fmla="*/ 2819 w 2829"/>
              <a:gd name="T5" fmla="*/ 2743 h 5382"/>
              <a:gd name="T6" fmla="*/ 2806 w 2829"/>
              <a:gd name="T7" fmla="*/ 2767 h 5382"/>
              <a:gd name="T8" fmla="*/ 2789 w 2829"/>
              <a:gd name="T9" fmla="*/ 2788 h 5382"/>
              <a:gd name="T10" fmla="*/ 233 w 2829"/>
              <a:gd name="T11" fmla="*/ 5341 h 5382"/>
              <a:gd name="T12" fmla="*/ 212 w 2829"/>
              <a:gd name="T13" fmla="*/ 5359 h 5382"/>
              <a:gd name="T14" fmla="*/ 188 w 2829"/>
              <a:gd name="T15" fmla="*/ 5372 h 5382"/>
              <a:gd name="T16" fmla="*/ 163 w 2829"/>
              <a:gd name="T17" fmla="*/ 5379 h 5382"/>
              <a:gd name="T18" fmla="*/ 136 w 2829"/>
              <a:gd name="T19" fmla="*/ 5382 h 5382"/>
              <a:gd name="T20" fmla="*/ 111 w 2829"/>
              <a:gd name="T21" fmla="*/ 5379 h 5382"/>
              <a:gd name="T22" fmla="*/ 85 w 2829"/>
              <a:gd name="T23" fmla="*/ 5372 h 5382"/>
              <a:gd name="T24" fmla="*/ 61 w 2829"/>
              <a:gd name="T25" fmla="*/ 5359 h 5382"/>
              <a:gd name="T26" fmla="*/ 40 w 2829"/>
              <a:gd name="T27" fmla="*/ 5341 h 5382"/>
              <a:gd name="T28" fmla="*/ 31 w 2829"/>
              <a:gd name="T29" fmla="*/ 5331 h 5382"/>
              <a:gd name="T30" fmla="*/ 15 w 2829"/>
              <a:gd name="T31" fmla="*/ 5309 h 5382"/>
              <a:gd name="T32" fmla="*/ 5 w 2829"/>
              <a:gd name="T33" fmla="*/ 5283 h 5382"/>
              <a:gd name="T34" fmla="*/ 1 w 2829"/>
              <a:gd name="T35" fmla="*/ 5258 h 5382"/>
              <a:gd name="T36" fmla="*/ 1 w 2829"/>
              <a:gd name="T37" fmla="*/ 5232 h 5382"/>
              <a:gd name="T38" fmla="*/ 6 w 2829"/>
              <a:gd name="T39" fmla="*/ 5206 h 5382"/>
              <a:gd name="T40" fmla="*/ 15 w 2829"/>
              <a:gd name="T41" fmla="*/ 5182 h 5382"/>
              <a:gd name="T42" fmla="*/ 31 w 2829"/>
              <a:gd name="T43" fmla="*/ 5159 h 5382"/>
              <a:gd name="T44" fmla="*/ 2499 w 2829"/>
              <a:gd name="T45" fmla="*/ 2691 h 5382"/>
              <a:gd name="T46" fmla="*/ 40 w 2829"/>
              <a:gd name="T47" fmla="*/ 234 h 5382"/>
              <a:gd name="T48" fmla="*/ 22 w 2829"/>
              <a:gd name="T49" fmla="*/ 212 h 5382"/>
              <a:gd name="T50" fmla="*/ 10 w 2829"/>
              <a:gd name="T51" fmla="*/ 188 h 5382"/>
              <a:gd name="T52" fmla="*/ 2 w 2829"/>
              <a:gd name="T53" fmla="*/ 163 h 5382"/>
              <a:gd name="T54" fmla="*/ 0 w 2829"/>
              <a:gd name="T55" fmla="*/ 137 h 5382"/>
              <a:gd name="T56" fmla="*/ 2 w 2829"/>
              <a:gd name="T57" fmla="*/ 111 h 5382"/>
              <a:gd name="T58" fmla="*/ 10 w 2829"/>
              <a:gd name="T59" fmla="*/ 85 h 5382"/>
              <a:gd name="T60" fmla="*/ 22 w 2829"/>
              <a:gd name="T61" fmla="*/ 62 h 5382"/>
              <a:gd name="T62" fmla="*/ 40 w 2829"/>
              <a:gd name="T63" fmla="*/ 41 h 5382"/>
              <a:gd name="T64" fmla="*/ 50 w 2829"/>
              <a:gd name="T65" fmla="*/ 30 h 5382"/>
              <a:gd name="T66" fmla="*/ 73 w 2829"/>
              <a:gd name="T67" fmla="*/ 16 h 5382"/>
              <a:gd name="T68" fmla="*/ 98 w 2829"/>
              <a:gd name="T69" fmla="*/ 6 h 5382"/>
              <a:gd name="T70" fmla="*/ 123 w 2829"/>
              <a:gd name="T71" fmla="*/ 1 h 5382"/>
              <a:gd name="T72" fmla="*/ 150 w 2829"/>
              <a:gd name="T73" fmla="*/ 1 h 5382"/>
              <a:gd name="T74" fmla="*/ 175 w 2829"/>
              <a:gd name="T75" fmla="*/ 6 h 5382"/>
              <a:gd name="T76" fmla="*/ 200 w 2829"/>
              <a:gd name="T77" fmla="*/ 16 h 5382"/>
              <a:gd name="T78" fmla="*/ 223 w 2829"/>
              <a:gd name="T79" fmla="*/ 30 h 5382"/>
              <a:gd name="T80" fmla="*/ 2789 w 2829"/>
              <a:gd name="T81" fmla="*/ 2594 h 5382"/>
              <a:gd name="T82" fmla="*/ 2798 w 2829"/>
              <a:gd name="T83" fmla="*/ 2605 h 5382"/>
              <a:gd name="T84" fmla="*/ 2813 w 2829"/>
              <a:gd name="T85" fmla="*/ 2627 h 5382"/>
              <a:gd name="T86" fmla="*/ 2823 w 2829"/>
              <a:gd name="T87" fmla="*/ 2651 h 5382"/>
              <a:gd name="T88" fmla="*/ 2828 w 2829"/>
              <a:gd name="T89" fmla="*/ 2678 h 5382"/>
              <a:gd name="T90" fmla="*/ 2829 w 2829"/>
              <a:gd name="T91" fmla="*/ 2691 h 5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29" h="5382">
                <a:moveTo>
                  <a:pt x="2829" y="2691"/>
                </a:moveTo>
                <a:lnTo>
                  <a:pt x="2829" y="2691"/>
                </a:lnTo>
                <a:lnTo>
                  <a:pt x="2828" y="2704"/>
                </a:lnTo>
                <a:lnTo>
                  <a:pt x="2826" y="2717"/>
                </a:lnTo>
                <a:lnTo>
                  <a:pt x="2823" y="2731"/>
                </a:lnTo>
                <a:lnTo>
                  <a:pt x="2819" y="2743"/>
                </a:lnTo>
                <a:lnTo>
                  <a:pt x="2813" y="2755"/>
                </a:lnTo>
                <a:lnTo>
                  <a:pt x="2806" y="2767"/>
                </a:lnTo>
                <a:lnTo>
                  <a:pt x="2798" y="2777"/>
                </a:lnTo>
                <a:lnTo>
                  <a:pt x="2789" y="2788"/>
                </a:lnTo>
                <a:lnTo>
                  <a:pt x="233" y="5341"/>
                </a:lnTo>
                <a:lnTo>
                  <a:pt x="233" y="5341"/>
                </a:lnTo>
                <a:lnTo>
                  <a:pt x="223" y="5351"/>
                </a:lnTo>
                <a:lnTo>
                  <a:pt x="212" y="5359"/>
                </a:lnTo>
                <a:lnTo>
                  <a:pt x="200" y="5366"/>
                </a:lnTo>
                <a:lnTo>
                  <a:pt x="188" y="5372"/>
                </a:lnTo>
                <a:lnTo>
                  <a:pt x="175" y="5376"/>
                </a:lnTo>
                <a:lnTo>
                  <a:pt x="163" y="5379"/>
                </a:lnTo>
                <a:lnTo>
                  <a:pt x="150" y="5381"/>
                </a:lnTo>
                <a:lnTo>
                  <a:pt x="136" y="5382"/>
                </a:lnTo>
                <a:lnTo>
                  <a:pt x="123" y="5381"/>
                </a:lnTo>
                <a:lnTo>
                  <a:pt x="111" y="5379"/>
                </a:lnTo>
                <a:lnTo>
                  <a:pt x="98" y="5376"/>
                </a:lnTo>
                <a:lnTo>
                  <a:pt x="85" y="5372"/>
                </a:lnTo>
                <a:lnTo>
                  <a:pt x="73" y="5366"/>
                </a:lnTo>
                <a:lnTo>
                  <a:pt x="61" y="5359"/>
                </a:lnTo>
                <a:lnTo>
                  <a:pt x="50" y="5351"/>
                </a:lnTo>
                <a:lnTo>
                  <a:pt x="40" y="5341"/>
                </a:lnTo>
                <a:lnTo>
                  <a:pt x="40" y="5341"/>
                </a:lnTo>
                <a:lnTo>
                  <a:pt x="31" y="5331"/>
                </a:lnTo>
                <a:lnTo>
                  <a:pt x="22" y="5320"/>
                </a:lnTo>
                <a:lnTo>
                  <a:pt x="15" y="5309"/>
                </a:lnTo>
                <a:lnTo>
                  <a:pt x="10" y="5297"/>
                </a:lnTo>
                <a:lnTo>
                  <a:pt x="5" y="5283"/>
                </a:lnTo>
                <a:lnTo>
                  <a:pt x="2" y="5271"/>
                </a:lnTo>
                <a:lnTo>
                  <a:pt x="1" y="5258"/>
                </a:lnTo>
                <a:lnTo>
                  <a:pt x="0" y="5245"/>
                </a:lnTo>
                <a:lnTo>
                  <a:pt x="1" y="5232"/>
                </a:lnTo>
                <a:lnTo>
                  <a:pt x="2" y="5219"/>
                </a:lnTo>
                <a:lnTo>
                  <a:pt x="6" y="5206"/>
                </a:lnTo>
                <a:lnTo>
                  <a:pt x="10" y="5194"/>
                </a:lnTo>
                <a:lnTo>
                  <a:pt x="15" y="5182"/>
                </a:lnTo>
                <a:lnTo>
                  <a:pt x="22" y="5170"/>
                </a:lnTo>
                <a:lnTo>
                  <a:pt x="31" y="5159"/>
                </a:lnTo>
                <a:lnTo>
                  <a:pt x="40" y="5148"/>
                </a:lnTo>
                <a:lnTo>
                  <a:pt x="2499" y="2691"/>
                </a:lnTo>
                <a:lnTo>
                  <a:pt x="40" y="234"/>
                </a:lnTo>
                <a:lnTo>
                  <a:pt x="40" y="234"/>
                </a:lnTo>
                <a:lnTo>
                  <a:pt x="31" y="223"/>
                </a:lnTo>
                <a:lnTo>
                  <a:pt x="22" y="212"/>
                </a:lnTo>
                <a:lnTo>
                  <a:pt x="15" y="200"/>
                </a:lnTo>
                <a:lnTo>
                  <a:pt x="10" y="188"/>
                </a:lnTo>
                <a:lnTo>
                  <a:pt x="6" y="176"/>
                </a:lnTo>
                <a:lnTo>
                  <a:pt x="2" y="163"/>
                </a:lnTo>
                <a:lnTo>
                  <a:pt x="1" y="150"/>
                </a:lnTo>
                <a:lnTo>
                  <a:pt x="0" y="137"/>
                </a:lnTo>
                <a:lnTo>
                  <a:pt x="1" y="124"/>
                </a:lnTo>
                <a:lnTo>
                  <a:pt x="2" y="111"/>
                </a:lnTo>
                <a:lnTo>
                  <a:pt x="6" y="98"/>
                </a:lnTo>
                <a:lnTo>
                  <a:pt x="10" y="85"/>
                </a:lnTo>
                <a:lnTo>
                  <a:pt x="15" y="73"/>
                </a:lnTo>
                <a:lnTo>
                  <a:pt x="22" y="62"/>
                </a:lnTo>
                <a:lnTo>
                  <a:pt x="31" y="51"/>
                </a:lnTo>
                <a:lnTo>
                  <a:pt x="40" y="41"/>
                </a:lnTo>
                <a:lnTo>
                  <a:pt x="40" y="41"/>
                </a:lnTo>
                <a:lnTo>
                  <a:pt x="50" y="30"/>
                </a:lnTo>
                <a:lnTo>
                  <a:pt x="61" y="23"/>
                </a:lnTo>
                <a:lnTo>
                  <a:pt x="73" y="16"/>
                </a:lnTo>
                <a:lnTo>
                  <a:pt x="85" y="10"/>
                </a:lnTo>
                <a:lnTo>
                  <a:pt x="98" y="6"/>
                </a:lnTo>
                <a:lnTo>
                  <a:pt x="111" y="3"/>
                </a:lnTo>
                <a:lnTo>
                  <a:pt x="123" y="1"/>
                </a:lnTo>
                <a:lnTo>
                  <a:pt x="136" y="0"/>
                </a:lnTo>
                <a:lnTo>
                  <a:pt x="150" y="1"/>
                </a:lnTo>
                <a:lnTo>
                  <a:pt x="163" y="3"/>
                </a:lnTo>
                <a:lnTo>
                  <a:pt x="175" y="6"/>
                </a:lnTo>
                <a:lnTo>
                  <a:pt x="188" y="10"/>
                </a:lnTo>
                <a:lnTo>
                  <a:pt x="200" y="16"/>
                </a:lnTo>
                <a:lnTo>
                  <a:pt x="212" y="23"/>
                </a:lnTo>
                <a:lnTo>
                  <a:pt x="223" y="30"/>
                </a:lnTo>
                <a:lnTo>
                  <a:pt x="233" y="41"/>
                </a:lnTo>
                <a:lnTo>
                  <a:pt x="2789" y="2594"/>
                </a:lnTo>
                <a:lnTo>
                  <a:pt x="2789" y="2594"/>
                </a:lnTo>
                <a:lnTo>
                  <a:pt x="2798" y="2605"/>
                </a:lnTo>
                <a:lnTo>
                  <a:pt x="2806" y="2615"/>
                </a:lnTo>
                <a:lnTo>
                  <a:pt x="2813" y="2627"/>
                </a:lnTo>
                <a:lnTo>
                  <a:pt x="2819" y="2639"/>
                </a:lnTo>
                <a:lnTo>
                  <a:pt x="2823" y="2651"/>
                </a:lnTo>
                <a:lnTo>
                  <a:pt x="2826" y="2665"/>
                </a:lnTo>
                <a:lnTo>
                  <a:pt x="2828" y="2678"/>
                </a:lnTo>
                <a:lnTo>
                  <a:pt x="2829" y="2691"/>
                </a:lnTo>
                <a:lnTo>
                  <a:pt x="2829" y="2691"/>
                </a:lnTo>
                <a:close/>
              </a:path>
            </a:pathLst>
          </a:custGeom>
          <a:solidFill>
            <a:srgbClr val="0652A6"/>
          </a:solidFill>
          <a:ln>
            <a:solidFill>
              <a:srgbClr val="0652A6"/>
            </a:solidFill>
          </a:ln>
        </p:spPr>
        <p:txBody>
          <a:bodyPr vert="horz" wrap="square" lIns="121920" tIns="60960" rIns="121920" bIns="6096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sz="2400"/>
          </a:p>
        </p:txBody>
      </p:sp>
      <p:sp>
        <p:nvSpPr>
          <p:cNvPr id="16" name="Freeform 293">
            <a:extLst>
              <a:ext uri="{FF2B5EF4-FFF2-40B4-BE49-F238E27FC236}">
                <a16:creationId xmlns:a16="http://schemas.microsoft.com/office/drawing/2014/main" id="{E465444B-35F2-A50A-A1E3-E0DD7B280D79}"/>
              </a:ext>
            </a:extLst>
          </p:cNvPr>
          <p:cNvSpPr>
            <a:spLocks noChangeAspect="1"/>
          </p:cNvSpPr>
          <p:nvPr>
            <p:custDataLst>
              <p:tags r:id="rId13"/>
            </p:custDataLst>
          </p:nvPr>
        </p:nvSpPr>
        <p:spPr bwMode="gray">
          <a:xfrm>
            <a:off x="670323" y="4754151"/>
            <a:ext cx="192000" cy="365267"/>
          </a:xfrm>
          <a:custGeom>
            <a:avLst/>
            <a:gdLst>
              <a:gd name="T0" fmla="*/ 2829 w 2829"/>
              <a:gd name="T1" fmla="*/ 2691 h 5382"/>
              <a:gd name="T2" fmla="*/ 2826 w 2829"/>
              <a:gd name="T3" fmla="*/ 2717 h 5382"/>
              <a:gd name="T4" fmla="*/ 2819 w 2829"/>
              <a:gd name="T5" fmla="*/ 2743 h 5382"/>
              <a:gd name="T6" fmla="*/ 2806 w 2829"/>
              <a:gd name="T7" fmla="*/ 2767 h 5382"/>
              <a:gd name="T8" fmla="*/ 2789 w 2829"/>
              <a:gd name="T9" fmla="*/ 2788 h 5382"/>
              <a:gd name="T10" fmla="*/ 233 w 2829"/>
              <a:gd name="T11" fmla="*/ 5341 h 5382"/>
              <a:gd name="T12" fmla="*/ 212 w 2829"/>
              <a:gd name="T13" fmla="*/ 5359 h 5382"/>
              <a:gd name="T14" fmla="*/ 188 w 2829"/>
              <a:gd name="T15" fmla="*/ 5372 h 5382"/>
              <a:gd name="T16" fmla="*/ 163 w 2829"/>
              <a:gd name="T17" fmla="*/ 5379 h 5382"/>
              <a:gd name="T18" fmla="*/ 136 w 2829"/>
              <a:gd name="T19" fmla="*/ 5382 h 5382"/>
              <a:gd name="T20" fmla="*/ 111 w 2829"/>
              <a:gd name="T21" fmla="*/ 5379 h 5382"/>
              <a:gd name="T22" fmla="*/ 85 w 2829"/>
              <a:gd name="T23" fmla="*/ 5372 h 5382"/>
              <a:gd name="T24" fmla="*/ 61 w 2829"/>
              <a:gd name="T25" fmla="*/ 5359 h 5382"/>
              <a:gd name="T26" fmla="*/ 40 w 2829"/>
              <a:gd name="T27" fmla="*/ 5341 h 5382"/>
              <a:gd name="T28" fmla="*/ 31 w 2829"/>
              <a:gd name="T29" fmla="*/ 5331 h 5382"/>
              <a:gd name="T30" fmla="*/ 15 w 2829"/>
              <a:gd name="T31" fmla="*/ 5309 h 5382"/>
              <a:gd name="T32" fmla="*/ 5 w 2829"/>
              <a:gd name="T33" fmla="*/ 5283 h 5382"/>
              <a:gd name="T34" fmla="*/ 1 w 2829"/>
              <a:gd name="T35" fmla="*/ 5258 h 5382"/>
              <a:gd name="T36" fmla="*/ 1 w 2829"/>
              <a:gd name="T37" fmla="*/ 5232 h 5382"/>
              <a:gd name="T38" fmla="*/ 6 w 2829"/>
              <a:gd name="T39" fmla="*/ 5206 h 5382"/>
              <a:gd name="T40" fmla="*/ 15 w 2829"/>
              <a:gd name="T41" fmla="*/ 5182 h 5382"/>
              <a:gd name="T42" fmla="*/ 31 w 2829"/>
              <a:gd name="T43" fmla="*/ 5159 h 5382"/>
              <a:gd name="T44" fmla="*/ 2499 w 2829"/>
              <a:gd name="T45" fmla="*/ 2691 h 5382"/>
              <a:gd name="T46" fmla="*/ 40 w 2829"/>
              <a:gd name="T47" fmla="*/ 234 h 5382"/>
              <a:gd name="T48" fmla="*/ 22 w 2829"/>
              <a:gd name="T49" fmla="*/ 212 h 5382"/>
              <a:gd name="T50" fmla="*/ 10 w 2829"/>
              <a:gd name="T51" fmla="*/ 188 h 5382"/>
              <a:gd name="T52" fmla="*/ 2 w 2829"/>
              <a:gd name="T53" fmla="*/ 163 h 5382"/>
              <a:gd name="T54" fmla="*/ 0 w 2829"/>
              <a:gd name="T55" fmla="*/ 137 h 5382"/>
              <a:gd name="T56" fmla="*/ 2 w 2829"/>
              <a:gd name="T57" fmla="*/ 111 h 5382"/>
              <a:gd name="T58" fmla="*/ 10 w 2829"/>
              <a:gd name="T59" fmla="*/ 85 h 5382"/>
              <a:gd name="T60" fmla="*/ 22 w 2829"/>
              <a:gd name="T61" fmla="*/ 62 h 5382"/>
              <a:gd name="T62" fmla="*/ 40 w 2829"/>
              <a:gd name="T63" fmla="*/ 41 h 5382"/>
              <a:gd name="T64" fmla="*/ 50 w 2829"/>
              <a:gd name="T65" fmla="*/ 30 h 5382"/>
              <a:gd name="T66" fmla="*/ 73 w 2829"/>
              <a:gd name="T67" fmla="*/ 16 h 5382"/>
              <a:gd name="T68" fmla="*/ 98 w 2829"/>
              <a:gd name="T69" fmla="*/ 6 h 5382"/>
              <a:gd name="T70" fmla="*/ 123 w 2829"/>
              <a:gd name="T71" fmla="*/ 1 h 5382"/>
              <a:gd name="T72" fmla="*/ 150 w 2829"/>
              <a:gd name="T73" fmla="*/ 1 h 5382"/>
              <a:gd name="T74" fmla="*/ 175 w 2829"/>
              <a:gd name="T75" fmla="*/ 6 h 5382"/>
              <a:gd name="T76" fmla="*/ 200 w 2829"/>
              <a:gd name="T77" fmla="*/ 16 h 5382"/>
              <a:gd name="T78" fmla="*/ 223 w 2829"/>
              <a:gd name="T79" fmla="*/ 30 h 5382"/>
              <a:gd name="T80" fmla="*/ 2789 w 2829"/>
              <a:gd name="T81" fmla="*/ 2594 h 5382"/>
              <a:gd name="T82" fmla="*/ 2798 w 2829"/>
              <a:gd name="T83" fmla="*/ 2605 h 5382"/>
              <a:gd name="T84" fmla="*/ 2813 w 2829"/>
              <a:gd name="T85" fmla="*/ 2627 h 5382"/>
              <a:gd name="T86" fmla="*/ 2823 w 2829"/>
              <a:gd name="T87" fmla="*/ 2651 h 5382"/>
              <a:gd name="T88" fmla="*/ 2828 w 2829"/>
              <a:gd name="T89" fmla="*/ 2678 h 5382"/>
              <a:gd name="T90" fmla="*/ 2829 w 2829"/>
              <a:gd name="T91" fmla="*/ 2691 h 53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2829" h="5382">
                <a:moveTo>
                  <a:pt x="2829" y="2691"/>
                </a:moveTo>
                <a:lnTo>
                  <a:pt x="2829" y="2691"/>
                </a:lnTo>
                <a:lnTo>
                  <a:pt x="2828" y="2704"/>
                </a:lnTo>
                <a:lnTo>
                  <a:pt x="2826" y="2717"/>
                </a:lnTo>
                <a:lnTo>
                  <a:pt x="2823" y="2731"/>
                </a:lnTo>
                <a:lnTo>
                  <a:pt x="2819" y="2743"/>
                </a:lnTo>
                <a:lnTo>
                  <a:pt x="2813" y="2755"/>
                </a:lnTo>
                <a:lnTo>
                  <a:pt x="2806" y="2767"/>
                </a:lnTo>
                <a:lnTo>
                  <a:pt x="2798" y="2777"/>
                </a:lnTo>
                <a:lnTo>
                  <a:pt x="2789" y="2788"/>
                </a:lnTo>
                <a:lnTo>
                  <a:pt x="233" y="5341"/>
                </a:lnTo>
                <a:lnTo>
                  <a:pt x="233" y="5341"/>
                </a:lnTo>
                <a:lnTo>
                  <a:pt x="223" y="5351"/>
                </a:lnTo>
                <a:lnTo>
                  <a:pt x="212" y="5359"/>
                </a:lnTo>
                <a:lnTo>
                  <a:pt x="200" y="5366"/>
                </a:lnTo>
                <a:lnTo>
                  <a:pt x="188" y="5372"/>
                </a:lnTo>
                <a:lnTo>
                  <a:pt x="175" y="5376"/>
                </a:lnTo>
                <a:lnTo>
                  <a:pt x="163" y="5379"/>
                </a:lnTo>
                <a:lnTo>
                  <a:pt x="150" y="5381"/>
                </a:lnTo>
                <a:lnTo>
                  <a:pt x="136" y="5382"/>
                </a:lnTo>
                <a:lnTo>
                  <a:pt x="123" y="5381"/>
                </a:lnTo>
                <a:lnTo>
                  <a:pt x="111" y="5379"/>
                </a:lnTo>
                <a:lnTo>
                  <a:pt x="98" y="5376"/>
                </a:lnTo>
                <a:lnTo>
                  <a:pt x="85" y="5372"/>
                </a:lnTo>
                <a:lnTo>
                  <a:pt x="73" y="5366"/>
                </a:lnTo>
                <a:lnTo>
                  <a:pt x="61" y="5359"/>
                </a:lnTo>
                <a:lnTo>
                  <a:pt x="50" y="5351"/>
                </a:lnTo>
                <a:lnTo>
                  <a:pt x="40" y="5341"/>
                </a:lnTo>
                <a:lnTo>
                  <a:pt x="40" y="5341"/>
                </a:lnTo>
                <a:lnTo>
                  <a:pt x="31" y="5331"/>
                </a:lnTo>
                <a:lnTo>
                  <a:pt x="22" y="5320"/>
                </a:lnTo>
                <a:lnTo>
                  <a:pt x="15" y="5309"/>
                </a:lnTo>
                <a:lnTo>
                  <a:pt x="10" y="5297"/>
                </a:lnTo>
                <a:lnTo>
                  <a:pt x="5" y="5283"/>
                </a:lnTo>
                <a:lnTo>
                  <a:pt x="2" y="5271"/>
                </a:lnTo>
                <a:lnTo>
                  <a:pt x="1" y="5258"/>
                </a:lnTo>
                <a:lnTo>
                  <a:pt x="0" y="5245"/>
                </a:lnTo>
                <a:lnTo>
                  <a:pt x="1" y="5232"/>
                </a:lnTo>
                <a:lnTo>
                  <a:pt x="2" y="5219"/>
                </a:lnTo>
                <a:lnTo>
                  <a:pt x="6" y="5206"/>
                </a:lnTo>
                <a:lnTo>
                  <a:pt x="10" y="5194"/>
                </a:lnTo>
                <a:lnTo>
                  <a:pt x="15" y="5182"/>
                </a:lnTo>
                <a:lnTo>
                  <a:pt x="22" y="5170"/>
                </a:lnTo>
                <a:lnTo>
                  <a:pt x="31" y="5159"/>
                </a:lnTo>
                <a:lnTo>
                  <a:pt x="40" y="5148"/>
                </a:lnTo>
                <a:lnTo>
                  <a:pt x="2499" y="2691"/>
                </a:lnTo>
                <a:lnTo>
                  <a:pt x="40" y="234"/>
                </a:lnTo>
                <a:lnTo>
                  <a:pt x="40" y="234"/>
                </a:lnTo>
                <a:lnTo>
                  <a:pt x="31" y="223"/>
                </a:lnTo>
                <a:lnTo>
                  <a:pt x="22" y="212"/>
                </a:lnTo>
                <a:lnTo>
                  <a:pt x="15" y="200"/>
                </a:lnTo>
                <a:lnTo>
                  <a:pt x="10" y="188"/>
                </a:lnTo>
                <a:lnTo>
                  <a:pt x="6" y="176"/>
                </a:lnTo>
                <a:lnTo>
                  <a:pt x="2" y="163"/>
                </a:lnTo>
                <a:lnTo>
                  <a:pt x="1" y="150"/>
                </a:lnTo>
                <a:lnTo>
                  <a:pt x="0" y="137"/>
                </a:lnTo>
                <a:lnTo>
                  <a:pt x="1" y="124"/>
                </a:lnTo>
                <a:lnTo>
                  <a:pt x="2" y="111"/>
                </a:lnTo>
                <a:lnTo>
                  <a:pt x="6" y="98"/>
                </a:lnTo>
                <a:lnTo>
                  <a:pt x="10" y="85"/>
                </a:lnTo>
                <a:lnTo>
                  <a:pt x="15" y="73"/>
                </a:lnTo>
                <a:lnTo>
                  <a:pt x="22" y="62"/>
                </a:lnTo>
                <a:lnTo>
                  <a:pt x="31" y="51"/>
                </a:lnTo>
                <a:lnTo>
                  <a:pt x="40" y="41"/>
                </a:lnTo>
                <a:lnTo>
                  <a:pt x="40" y="41"/>
                </a:lnTo>
                <a:lnTo>
                  <a:pt x="50" y="30"/>
                </a:lnTo>
                <a:lnTo>
                  <a:pt x="61" y="23"/>
                </a:lnTo>
                <a:lnTo>
                  <a:pt x="73" y="16"/>
                </a:lnTo>
                <a:lnTo>
                  <a:pt x="85" y="10"/>
                </a:lnTo>
                <a:lnTo>
                  <a:pt x="98" y="6"/>
                </a:lnTo>
                <a:lnTo>
                  <a:pt x="111" y="3"/>
                </a:lnTo>
                <a:lnTo>
                  <a:pt x="123" y="1"/>
                </a:lnTo>
                <a:lnTo>
                  <a:pt x="136" y="0"/>
                </a:lnTo>
                <a:lnTo>
                  <a:pt x="150" y="1"/>
                </a:lnTo>
                <a:lnTo>
                  <a:pt x="163" y="3"/>
                </a:lnTo>
                <a:lnTo>
                  <a:pt x="175" y="6"/>
                </a:lnTo>
                <a:lnTo>
                  <a:pt x="188" y="10"/>
                </a:lnTo>
                <a:lnTo>
                  <a:pt x="200" y="16"/>
                </a:lnTo>
                <a:lnTo>
                  <a:pt x="212" y="23"/>
                </a:lnTo>
                <a:lnTo>
                  <a:pt x="223" y="30"/>
                </a:lnTo>
                <a:lnTo>
                  <a:pt x="233" y="41"/>
                </a:lnTo>
                <a:lnTo>
                  <a:pt x="2789" y="2594"/>
                </a:lnTo>
                <a:lnTo>
                  <a:pt x="2789" y="2594"/>
                </a:lnTo>
                <a:lnTo>
                  <a:pt x="2798" y="2605"/>
                </a:lnTo>
                <a:lnTo>
                  <a:pt x="2806" y="2615"/>
                </a:lnTo>
                <a:lnTo>
                  <a:pt x="2813" y="2627"/>
                </a:lnTo>
                <a:lnTo>
                  <a:pt x="2819" y="2639"/>
                </a:lnTo>
                <a:lnTo>
                  <a:pt x="2823" y="2651"/>
                </a:lnTo>
                <a:lnTo>
                  <a:pt x="2826" y="2665"/>
                </a:lnTo>
                <a:lnTo>
                  <a:pt x="2828" y="2678"/>
                </a:lnTo>
                <a:lnTo>
                  <a:pt x="2829" y="2691"/>
                </a:lnTo>
                <a:lnTo>
                  <a:pt x="2829" y="2691"/>
                </a:lnTo>
                <a:close/>
              </a:path>
            </a:pathLst>
          </a:custGeom>
          <a:solidFill>
            <a:srgbClr val="0652A6"/>
          </a:solidFill>
          <a:ln>
            <a:solidFill>
              <a:srgbClr val="0652A6"/>
            </a:solidFill>
          </a:ln>
        </p:spPr>
        <p:txBody>
          <a:bodyPr vert="horz" wrap="square" lIns="121920" tIns="60960" rIns="121920" bIns="60960" numCol="1" anchor="t" anchorCtr="0" compatLnSpc="1">
            <a:prstTxWarp prst="textNoShape">
              <a:avLst/>
            </a:prstTxWarp>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de-DE" sz="2400"/>
          </a:p>
        </p:txBody>
      </p:sp>
    </p:spTree>
    <p:extLst>
      <p:ext uri="{BB962C8B-B14F-4D97-AF65-F5344CB8AC3E}">
        <p14:creationId xmlns:p14="http://schemas.microsoft.com/office/powerpoint/2010/main" val="34765353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12FDBD72-928D-68D9-21C7-AF8B058ED701}"/>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26" imgH="426" progId="TCLayout.ActiveDocument.1">
                  <p:embed/>
                </p:oleObj>
              </mc:Choice>
              <mc:Fallback>
                <p:oleObj name="think-cell Folie" r:id="rId4" imgW="426" imgH="426" progId="TCLayout.ActiveDocument.1">
                  <p:embed/>
                  <p:pic>
                    <p:nvPicPr>
                      <p:cNvPr id="5" name="think-cell data - do not delete" hidden="1">
                        <a:extLst>
                          <a:ext uri="{FF2B5EF4-FFF2-40B4-BE49-F238E27FC236}">
                            <a16:creationId xmlns:a16="http://schemas.microsoft.com/office/drawing/2014/main" id="{12FDBD72-928D-68D9-21C7-AF8B058ED701}"/>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35" name="Rechteck 34">
            <a:extLst>
              <a:ext uri="{FF2B5EF4-FFF2-40B4-BE49-F238E27FC236}">
                <a16:creationId xmlns:a16="http://schemas.microsoft.com/office/drawing/2014/main" id="{E3F1F398-4F40-011E-194D-E77839EF8F6D}"/>
              </a:ext>
            </a:extLst>
          </p:cNvPr>
          <p:cNvSpPr/>
          <p:nvPr/>
        </p:nvSpPr>
        <p:spPr>
          <a:xfrm>
            <a:off x="431800" y="4869099"/>
            <a:ext cx="3240000" cy="1152000"/>
          </a:xfrm>
          <a:prstGeom prst="rect">
            <a:avLst/>
          </a:prstGeom>
          <a:solidFill>
            <a:srgbClr val="F2F2F2"/>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867">
              <a:solidFill>
                <a:srgbClr val="2A6BB7"/>
              </a:solidFill>
              <a:latin typeface="Roboto" panose="02000000000000000000" pitchFamily="2" charset="0"/>
              <a:ea typeface="Roboto" panose="02000000000000000000" pitchFamily="2" charset="0"/>
            </a:endParaRPr>
          </a:p>
        </p:txBody>
      </p:sp>
      <p:sp>
        <p:nvSpPr>
          <p:cNvPr id="34" name="Rechteck 33">
            <a:extLst>
              <a:ext uri="{FF2B5EF4-FFF2-40B4-BE49-F238E27FC236}">
                <a16:creationId xmlns:a16="http://schemas.microsoft.com/office/drawing/2014/main" id="{C0CCD68D-47E3-C4F4-7668-8C38887FB332}"/>
              </a:ext>
            </a:extLst>
          </p:cNvPr>
          <p:cNvSpPr/>
          <p:nvPr/>
        </p:nvSpPr>
        <p:spPr>
          <a:xfrm>
            <a:off x="433767" y="3525664"/>
            <a:ext cx="3240000" cy="1152000"/>
          </a:xfrm>
          <a:prstGeom prst="rect">
            <a:avLst/>
          </a:prstGeom>
          <a:solidFill>
            <a:srgbClr val="F2F2F2"/>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867">
              <a:solidFill>
                <a:srgbClr val="2A6BB7"/>
              </a:solidFill>
              <a:latin typeface="Roboto" panose="02000000000000000000" pitchFamily="2" charset="0"/>
              <a:ea typeface="Roboto" panose="02000000000000000000" pitchFamily="2" charset="0"/>
            </a:endParaRPr>
          </a:p>
        </p:txBody>
      </p:sp>
      <p:sp>
        <p:nvSpPr>
          <p:cNvPr id="3" name="Titel 2">
            <a:extLst>
              <a:ext uri="{FF2B5EF4-FFF2-40B4-BE49-F238E27FC236}">
                <a16:creationId xmlns:a16="http://schemas.microsoft.com/office/drawing/2014/main" id="{A7C3C3FB-AFC6-7955-AAD5-F52547EBFC97}"/>
              </a:ext>
            </a:extLst>
          </p:cNvPr>
          <p:cNvSpPr>
            <a:spLocks noGrp="1"/>
          </p:cNvSpPr>
          <p:nvPr>
            <p:ph type="title"/>
          </p:nvPr>
        </p:nvSpPr>
        <p:spPr>
          <a:xfrm>
            <a:off x="431801" y="404285"/>
            <a:ext cx="8855073" cy="868292"/>
          </a:xfrm>
        </p:spPr>
        <p:txBody>
          <a:bodyPr vert="horz"/>
          <a:lstStyle/>
          <a:p>
            <a:r>
              <a:rPr lang="de-DE" sz="2200" b="1"/>
              <a:t>Die Kundenbefragung zeigt breites Interesse</a:t>
            </a:r>
          </a:p>
        </p:txBody>
      </p:sp>
      <p:pic>
        <p:nvPicPr>
          <p:cNvPr id="24" name="Grafik 23" descr="Übertragen mit einfarbiger Füllung">
            <a:extLst>
              <a:ext uri="{FF2B5EF4-FFF2-40B4-BE49-F238E27FC236}">
                <a16:creationId xmlns:a16="http://schemas.microsoft.com/office/drawing/2014/main" id="{401BDE4C-BF54-5E2E-149E-73E5168F2A07}"/>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75523" y="5166544"/>
            <a:ext cx="557109" cy="557109"/>
          </a:xfrm>
          <a:prstGeom prst="rect">
            <a:avLst/>
          </a:prstGeom>
        </p:spPr>
      </p:pic>
      <p:sp>
        <p:nvSpPr>
          <p:cNvPr id="25" name="Rechteck 24">
            <a:extLst>
              <a:ext uri="{FF2B5EF4-FFF2-40B4-BE49-F238E27FC236}">
                <a16:creationId xmlns:a16="http://schemas.microsoft.com/office/drawing/2014/main" id="{096E256C-5031-33C0-1516-45595C0D34DF}"/>
              </a:ext>
            </a:extLst>
          </p:cNvPr>
          <p:cNvSpPr/>
          <p:nvPr/>
        </p:nvSpPr>
        <p:spPr>
          <a:xfrm>
            <a:off x="433767" y="2186901"/>
            <a:ext cx="3240000" cy="1152000"/>
          </a:xfrm>
          <a:prstGeom prst="rect">
            <a:avLst/>
          </a:prstGeom>
          <a:solidFill>
            <a:srgbClr val="F2F2F2"/>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sz="1867">
              <a:solidFill>
                <a:srgbClr val="2A6BB7"/>
              </a:solidFill>
              <a:latin typeface="Roboto" panose="02000000000000000000" pitchFamily="2" charset="0"/>
              <a:ea typeface="Roboto" panose="02000000000000000000" pitchFamily="2" charset="0"/>
            </a:endParaRPr>
          </a:p>
        </p:txBody>
      </p:sp>
      <p:pic>
        <p:nvPicPr>
          <p:cNvPr id="27" name="Grafik 26" descr="Zielgruppe mit einfarbiger Füllung">
            <a:extLst>
              <a:ext uri="{FF2B5EF4-FFF2-40B4-BE49-F238E27FC236}">
                <a16:creationId xmlns:a16="http://schemas.microsoft.com/office/drawing/2014/main" id="{3FE395B3-5728-05BC-7788-30B0934A60A9}"/>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48636" y="2449516"/>
            <a:ext cx="624000" cy="624000"/>
          </a:xfrm>
          <a:prstGeom prst="rect">
            <a:avLst/>
          </a:prstGeom>
        </p:spPr>
      </p:pic>
      <p:pic>
        <p:nvPicPr>
          <p:cNvPr id="31" name="Grafik 30" descr="Feuer mit einfarbiger Füllung">
            <a:extLst>
              <a:ext uri="{FF2B5EF4-FFF2-40B4-BE49-F238E27FC236}">
                <a16:creationId xmlns:a16="http://schemas.microsoft.com/office/drawing/2014/main" id="{872357A7-1036-226C-2E86-ACDCED2683D6}"/>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44073" y="3789664"/>
            <a:ext cx="624000" cy="624000"/>
          </a:xfrm>
          <a:prstGeom prst="rect">
            <a:avLst/>
          </a:prstGeom>
        </p:spPr>
      </p:pic>
      <p:sp>
        <p:nvSpPr>
          <p:cNvPr id="36" name="Textfeld 35">
            <a:extLst>
              <a:ext uri="{FF2B5EF4-FFF2-40B4-BE49-F238E27FC236}">
                <a16:creationId xmlns:a16="http://schemas.microsoft.com/office/drawing/2014/main" id="{6596C1D6-D58F-AB5D-2250-28613B20CA75}"/>
              </a:ext>
            </a:extLst>
          </p:cNvPr>
          <p:cNvSpPr txBox="1"/>
          <p:nvPr/>
        </p:nvSpPr>
        <p:spPr>
          <a:xfrm>
            <a:off x="1509133" y="2414089"/>
            <a:ext cx="2151884" cy="697563"/>
          </a:xfrm>
          <a:prstGeom prst="rect">
            <a:avLst/>
          </a:prstGeom>
          <a:noFill/>
        </p:spPr>
        <p:txBody>
          <a:bodyPr wrap="square" lIns="0" tIns="60960" rIns="120000" bIns="60960" rtlCol="0" anchor="t">
            <a:spAutoFit/>
          </a:bodyPr>
          <a:lstStyle/>
          <a:p>
            <a:r>
              <a:rPr lang="de-DE" sz="2133" b="1">
                <a:latin typeface="Roboto"/>
                <a:ea typeface="Roboto"/>
                <a:cs typeface="Roboto"/>
              </a:rPr>
              <a:t>30</a:t>
            </a:r>
            <a:r>
              <a:rPr lang="de-DE" sz="1600">
                <a:latin typeface="Roboto"/>
                <a:ea typeface="Roboto"/>
                <a:cs typeface="Roboto"/>
              </a:rPr>
              <a:t> verbrauchstärkste RLM-Kunden</a:t>
            </a:r>
            <a:endParaRPr lang="de-DE" sz="1600">
              <a:latin typeface="Roboto" panose="02000000000000000000" pitchFamily="2" charset="0"/>
              <a:ea typeface="Roboto" panose="02000000000000000000" pitchFamily="2" charset="0"/>
            </a:endParaRPr>
          </a:p>
        </p:txBody>
      </p:sp>
      <p:sp>
        <p:nvSpPr>
          <p:cNvPr id="37" name="Textfeld 36">
            <a:extLst>
              <a:ext uri="{FF2B5EF4-FFF2-40B4-BE49-F238E27FC236}">
                <a16:creationId xmlns:a16="http://schemas.microsoft.com/office/drawing/2014/main" id="{C40127EA-4D4D-EBB2-0626-ABB92862AD83}"/>
              </a:ext>
            </a:extLst>
          </p:cNvPr>
          <p:cNvSpPr txBox="1"/>
          <p:nvPr/>
        </p:nvSpPr>
        <p:spPr>
          <a:xfrm>
            <a:off x="1509134" y="3752851"/>
            <a:ext cx="1996865" cy="666786"/>
          </a:xfrm>
          <a:prstGeom prst="rect">
            <a:avLst/>
          </a:prstGeom>
          <a:noFill/>
        </p:spPr>
        <p:txBody>
          <a:bodyPr wrap="square" lIns="0" rIns="120000" rtlCol="0">
            <a:spAutoFit/>
          </a:bodyPr>
          <a:lstStyle/>
          <a:p>
            <a:r>
              <a:rPr lang="de-DE" sz="2133" b="1">
                <a:latin typeface="Roboto" panose="02000000000000000000" pitchFamily="2" charset="0"/>
                <a:ea typeface="Roboto" panose="02000000000000000000" pitchFamily="2" charset="0"/>
              </a:rPr>
              <a:t>70%+</a:t>
            </a:r>
            <a:r>
              <a:rPr lang="de-DE" sz="2133">
                <a:latin typeface="Roboto" panose="02000000000000000000" pitchFamily="2" charset="0"/>
                <a:ea typeface="Roboto" panose="02000000000000000000" pitchFamily="2" charset="0"/>
              </a:rPr>
              <a:t> </a:t>
            </a:r>
            <a:r>
              <a:rPr lang="de-DE" sz="1600">
                <a:latin typeface="Roboto" panose="02000000000000000000" pitchFamily="2" charset="0"/>
                <a:ea typeface="Roboto" panose="02000000000000000000" pitchFamily="2" charset="0"/>
              </a:rPr>
              <a:t>des RLM-Gasverbrauchs</a:t>
            </a:r>
          </a:p>
        </p:txBody>
      </p:sp>
      <p:sp>
        <p:nvSpPr>
          <p:cNvPr id="38" name="Textfeld 37">
            <a:extLst>
              <a:ext uri="{FF2B5EF4-FFF2-40B4-BE49-F238E27FC236}">
                <a16:creationId xmlns:a16="http://schemas.microsoft.com/office/drawing/2014/main" id="{9D3E9187-E779-27BF-58D3-3F211A675486}"/>
              </a:ext>
            </a:extLst>
          </p:cNvPr>
          <p:cNvSpPr txBox="1"/>
          <p:nvPr/>
        </p:nvSpPr>
        <p:spPr>
          <a:xfrm>
            <a:off x="1509135" y="5096286"/>
            <a:ext cx="1996864" cy="666786"/>
          </a:xfrm>
          <a:prstGeom prst="rect">
            <a:avLst/>
          </a:prstGeom>
          <a:noFill/>
        </p:spPr>
        <p:txBody>
          <a:bodyPr wrap="square" lIns="0" rIns="120000" rtlCol="0">
            <a:spAutoFit/>
          </a:bodyPr>
          <a:lstStyle/>
          <a:p>
            <a:r>
              <a:rPr lang="de-DE" sz="2133" b="1">
                <a:latin typeface="Roboto" panose="02000000000000000000" pitchFamily="2" charset="0"/>
                <a:ea typeface="Roboto" panose="02000000000000000000" pitchFamily="2" charset="0"/>
              </a:rPr>
              <a:t>~70% </a:t>
            </a:r>
            <a:r>
              <a:rPr lang="de-DE" sz="1600">
                <a:latin typeface="Roboto" panose="02000000000000000000" pitchFamily="2" charset="0"/>
                <a:ea typeface="Roboto" panose="02000000000000000000" pitchFamily="2" charset="0"/>
              </a:rPr>
              <a:t>Rückmeldequote</a:t>
            </a:r>
          </a:p>
        </p:txBody>
      </p:sp>
      <p:sp>
        <p:nvSpPr>
          <p:cNvPr id="8" name="Rechteck 7">
            <a:extLst>
              <a:ext uri="{FF2B5EF4-FFF2-40B4-BE49-F238E27FC236}">
                <a16:creationId xmlns:a16="http://schemas.microsoft.com/office/drawing/2014/main" id="{51E7E69E-EBDC-D7B7-D4D7-FF39D9BD4277}"/>
              </a:ext>
            </a:extLst>
          </p:cNvPr>
          <p:cNvSpPr/>
          <p:nvPr/>
        </p:nvSpPr>
        <p:spPr>
          <a:xfrm>
            <a:off x="4440219" y="2179429"/>
            <a:ext cx="3240000" cy="614400"/>
          </a:xfrm>
          <a:prstGeom prst="rect">
            <a:avLst/>
          </a:prstGeom>
          <a:solidFill>
            <a:srgbClr val="F2F2F2"/>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2133" b="1">
                <a:solidFill>
                  <a:srgbClr val="2A6BB7"/>
                </a:solidFill>
                <a:latin typeface="Roboto" panose="02000000000000000000" pitchFamily="2" charset="0"/>
                <a:ea typeface="Roboto" panose="02000000000000000000" pitchFamily="2" charset="0"/>
              </a:rPr>
              <a:t>70%</a:t>
            </a:r>
            <a:r>
              <a:rPr lang="de-DE" sz="2133">
                <a:solidFill>
                  <a:srgbClr val="2A6BB7"/>
                </a:solidFill>
                <a:latin typeface="Roboto" panose="02000000000000000000" pitchFamily="2" charset="0"/>
                <a:ea typeface="Roboto" panose="02000000000000000000" pitchFamily="2" charset="0"/>
              </a:rPr>
              <a:t> </a:t>
            </a:r>
            <a:r>
              <a:rPr lang="de-DE" sz="1600">
                <a:solidFill>
                  <a:schemeClr val="tx1"/>
                </a:solidFill>
                <a:latin typeface="Roboto" panose="02000000000000000000" pitchFamily="2" charset="0"/>
                <a:ea typeface="Roboto" panose="02000000000000000000" pitchFamily="2" charset="0"/>
              </a:rPr>
              <a:t>mit Interesse an H</a:t>
            </a:r>
            <a:r>
              <a:rPr lang="de-DE" sz="1600" baseline="-25000">
                <a:solidFill>
                  <a:schemeClr val="tx1"/>
                </a:solidFill>
                <a:latin typeface="Roboto" panose="02000000000000000000" pitchFamily="2" charset="0"/>
                <a:ea typeface="Roboto" panose="02000000000000000000" pitchFamily="2" charset="0"/>
              </a:rPr>
              <a:t>2</a:t>
            </a:r>
          </a:p>
        </p:txBody>
      </p:sp>
      <p:sp>
        <p:nvSpPr>
          <p:cNvPr id="9" name="Rechteck 8">
            <a:extLst>
              <a:ext uri="{FF2B5EF4-FFF2-40B4-BE49-F238E27FC236}">
                <a16:creationId xmlns:a16="http://schemas.microsoft.com/office/drawing/2014/main" id="{BDBCA9FB-D7C1-6C19-0C2C-DE904F95F922}"/>
              </a:ext>
            </a:extLst>
          </p:cNvPr>
          <p:cNvSpPr/>
          <p:nvPr/>
        </p:nvSpPr>
        <p:spPr>
          <a:xfrm>
            <a:off x="4439687" y="2986569"/>
            <a:ext cx="3240623" cy="614400"/>
          </a:xfrm>
          <a:prstGeom prst="rect">
            <a:avLst/>
          </a:prstGeom>
          <a:solidFill>
            <a:srgbClr val="F2F2F2"/>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2133" b="1">
                <a:solidFill>
                  <a:srgbClr val="2A6BB7"/>
                </a:solidFill>
                <a:latin typeface="Roboto" panose="02000000000000000000" pitchFamily="2" charset="0"/>
                <a:ea typeface="Roboto" panose="02000000000000000000" pitchFamily="2" charset="0"/>
              </a:rPr>
              <a:t>50%</a:t>
            </a:r>
            <a:r>
              <a:rPr lang="de-DE" sz="2133">
                <a:solidFill>
                  <a:srgbClr val="2A6BB7"/>
                </a:solidFill>
                <a:latin typeface="Roboto" panose="02000000000000000000" pitchFamily="2" charset="0"/>
                <a:ea typeface="Roboto" panose="02000000000000000000" pitchFamily="2" charset="0"/>
              </a:rPr>
              <a:t> </a:t>
            </a:r>
            <a:r>
              <a:rPr lang="de-DE" sz="1600">
                <a:solidFill>
                  <a:schemeClr val="tx1"/>
                </a:solidFill>
                <a:latin typeface="Roboto" panose="02000000000000000000" pitchFamily="2" charset="0"/>
                <a:ea typeface="Roboto" panose="02000000000000000000" pitchFamily="2" charset="0"/>
              </a:rPr>
              <a:t>mit H</a:t>
            </a:r>
            <a:r>
              <a:rPr lang="de-DE" sz="1600" baseline="-25000">
                <a:solidFill>
                  <a:schemeClr val="tx1"/>
                </a:solidFill>
                <a:latin typeface="Roboto" panose="02000000000000000000" pitchFamily="2" charset="0"/>
                <a:ea typeface="Roboto" panose="02000000000000000000" pitchFamily="2" charset="0"/>
              </a:rPr>
              <a:t>2 </a:t>
            </a:r>
            <a:r>
              <a:rPr lang="de-DE" sz="1600">
                <a:solidFill>
                  <a:schemeClr val="tx1"/>
                </a:solidFill>
                <a:latin typeface="Roboto" panose="02000000000000000000" pitchFamily="2" charset="0"/>
                <a:ea typeface="Roboto" panose="02000000000000000000" pitchFamily="2" charset="0"/>
              </a:rPr>
              <a:t>beschäftigt</a:t>
            </a:r>
          </a:p>
        </p:txBody>
      </p:sp>
      <p:sp>
        <p:nvSpPr>
          <p:cNvPr id="10" name="Rechteck 9">
            <a:extLst>
              <a:ext uri="{FF2B5EF4-FFF2-40B4-BE49-F238E27FC236}">
                <a16:creationId xmlns:a16="http://schemas.microsoft.com/office/drawing/2014/main" id="{C95EF854-D610-D5AC-4C77-FCB52B931A02}"/>
              </a:ext>
            </a:extLst>
          </p:cNvPr>
          <p:cNvSpPr/>
          <p:nvPr/>
        </p:nvSpPr>
        <p:spPr>
          <a:xfrm>
            <a:off x="4439686" y="3793709"/>
            <a:ext cx="3240623" cy="614400"/>
          </a:xfrm>
          <a:prstGeom prst="rect">
            <a:avLst/>
          </a:prstGeom>
          <a:solidFill>
            <a:srgbClr val="F2F2F2"/>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2133" b="1">
                <a:solidFill>
                  <a:srgbClr val="2A6BB7"/>
                </a:solidFill>
                <a:latin typeface="Roboto" panose="02000000000000000000" pitchFamily="2" charset="0"/>
                <a:ea typeface="Roboto" panose="02000000000000000000" pitchFamily="2" charset="0"/>
              </a:rPr>
              <a:t>42%</a:t>
            </a:r>
            <a:r>
              <a:rPr lang="de-DE" sz="2133">
                <a:solidFill>
                  <a:srgbClr val="2A6BB7"/>
                </a:solidFill>
                <a:latin typeface="Roboto" panose="02000000000000000000" pitchFamily="2" charset="0"/>
                <a:ea typeface="Roboto" panose="02000000000000000000" pitchFamily="2" charset="0"/>
              </a:rPr>
              <a:t> </a:t>
            </a:r>
            <a:r>
              <a:rPr lang="de-DE" sz="1600">
                <a:solidFill>
                  <a:schemeClr val="tx1"/>
                </a:solidFill>
                <a:latin typeface="Roboto" panose="02000000000000000000" pitchFamily="2" charset="0"/>
                <a:ea typeface="Roboto" panose="02000000000000000000" pitchFamily="2" charset="0"/>
              </a:rPr>
              <a:t>mit Ideen zu H</a:t>
            </a:r>
            <a:r>
              <a:rPr lang="de-DE" sz="1600" baseline="-25000">
                <a:solidFill>
                  <a:schemeClr val="tx1"/>
                </a:solidFill>
                <a:latin typeface="Roboto" panose="02000000000000000000" pitchFamily="2" charset="0"/>
                <a:ea typeface="Roboto" panose="02000000000000000000" pitchFamily="2" charset="0"/>
              </a:rPr>
              <a:t>2</a:t>
            </a:r>
          </a:p>
        </p:txBody>
      </p:sp>
      <p:sp>
        <p:nvSpPr>
          <p:cNvPr id="11" name="Rechteck 10">
            <a:extLst>
              <a:ext uri="{FF2B5EF4-FFF2-40B4-BE49-F238E27FC236}">
                <a16:creationId xmlns:a16="http://schemas.microsoft.com/office/drawing/2014/main" id="{D4586C65-32F8-1741-4631-58B58737F774}"/>
              </a:ext>
            </a:extLst>
          </p:cNvPr>
          <p:cNvSpPr/>
          <p:nvPr/>
        </p:nvSpPr>
        <p:spPr>
          <a:xfrm>
            <a:off x="4437719" y="4600849"/>
            <a:ext cx="3242911" cy="614400"/>
          </a:xfrm>
          <a:prstGeom prst="rect">
            <a:avLst/>
          </a:prstGeom>
          <a:solidFill>
            <a:srgbClr val="F2F2F2"/>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2133" b="1">
                <a:solidFill>
                  <a:srgbClr val="2A6BB7"/>
                </a:solidFill>
                <a:latin typeface="Roboto" panose="02000000000000000000" pitchFamily="2" charset="0"/>
                <a:ea typeface="Roboto" panose="02000000000000000000" pitchFamily="2" charset="0"/>
              </a:rPr>
              <a:t>7%</a:t>
            </a:r>
            <a:r>
              <a:rPr lang="de-DE" sz="2133">
                <a:solidFill>
                  <a:srgbClr val="2A6BB7"/>
                </a:solidFill>
                <a:latin typeface="Roboto" panose="02000000000000000000" pitchFamily="2" charset="0"/>
                <a:ea typeface="Roboto" panose="02000000000000000000" pitchFamily="2" charset="0"/>
              </a:rPr>
              <a:t> </a:t>
            </a:r>
            <a:r>
              <a:rPr lang="de-DE" sz="1600">
                <a:solidFill>
                  <a:schemeClr val="tx1"/>
                </a:solidFill>
                <a:latin typeface="Roboto" panose="02000000000000000000" pitchFamily="2" charset="0"/>
                <a:ea typeface="Roboto" panose="02000000000000000000" pitchFamily="2" charset="0"/>
              </a:rPr>
              <a:t>in Umsetzung</a:t>
            </a:r>
          </a:p>
        </p:txBody>
      </p:sp>
      <p:sp>
        <p:nvSpPr>
          <p:cNvPr id="12" name="Rechteck 11">
            <a:extLst>
              <a:ext uri="{FF2B5EF4-FFF2-40B4-BE49-F238E27FC236}">
                <a16:creationId xmlns:a16="http://schemas.microsoft.com/office/drawing/2014/main" id="{3A0F1AE5-F1F0-6AD6-7487-B8ADA980A9F1}"/>
              </a:ext>
            </a:extLst>
          </p:cNvPr>
          <p:cNvSpPr/>
          <p:nvPr/>
        </p:nvSpPr>
        <p:spPr>
          <a:xfrm>
            <a:off x="4447324" y="5407987"/>
            <a:ext cx="3214805" cy="614400"/>
          </a:xfrm>
          <a:prstGeom prst="rect">
            <a:avLst/>
          </a:prstGeom>
          <a:solidFill>
            <a:srgbClr val="F2F2F2"/>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2133" b="1">
                <a:solidFill>
                  <a:srgbClr val="2A6BB7"/>
                </a:solidFill>
                <a:latin typeface="Roboto" panose="02000000000000000000" pitchFamily="2" charset="0"/>
                <a:ea typeface="Roboto" panose="02000000000000000000" pitchFamily="2" charset="0"/>
              </a:rPr>
              <a:t>13% </a:t>
            </a:r>
            <a:r>
              <a:rPr lang="de-DE" sz="1600" b="1">
                <a:solidFill>
                  <a:schemeClr val="tx1"/>
                </a:solidFill>
                <a:latin typeface="Roboto" panose="02000000000000000000" pitchFamily="2" charset="0"/>
                <a:ea typeface="Roboto" panose="02000000000000000000" pitchFamily="2" charset="0"/>
              </a:rPr>
              <a:t>noch</a:t>
            </a:r>
            <a:r>
              <a:rPr lang="de-DE" sz="1600">
                <a:solidFill>
                  <a:schemeClr val="tx1"/>
                </a:solidFill>
                <a:latin typeface="Roboto" panose="02000000000000000000" pitchFamily="2" charset="0"/>
                <a:ea typeface="Roboto" panose="02000000000000000000" pitchFamily="2" charset="0"/>
              </a:rPr>
              <a:t> nicht entschieden</a:t>
            </a:r>
          </a:p>
        </p:txBody>
      </p:sp>
      <p:sp>
        <p:nvSpPr>
          <p:cNvPr id="13" name="Rechteck 12">
            <a:extLst>
              <a:ext uri="{FF2B5EF4-FFF2-40B4-BE49-F238E27FC236}">
                <a16:creationId xmlns:a16="http://schemas.microsoft.com/office/drawing/2014/main" id="{ADEA3C24-26D6-AF66-3277-6E1D1423D52A}"/>
              </a:ext>
            </a:extLst>
          </p:cNvPr>
          <p:cNvSpPr/>
          <p:nvPr/>
        </p:nvSpPr>
        <p:spPr>
          <a:xfrm>
            <a:off x="8466973" y="2178639"/>
            <a:ext cx="3242944" cy="614400"/>
          </a:xfrm>
          <a:prstGeom prst="rect">
            <a:avLst/>
          </a:prstGeom>
          <a:solidFill>
            <a:srgbClr val="F2F2F2"/>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600">
                <a:solidFill>
                  <a:schemeClr val="tx1"/>
                </a:solidFill>
                <a:latin typeface="Roboto" panose="02000000000000000000" pitchFamily="2" charset="0"/>
                <a:ea typeface="Roboto" panose="02000000000000000000" pitchFamily="2" charset="0"/>
              </a:rPr>
              <a:t>Bereits jetzt hohes Interesse</a:t>
            </a:r>
          </a:p>
        </p:txBody>
      </p:sp>
      <p:sp>
        <p:nvSpPr>
          <p:cNvPr id="14" name="Rechteck 13">
            <a:extLst>
              <a:ext uri="{FF2B5EF4-FFF2-40B4-BE49-F238E27FC236}">
                <a16:creationId xmlns:a16="http://schemas.microsoft.com/office/drawing/2014/main" id="{A7494683-7BDE-A878-2425-99A594E47FCD}"/>
              </a:ext>
            </a:extLst>
          </p:cNvPr>
          <p:cNvSpPr/>
          <p:nvPr/>
        </p:nvSpPr>
        <p:spPr>
          <a:xfrm>
            <a:off x="8466973" y="2983537"/>
            <a:ext cx="3242944" cy="614400"/>
          </a:xfrm>
          <a:prstGeom prst="rect">
            <a:avLst/>
          </a:prstGeom>
          <a:solidFill>
            <a:srgbClr val="F2F2F2"/>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600">
                <a:solidFill>
                  <a:schemeClr val="tx1"/>
                </a:solidFill>
                <a:latin typeface="Roboto" panose="02000000000000000000" pitchFamily="2" charset="0"/>
                <a:ea typeface="Roboto" panose="02000000000000000000" pitchFamily="2" charset="0"/>
              </a:rPr>
              <a:t>Kunden werden selbst aktiv </a:t>
            </a:r>
          </a:p>
        </p:txBody>
      </p:sp>
      <p:sp>
        <p:nvSpPr>
          <p:cNvPr id="15" name="Rechteck 14">
            <a:extLst>
              <a:ext uri="{FF2B5EF4-FFF2-40B4-BE49-F238E27FC236}">
                <a16:creationId xmlns:a16="http://schemas.microsoft.com/office/drawing/2014/main" id="{E4DC52B3-D591-FC83-D6CB-87CFBAE0F514}"/>
              </a:ext>
            </a:extLst>
          </p:cNvPr>
          <p:cNvSpPr/>
          <p:nvPr/>
        </p:nvSpPr>
        <p:spPr>
          <a:xfrm>
            <a:off x="8466971" y="3788436"/>
            <a:ext cx="3242944" cy="614400"/>
          </a:xfrm>
          <a:prstGeom prst="rect">
            <a:avLst/>
          </a:prstGeom>
          <a:solidFill>
            <a:srgbClr val="F2F2F2"/>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600">
                <a:solidFill>
                  <a:schemeClr val="tx1"/>
                </a:solidFill>
                <a:latin typeface="Roboto" panose="02000000000000000000" pitchFamily="2" charset="0"/>
                <a:ea typeface="Roboto" panose="02000000000000000000" pitchFamily="2" charset="0"/>
              </a:rPr>
              <a:t>Prüfung interner Nutzbarkeit</a:t>
            </a:r>
          </a:p>
        </p:txBody>
      </p:sp>
      <p:sp>
        <p:nvSpPr>
          <p:cNvPr id="16" name="Rechteck 15">
            <a:extLst>
              <a:ext uri="{FF2B5EF4-FFF2-40B4-BE49-F238E27FC236}">
                <a16:creationId xmlns:a16="http://schemas.microsoft.com/office/drawing/2014/main" id="{44E0B820-8643-1EE8-A232-7F5B25F8DA02}"/>
              </a:ext>
            </a:extLst>
          </p:cNvPr>
          <p:cNvSpPr/>
          <p:nvPr/>
        </p:nvSpPr>
        <p:spPr>
          <a:xfrm>
            <a:off x="8466972" y="4593335"/>
            <a:ext cx="3242944" cy="614400"/>
          </a:xfrm>
          <a:prstGeom prst="rect">
            <a:avLst/>
          </a:prstGeom>
          <a:solidFill>
            <a:srgbClr val="F2F2F2"/>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600">
                <a:solidFill>
                  <a:schemeClr val="tx1"/>
                </a:solidFill>
                <a:latin typeface="Roboto" panose="02000000000000000000" pitchFamily="2" charset="0"/>
                <a:ea typeface="Roboto" panose="02000000000000000000" pitchFamily="2" charset="0"/>
              </a:rPr>
              <a:t>Markt für Umsetzung frei</a:t>
            </a:r>
          </a:p>
        </p:txBody>
      </p:sp>
      <p:sp>
        <p:nvSpPr>
          <p:cNvPr id="17" name="Rechteck 16">
            <a:extLst>
              <a:ext uri="{FF2B5EF4-FFF2-40B4-BE49-F238E27FC236}">
                <a16:creationId xmlns:a16="http://schemas.microsoft.com/office/drawing/2014/main" id="{649B7128-0810-9E6E-BEF8-DD078E14695A}"/>
              </a:ext>
            </a:extLst>
          </p:cNvPr>
          <p:cNvSpPr/>
          <p:nvPr/>
        </p:nvSpPr>
        <p:spPr>
          <a:xfrm>
            <a:off x="8466975" y="5407987"/>
            <a:ext cx="3242944" cy="614400"/>
          </a:xfrm>
          <a:prstGeom prst="rect">
            <a:avLst/>
          </a:prstGeom>
          <a:solidFill>
            <a:srgbClr val="2A6BB7"/>
          </a:solidFill>
          <a:ln w="3175">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1600">
                <a:solidFill>
                  <a:schemeClr val="bg1"/>
                </a:solidFill>
                <a:latin typeface="Roboto" panose="02000000000000000000" pitchFamily="2" charset="0"/>
                <a:ea typeface="Roboto" panose="02000000000000000000" pitchFamily="2" charset="0"/>
              </a:rPr>
              <a:t>DONETZ als Partner gefragt!</a:t>
            </a:r>
          </a:p>
        </p:txBody>
      </p:sp>
      <p:sp>
        <p:nvSpPr>
          <p:cNvPr id="32" name="Rechteck 31">
            <a:extLst>
              <a:ext uri="{FF2B5EF4-FFF2-40B4-BE49-F238E27FC236}">
                <a16:creationId xmlns:a16="http://schemas.microsoft.com/office/drawing/2014/main" id="{14DB997D-C364-312E-DE01-8F4742F967BE}"/>
              </a:ext>
            </a:extLst>
          </p:cNvPr>
          <p:cNvSpPr/>
          <p:nvPr/>
        </p:nvSpPr>
        <p:spPr>
          <a:xfrm>
            <a:off x="7839039" y="2065866"/>
            <a:ext cx="480000" cy="7271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5333">
                <a:solidFill>
                  <a:srgbClr val="7E7E7C"/>
                </a:solidFill>
                <a:latin typeface="Roboto" panose="02000000000000000000" pitchFamily="2" charset="0"/>
                <a:ea typeface="Roboto" panose="02000000000000000000" pitchFamily="2" charset="0"/>
              </a:rPr>
              <a:t>›</a:t>
            </a:r>
          </a:p>
        </p:txBody>
      </p:sp>
      <p:sp>
        <p:nvSpPr>
          <p:cNvPr id="22" name="Rechteck 21">
            <a:extLst>
              <a:ext uri="{FF2B5EF4-FFF2-40B4-BE49-F238E27FC236}">
                <a16:creationId xmlns:a16="http://schemas.microsoft.com/office/drawing/2014/main" id="{09DA1D60-BA3F-0826-F1EA-A589B0780CDE}"/>
              </a:ext>
            </a:extLst>
          </p:cNvPr>
          <p:cNvSpPr/>
          <p:nvPr/>
        </p:nvSpPr>
        <p:spPr>
          <a:xfrm>
            <a:off x="431801" y="1513136"/>
            <a:ext cx="3244801" cy="480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2133">
                <a:solidFill>
                  <a:schemeClr val="bg1"/>
                </a:solidFill>
                <a:latin typeface="Roboto" panose="02000000000000000000" pitchFamily="2" charset="0"/>
                <a:ea typeface="Roboto" panose="02000000000000000000" pitchFamily="2" charset="0"/>
              </a:rPr>
              <a:t>Kundenbefragung</a:t>
            </a:r>
          </a:p>
        </p:txBody>
      </p:sp>
      <p:sp>
        <p:nvSpPr>
          <p:cNvPr id="33" name="Rechteck 32">
            <a:extLst>
              <a:ext uri="{FF2B5EF4-FFF2-40B4-BE49-F238E27FC236}">
                <a16:creationId xmlns:a16="http://schemas.microsoft.com/office/drawing/2014/main" id="{4E612950-D506-EF5A-B98B-DBD1755936F5}"/>
              </a:ext>
            </a:extLst>
          </p:cNvPr>
          <p:cNvSpPr/>
          <p:nvPr/>
        </p:nvSpPr>
        <p:spPr>
          <a:xfrm>
            <a:off x="4442522" y="1512491"/>
            <a:ext cx="7267397" cy="480000"/>
          </a:xfrm>
          <a:prstGeom prst="rect">
            <a:avLst/>
          </a:prstGeom>
          <a:solidFill>
            <a:schemeClr val="accent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2133">
                <a:latin typeface="Roboto" panose="02000000000000000000" pitchFamily="2" charset="0"/>
                <a:ea typeface="Roboto" panose="02000000000000000000" pitchFamily="2" charset="0"/>
              </a:rPr>
              <a:t>Ergebnisse und Interpretation</a:t>
            </a:r>
          </a:p>
        </p:txBody>
      </p:sp>
      <p:sp>
        <p:nvSpPr>
          <p:cNvPr id="65" name="Rechteck 64">
            <a:extLst>
              <a:ext uri="{FF2B5EF4-FFF2-40B4-BE49-F238E27FC236}">
                <a16:creationId xmlns:a16="http://schemas.microsoft.com/office/drawing/2014/main" id="{63E1AFE6-D8CD-47F7-FB9E-3015AA77F7B7}"/>
              </a:ext>
            </a:extLst>
          </p:cNvPr>
          <p:cNvSpPr/>
          <p:nvPr/>
        </p:nvSpPr>
        <p:spPr>
          <a:xfrm>
            <a:off x="7837024" y="5302987"/>
            <a:ext cx="480000" cy="7271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5333">
                <a:solidFill>
                  <a:srgbClr val="7E7E7C"/>
                </a:solidFill>
                <a:latin typeface="Roboto" panose="02000000000000000000" pitchFamily="2" charset="0"/>
                <a:ea typeface="Roboto" panose="02000000000000000000" pitchFamily="2" charset="0"/>
              </a:rPr>
              <a:t>›</a:t>
            </a:r>
          </a:p>
        </p:txBody>
      </p:sp>
      <p:sp>
        <p:nvSpPr>
          <p:cNvPr id="66" name="Rechteck 65">
            <a:extLst>
              <a:ext uri="{FF2B5EF4-FFF2-40B4-BE49-F238E27FC236}">
                <a16:creationId xmlns:a16="http://schemas.microsoft.com/office/drawing/2014/main" id="{1B7A62C4-AFF6-C6EF-CF5F-107B1C01EF05}"/>
              </a:ext>
            </a:extLst>
          </p:cNvPr>
          <p:cNvSpPr/>
          <p:nvPr/>
        </p:nvSpPr>
        <p:spPr>
          <a:xfrm>
            <a:off x="7837024" y="4493706"/>
            <a:ext cx="480000" cy="7271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5333">
                <a:solidFill>
                  <a:srgbClr val="7E7E7C"/>
                </a:solidFill>
                <a:latin typeface="Roboto" panose="02000000000000000000" pitchFamily="2" charset="0"/>
                <a:ea typeface="Roboto" panose="02000000000000000000" pitchFamily="2" charset="0"/>
              </a:rPr>
              <a:t>›</a:t>
            </a:r>
          </a:p>
        </p:txBody>
      </p:sp>
      <p:sp>
        <p:nvSpPr>
          <p:cNvPr id="67" name="Rechteck 66">
            <a:extLst>
              <a:ext uri="{FF2B5EF4-FFF2-40B4-BE49-F238E27FC236}">
                <a16:creationId xmlns:a16="http://schemas.microsoft.com/office/drawing/2014/main" id="{6904B35F-7091-E3E0-E1B9-495C51BD325C}"/>
              </a:ext>
            </a:extLst>
          </p:cNvPr>
          <p:cNvSpPr/>
          <p:nvPr/>
        </p:nvSpPr>
        <p:spPr>
          <a:xfrm>
            <a:off x="7837024" y="3684426"/>
            <a:ext cx="480000" cy="7271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5333">
                <a:solidFill>
                  <a:srgbClr val="7E7E7C"/>
                </a:solidFill>
                <a:latin typeface="Roboto" panose="02000000000000000000" pitchFamily="2" charset="0"/>
                <a:ea typeface="Roboto" panose="02000000000000000000" pitchFamily="2" charset="0"/>
              </a:rPr>
              <a:t>›</a:t>
            </a:r>
          </a:p>
        </p:txBody>
      </p:sp>
      <p:sp>
        <p:nvSpPr>
          <p:cNvPr id="68" name="Rechteck 67">
            <a:extLst>
              <a:ext uri="{FF2B5EF4-FFF2-40B4-BE49-F238E27FC236}">
                <a16:creationId xmlns:a16="http://schemas.microsoft.com/office/drawing/2014/main" id="{A8B633B8-DEAB-45B7-B37D-AF413C670174}"/>
              </a:ext>
            </a:extLst>
          </p:cNvPr>
          <p:cNvSpPr/>
          <p:nvPr/>
        </p:nvSpPr>
        <p:spPr>
          <a:xfrm>
            <a:off x="7836044" y="2875146"/>
            <a:ext cx="480000" cy="727172"/>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sz="5333">
                <a:solidFill>
                  <a:srgbClr val="7E7E7C"/>
                </a:solidFill>
                <a:latin typeface="Roboto" panose="02000000000000000000" pitchFamily="2" charset="0"/>
                <a:ea typeface="Roboto" panose="02000000000000000000" pitchFamily="2" charset="0"/>
              </a:rPr>
              <a:t>›</a:t>
            </a:r>
          </a:p>
        </p:txBody>
      </p:sp>
      <p:cxnSp>
        <p:nvCxnSpPr>
          <p:cNvPr id="70" name="Gerader Verbinder 69">
            <a:extLst>
              <a:ext uri="{FF2B5EF4-FFF2-40B4-BE49-F238E27FC236}">
                <a16:creationId xmlns:a16="http://schemas.microsoft.com/office/drawing/2014/main" id="{FCBE11B0-833E-E10F-E57C-FE47B5EFCF63}"/>
              </a:ext>
            </a:extLst>
          </p:cNvPr>
          <p:cNvCxnSpPr>
            <a:cxnSpLocks/>
          </p:cNvCxnSpPr>
          <p:nvPr/>
        </p:nvCxnSpPr>
        <p:spPr>
          <a:xfrm>
            <a:off x="4057377" y="1699267"/>
            <a:ext cx="0" cy="4132332"/>
          </a:xfrm>
          <a:prstGeom prst="line">
            <a:avLst/>
          </a:prstGeom>
          <a:ln w="12700">
            <a:solidFill>
              <a:srgbClr val="B3D0E6"/>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33971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hink-cell data - do not delete" hidden="1">
            <a:extLst>
              <a:ext uri="{FF2B5EF4-FFF2-40B4-BE49-F238E27FC236}">
                <a16:creationId xmlns:a16="http://schemas.microsoft.com/office/drawing/2014/main" id="{CB4E61A7-A8E9-3EB4-AB86-84A6DC06D808}"/>
              </a:ext>
            </a:extLst>
          </p:cNvPr>
          <p:cNvGraphicFramePr>
            <a:graphicFrameLocks noChangeAspect="1"/>
          </p:cNvGraphicFramePr>
          <p:nvPr>
            <p:custDataLst>
              <p:tags r:id="rId1"/>
            </p:custDataLst>
            <p:extLst>
              <p:ext uri="{D42A27DB-BD31-4B8C-83A1-F6EECF244321}">
                <p14:modId xmlns:p14="http://schemas.microsoft.com/office/powerpoint/2010/main" val="20196600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6" imgH="426" progId="TCLayout.ActiveDocument.1">
                  <p:embed/>
                </p:oleObj>
              </mc:Choice>
              <mc:Fallback>
                <p:oleObj name="think-cell Folie" r:id="rId3" imgW="426" imgH="426" progId="TCLayout.ActiveDocument.1">
                  <p:embed/>
                  <p:pic>
                    <p:nvPicPr>
                      <p:cNvPr id="5" name="think-cell data - do not delete" hidden="1">
                        <a:extLst>
                          <a:ext uri="{FF2B5EF4-FFF2-40B4-BE49-F238E27FC236}">
                            <a16:creationId xmlns:a16="http://schemas.microsoft.com/office/drawing/2014/main" id="{CB4E61A7-A8E9-3EB4-AB86-84A6DC06D808}"/>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90D9C040-609A-E85F-780A-81E9D6D7E35B}"/>
              </a:ext>
            </a:extLst>
          </p:cNvPr>
          <p:cNvSpPr>
            <a:spLocks noGrp="1"/>
          </p:cNvSpPr>
          <p:nvPr>
            <p:ph type="ctrTitle"/>
          </p:nvPr>
        </p:nvSpPr>
        <p:spPr/>
        <p:txBody>
          <a:bodyPr vert="horz"/>
          <a:lstStyle/>
          <a:p>
            <a:r>
              <a:rPr lang="de-DE"/>
              <a:t>Einblicke ins Dortmunder Netz</a:t>
            </a:r>
          </a:p>
        </p:txBody>
      </p:sp>
      <p:sp>
        <p:nvSpPr>
          <p:cNvPr id="3" name="Textplatzhalter 2">
            <a:extLst>
              <a:ext uri="{FF2B5EF4-FFF2-40B4-BE49-F238E27FC236}">
                <a16:creationId xmlns:a16="http://schemas.microsoft.com/office/drawing/2014/main" id="{EF2F39BF-C2BE-C9FC-CFD0-5688D993FA5E}"/>
              </a:ext>
            </a:extLst>
          </p:cNvPr>
          <p:cNvSpPr>
            <a:spLocks noGrp="1"/>
          </p:cNvSpPr>
          <p:nvPr>
            <p:ph type="body" sz="quarter" idx="14"/>
          </p:nvPr>
        </p:nvSpPr>
        <p:spPr/>
        <p:txBody>
          <a:bodyPr/>
          <a:lstStyle/>
          <a:p>
            <a:r>
              <a:rPr lang="de-DE"/>
              <a:t>02</a:t>
            </a:r>
          </a:p>
        </p:txBody>
      </p:sp>
    </p:spTree>
    <p:extLst>
      <p:ext uri="{BB962C8B-B14F-4D97-AF65-F5344CB8AC3E}">
        <p14:creationId xmlns:p14="http://schemas.microsoft.com/office/powerpoint/2010/main" val="412311368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think-cell data - do not delete" hidden="1">
            <a:extLst>
              <a:ext uri="{FF2B5EF4-FFF2-40B4-BE49-F238E27FC236}">
                <a16:creationId xmlns:a16="http://schemas.microsoft.com/office/drawing/2014/main" id="{19846BDA-4B81-5969-C8E1-2FF851DD52DD}"/>
              </a:ext>
            </a:extLst>
          </p:cNvPr>
          <p:cNvGraphicFramePr>
            <a:graphicFrameLocks noChangeAspect="1"/>
          </p:cNvGraphicFramePr>
          <p:nvPr>
            <p:custDataLst>
              <p:tags r:id="rId1"/>
            </p:custDataLst>
            <p:extLst>
              <p:ext uri="{D42A27DB-BD31-4B8C-83A1-F6EECF244321}">
                <p14:modId xmlns:p14="http://schemas.microsoft.com/office/powerpoint/2010/main" val="81201567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6" imgH="426" progId="TCLayout.ActiveDocument.1">
                  <p:embed/>
                </p:oleObj>
              </mc:Choice>
              <mc:Fallback>
                <p:oleObj name="think-cell Folie" r:id="rId3" imgW="426" imgH="426" progId="TCLayout.ActiveDocument.1">
                  <p:embed/>
                  <p:pic>
                    <p:nvPicPr>
                      <p:cNvPr id="8" name="think-cell data - do not delete" hidden="1">
                        <a:extLst>
                          <a:ext uri="{FF2B5EF4-FFF2-40B4-BE49-F238E27FC236}">
                            <a16:creationId xmlns:a16="http://schemas.microsoft.com/office/drawing/2014/main" id="{19846BDA-4B81-5969-C8E1-2FF851DD52DD}"/>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D2A386B8-86EC-CE5C-BC1F-C4799D6DEA8B}"/>
              </a:ext>
            </a:extLst>
          </p:cNvPr>
          <p:cNvSpPr>
            <a:spLocks noGrp="1"/>
          </p:cNvSpPr>
          <p:nvPr>
            <p:ph type="title"/>
          </p:nvPr>
        </p:nvSpPr>
        <p:spPr>
          <a:xfrm>
            <a:off x="696000" y="549000"/>
            <a:ext cx="10800000" cy="1008000"/>
          </a:xfrm>
        </p:spPr>
        <p:txBody>
          <a:bodyPr vert="horz" anchor="t">
            <a:normAutofit/>
          </a:bodyPr>
          <a:lstStyle/>
          <a:p>
            <a:r>
              <a:rPr lang="de-DE" sz="2200" dirty="0"/>
              <a:t>Energiepolitische Trends in der Bundespolitik</a:t>
            </a:r>
          </a:p>
        </p:txBody>
      </p:sp>
      <p:sp>
        <p:nvSpPr>
          <p:cNvPr id="3" name="Inhaltsplatzhalter 2">
            <a:extLst>
              <a:ext uri="{FF2B5EF4-FFF2-40B4-BE49-F238E27FC236}">
                <a16:creationId xmlns:a16="http://schemas.microsoft.com/office/drawing/2014/main" id="{78F17825-8965-F543-9371-94D29DDDD67F}"/>
              </a:ext>
            </a:extLst>
          </p:cNvPr>
          <p:cNvSpPr>
            <a:spLocks noGrp="1"/>
          </p:cNvSpPr>
          <p:nvPr>
            <p:ph sz="half" idx="1"/>
          </p:nvPr>
        </p:nvSpPr>
        <p:spPr>
          <a:xfrm>
            <a:off x="601732" y="1410913"/>
            <a:ext cx="5184000" cy="4791923"/>
          </a:xfrm>
        </p:spPr>
        <p:txBody>
          <a:bodyPr>
            <a:normAutofit fontScale="25000" lnSpcReduction="20000"/>
          </a:bodyPr>
          <a:lstStyle/>
          <a:p>
            <a:pPr marL="0" indent="0">
              <a:lnSpc>
                <a:spcPct val="100000"/>
              </a:lnSpc>
              <a:buNone/>
            </a:pPr>
            <a:r>
              <a:rPr lang="de-DE" sz="6400" b="1" dirty="0"/>
              <a:t>1. Ausbau Erneuerbarer Energien</a:t>
            </a:r>
          </a:p>
          <a:p>
            <a:pPr>
              <a:lnSpc>
                <a:spcPct val="120000"/>
              </a:lnSpc>
              <a:spcBef>
                <a:spcPts val="600"/>
              </a:spcBef>
            </a:pPr>
            <a:r>
              <a:rPr lang="de-DE" sz="5600" dirty="0"/>
              <a:t>Ziel: Ausbau Erneuerbarer Energien zur Deckung von 80 % des Strombedarfs</a:t>
            </a:r>
          </a:p>
          <a:p>
            <a:pPr>
              <a:lnSpc>
                <a:spcPct val="120000"/>
              </a:lnSpc>
              <a:spcBef>
                <a:spcPts val="600"/>
              </a:spcBef>
            </a:pPr>
            <a:r>
              <a:rPr lang="de-DE" sz="5600" dirty="0"/>
              <a:t>Im Jahr 2024 lag der Strombedarf in Deutschland bei rund 458 TWh</a:t>
            </a:r>
          </a:p>
          <a:p>
            <a:pPr>
              <a:lnSpc>
                <a:spcPct val="120000"/>
              </a:lnSpc>
              <a:spcBef>
                <a:spcPts val="600"/>
              </a:spcBef>
            </a:pPr>
            <a:r>
              <a:rPr lang="de-DE" sz="5600" b="1" dirty="0"/>
              <a:t>Monitoringbericht 2025</a:t>
            </a:r>
            <a:r>
              <a:rPr lang="de-DE" sz="5600" dirty="0"/>
              <a:t>: Reduzierung des erwarteten Strombedarfs auf 600-700 TWh (statt 750 TWh); </a:t>
            </a:r>
            <a:r>
              <a:rPr lang="de-DE" sz="5600" b="1" dirty="0"/>
              <a:t>dennoch ca. 50 % Wachstum bis 2030</a:t>
            </a:r>
          </a:p>
          <a:p>
            <a:pPr>
              <a:lnSpc>
                <a:spcPct val="120000"/>
              </a:lnSpc>
              <a:spcBef>
                <a:spcPts val="600"/>
              </a:spcBef>
            </a:pPr>
            <a:r>
              <a:rPr lang="de-DE" sz="5600" dirty="0"/>
              <a:t>Gefordert: Bessere Steuerung und Vernetzung von Erneuerbaren, Speichern, und Ladeinfrastruktur</a:t>
            </a:r>
          </a:p>
          <a:p>
            <a:pPr marL="0" indent="0">
              <a:lnSpc>
                <a:spcPct val="120000"/>
              </a:lnSpc>
              <a:spcBef>
                <a:spcPts val="600"/>
              </a:spcBef>
              <a:buNone/>
            </a:pPr>
            <a:r>
              <a:rPr lang="de-DE" sz="5600" b="1" dirty="0"/>
              <a:t>2. Vergütung von PV-Anlagen</a:t>
            </a:r>
            <a:endParaRPr lang="de-DE" sz="5600" dirty="0"/>
          </a:p>
          <a:p>
            <a:pPr>
              <a:lnSpc>
                <a:spcPct val="120000"/>
              </a:lnSpc>
              <a:spcBef>
                <a:spcPts val="600"/>
              </a:spcBef>
            </a:pPr>
            <a:r>
              <a:rPr lang="de-DE" sz="5600" dirty="0"/>
              <a:t>Die Einspeisevergütung soll abgeschafft werden, da die Anlagen bereits heute wirtschaftlich sind</a:t>
            </a:r>
          </a:p>
          <a:p>
            <a:pPr>
              <a:lnSpc>
                <a:spcPct val="120000"/>
              </a:lnSpc>
              <a:spcBef>
                <a:spcPts val="600"/>
              </a:spcBef>
            </a:pPr>
            <a:r>
              <a:rPr lang="de-DE" sz="5600" dirty="0"/>
              <a:t>Die regionale Steuerung des Ausbaus soll über Baukostenzuschüsse erfolgen</a:t>
            </a:r>
          </a:p>
          <a:p>
            <a:pPr marL="0" indent="0">
              <a:lnSpc>
                <a:spcPct val="120000"/>
              </a:lnSpc>
              <a:spcBef>
                <a:spcPts val="600"/>
              </a:spcBef>
              <a:buNone/>
            </a:pPr>
            <a:r>
              <a:rPr lang="de-DE" sz="5600" b="1" dirty="0"/>
              <a:t>3. Smart-Meter-Rollout</a:t>
            </a:r>
          </a:p>
          <a:p>
            <a:pPr>
              <a:lnSpc>
                <a:spcPct val="120000"/>
              </a:lnSpc>
              <a:spcBef>
                <a:spcPts val="600"/>
              </a:spcBef>
            </a:pPr>
            <a:r>
              <a:rPr lang="de-DE" sz="5600" dirty="0"/>
              <a:t>Die Verantwortung für den Rollout soll künftig bei den Verteilnetzbetreibern liegen </a:t>
            </a:r>
          </a:p>
          <a:p>
            <a:pPr>
              <a:lnSpc>
                <a:spcPct val="120000"/>
              </a:lnSpc>
              <a:spcBef>
                <a:spcPts val="600"/>
              </a:spcBef>
            </a:pPr>
            <a:r>
              <a:rPr lang="de-DE" sz="5600" dirty="0"/>
              <a:t>Ziel: Rollout beschleunigen und gleiche Wettbewerbsbedingungen für alle</a:t>
            </a:r>
          </a:p>
          <a:p>
            <a:pPr marL="0" indent="0">
              <a:lnSpc>
                <a:spcPct val="120000"/>
              </a:lnSpc>
              <a:spcBef>
                <a:spcPts val="600"/>
              </a:spcBef>
              <a:buNone/>
            </a:pPr>
            <a:endParaRPr lang="de-DE" sz="800" dirty="0"/>
          </a:p>
          <a:p>
            <a:pPr>
              <a:lnSpc>
                <a:spcPct val="100000"/>
              </a:lnSpc>
            </a:pPr>
            <a:endParaRPr lang="de-DE" sz="1100" dirty="0"/>
          </a:p>
          <a:p>
            <a:pPr>
              <a:lnSpc>
                <a:spcPct val="100000"/>
              </a:lnSpc>
            </a:pPr>
            <a:r>
              <a:rPr lang="de-DE" sz="1100" dirty="0"/>
              <a:t> </a:t>
            </a:r>
          </a:p>
          <a:p>
            <a:pPr>
              <a:lnSpc>
                <a:spcPct val="100000"/>
              </a:lnSpc>
            </a:pPr>
            <a:endParaRPr lang="de-DE" sz="1100" dirty="0"/>
          </a:p>
        </p:txBody>
      </p:sp>
      <p:pic>
        <p:nvPicPr>
          <p:cNvPr id="6" name="Grafik 5">
            <a:extLst>
              <a:ext uri="{FF2B5EF4-FFF2-40B4-BE49-F238E27FC236}">
                <a16:creationId xmlns:a16="http://schemas.microsoft.com/office/drawing/2014/main" id="{9B5D4A6A-99C5-7E4E-8C52-027DC20B53CD}"/>
              </a:ext>
            </a:extLst>
          </p:cNvPr>
          <p:cNvPicPr>
            <a:picLocks noChangeAspect="1"/>
          </p:cNvPicPr>
          <p:nvPr/>
        </p:nvPicPr>
        <p:blipFill>
          <a:blip r:embed="rId5"/>
          <a:stretch>
            <a:fillRect/>
          </a:stretch>
        </p:blipFill>
        <p:spPr>
          <a:xfrm>
            <a:off x="6312000" y="1845000"/>
            <a:ext cx="5880000" cy="3451829"/>
          </a:xfrm>
          <a:prstGeom prst="rect">
            <a:avLst/>
          </a:prstGeom>
          <a:noFill/>
        </p:spPr>
      </p:pic>
      <p:sp>
        <p:nvSpPr>
          <p:cNvPr id="5" name="Foliennummernplatzhalter 4">
            <a:extLst>
              <a:ext uri="{FF2B5EF4-FFF2-40B4-BE49-F238E27FC236}">
                <a16:creationId xmlns:a16="http://schemas.microsoft.com/office/drawing/2014/main" id="{69E8E219-02AA-211E-7849-B3B598B1768A}"/>
              </a:ext>
            </a:extLst>
          </p:cNvPr>
          <p:cNvSpPr>
            <a:spLocks noGrp="1"/>
          </p:cNvSpPr>
          <p:nvPr>
            <p:ph type="sldNum" sz="quarter" idx="12"/>
          </p:nvPr>
        </p:nvSpPr>
        <p:spPr>
          <a:xfrm>
            <a:off x="10992000" y="6585000"/>
            <a:ext cx="504000" cy="144000"/>
          </a:xfrm>
        </p:spPr>
        <p:txBody>
          <a:bodyPr anchor="ctr">
            <a:normAutofit/>
          </a:bodyPr>
          <a:lstStyle/>
          <a:p>
            <a:pPr>
              <a:lnSpc>
                <a:spcPct val="90000"/>
              </a:lnSpc>
              <a:spcAft>
                <a:spcPts val="600"/>
              </a:spcAft>
            </a:pPr>
            <a:fld id="{BDA08C80-20F7-41C2-BF1E-F5A6ACC0FBA9}" type="slidenum">
              <a:rPr lang="de-DE" sz="1000" smtClean="0"/>
              <a:pPr>
                <a:lnSpc>
                  <a:spcPct val="90000"/>
                </a:lnSpc>
                <a:spcAft>
                  <a:spcPts val="600"/>
                </a:spcAft>
              </a:pPr>
              <a:t>5</a:t>
            </a:fld>
            <a:endParaRPr lang="de-DE" sz="1000"/>
          </a:p>
        </p:txBody>
      </p:sp>
    </p:spTree>
    <p:extLst>
      <p:ext uri="{BB962C8B-B14F-4D97-AF65-F5344CB8AC3E}">
        <p14:creationId xmlns:p14="http://schemas.microsoft.com/office/powerpoint/2010/main" val="5848458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Gleichschenkliges Dreieck 7">
            <a:extLst>
              <a:ext uri="{FF2B5EF4-FFF2-40B4-BE49-F238E27FC236}">
                <a16:creationId xmlns:a16="http://schemas.microsoft.com/office/drawing/2014/main" id="{DE29420D-DCCD-446C-8FC5-D7A73C7A815C}"/>
              </a:ext>
            </a:extLst>
          </p:cNvPr>
          <p:cNvSpPr/>
          <p:nvPr/>
        </p:nvSpPr>
        <p:spPr>
          <a:xfrm>
            <a:off x="308306" y="2103090"/>
            <a:ext cx="5488178" cy="4422254"/>
          </a:xfrm>
          <a:prstGeom prst="triangle">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de-DE" sz="18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
        <p:nvSpPr>
          <p:cNvPr id="4" name="Textplatzhalter 3">
            <a:extLst>
              <a:ext uri="{FF2B5EF4-FFF2-40B4-BE49-F238E27FC236}">
                <a16:creationId xmlns:a16="http://schemas.microsoft.com/office/drawing/2014/main" id="{FD544AEE-1531-4DFC-A2C1-632FF55052B3}"/>
              </a:ext>
            </a:extLst>
          </p:cNvPr>
          <p:cNvSpPr>
            <a:spLocks noGrp="1"/>
          </p:cNvSpPr>
          <p:nvPr>
            <p:ph type="body" sz="quarter" idx="14"/>
          </p:nvPr>
        </p:nvSpPr>
        <p:spPr/>
        <p:txBody>
          <a:bodyPr vert="horz" lIns="91440" tIns="45720" rIns="91440" bIns="45720" rtlCol="0" anchor="t">
            <a:noAutofit/>
          </a:bodyPr>
          <a:lstStyle/>
          <a:p>
            <a:r>
              <a:rPr lang="de-DE" dirty="0">
                <a:latin typeface="Roboto Medium"/>
                <a:ea typeface="Roboto Medium"/>
              </a:rPr>
              <a:t>Grünen Strom fördern</a:t>
            </a:r>
            <a:endParaRPr lang="de-DE" dirty="0"/>
          </a:p>
        </p:txBody>
      </p:sp>
      <p:sp>
        <p:nvSpPr>
          <p:cNvPr id="5" name="Textplatzhalter 4">
            <a:extLst>
              <a:ext uri="{FF2B5EF4-FFF2-40B4-BE49-F238E27FC236}">
                <a16:creationId xmlns:a16="http://schemas.microsoft.com/office/drawing/2014/main" id="{2F7974C9-0D2D-4366-A23C-286C7B8D798B}"/>
              </a:ext>
            </a:extLst>
          </p:cNvPr>
          <p:cNvSpPr>
            <a:spLocks noGrp="1"/>
          </p:cNvSpPr>
          <p:nvPr>
            <p:ph type="body" sz="quarter" idx="15"/>
          </p:nvPr>
        </p:nvSpPr>
        <p:spPr>
          <a:xfrm>
            <a:off x="7668222" y="4149080"/>
            <a:ext cx="3430588" cy="525463"/>
          </a:xfrm>
        </p:spPr>
        <p:txBody>
          <a:bodyPr>
            <a:noAutofit/>
          </a:bodyPr>
          <a:lstStyle/>
          <a:p>
            <a:r>
              <a:rPr lang="de-DE" dirty="0"/>
              <a:t>Verkehrswende fördern</a:t>
            </a:r>
          </a:p>
        </p:txBody>
      </p:sp>
      <p:sp>
        <p:nvSpPr>
          <p:cNvPr id="6" name="Textplatzhalter 5">
            <a:extLst>
              <a:ext uri="{FF2B5EF4-FFF2-40B4-BE49-F238E27FC236}">
                <a16:creationId xmlns:a16="http://schemas.microsoft.com/office/drawing/2014/main" id="{AB4C8D5C-1217-4164-9331-645EA4C0984D}"/>
              </a:ext>
            </a:extLst>
          </p:cNvPr>
          <p:cNvSpPr>
            <a:spLocks noGrp="1"/>
          </p:cNvSpPr>
          <p:nvPr>
            <p:ph type="body" sz="quarter" idx="16"/>
          </p:nvPr>
        </p:nvSpPr>
        <p:spPr>
          <a:xfrm>
            <a:off x="7668221" y="5562020"/>
            <a:ext cx="3810477" cy="525463"/>
          </a:xfrm>
        </p:spPr>
        <p:txBody>
          <a:bodyPr>
            <a:noAutofit/>
          </a:bodyPr>
          <a:lstStyle/>
          <a:p>
            <a:r>
              <a:rPr lang="de-DE" dirty="0"/>
              <a:t>Wärmewende umsetzen und Grünes Gas fördern</a:t>
            </a:r>
          </a:p>
        </p:txBody>
      </p:sp>
      <p:pic>
        <p:nvPicPr>
          <p:cNvPr id="10" name="Grafik 9">
            <a:extLst>
              <a:ext uri="{FF2B5EF4-FFF2-40B4-BE49-F238E27FC236}">
                <a16:creationId xmlns:a16="http://schemas.microsoft.com/office/drawing/2014/main" id="{0CDBCA90-0B64-4E4E-A8BD-60567361CAB5}"/>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6395517" y="2103090"/>
            <a:ext cx="1066800" cy="1066800"/>
          </a:xfrm>
          <a:prstGeom prst="rect">
            <a:avLst/>
          </a:prstGeom>
        </p:spPr>
      </p:pic>
      <p:pic>
        <p:nvPicPr>
          <p:cNvPr id="17" name="Grafik 16">
            <a:extLst>
              <a:ext uri="{FF2B5EF4-FFF2-40B4-BE49-F238E27FC236}">
                <a16:creationId xmlns:a16="http://schemas.microsoft.com/office/drawing/2014/main" id="{7D907CB3-0E9E-43D3-80E3-ED7F877863C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395517" y="3775540"/>
            <a:ext cx="1066800" cy="1066800"/>
          </a:xfrm>
          <a:prstGeom prst="rect">
            <a:avLst/>
          </a:prstGeom>
        </p:spPr>
      </p:pic>
      <p:pic>
        <p:nvPicPr>
          <p:cNvPr id="18" name="Grafik 17">
            <a:extLst>
              <a:ext uri="{FF2B5EF4-FFF2-40B4-BE49-F238E27FC236}">
                <a16:creationId xmlns:a16="http://schemas.microsoft.com/office/drawing/2014/main" id="{B8929EEC-CEB5-4007-852C-01AED13EB158}"/>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6395517" y="5562020"/>
            <a:ext cx="1066800" cy="1066800"/>
          </a:xfrm>
          <a:prstGeom prst="rect">
            <a:avLst/>
          </a:prstGeom>
        </p:spPr>
      </p:pic>
      <p:sp>
        <p:nvSpPr>
          <p:cNvPr id="13" name="Titel 1">
            <a:extLst>
              <a:ext uri="{FF2B5EF4-FFF2-40B4-BE49-F238E27FC236}">
                <a16:creationId xmlns:a16="http://schemas.microsoft.com/office/drawing/2014/main" id="{6AF8C627-EB03-4C9B-84D2-EFF563ED0F2E}"/>
              </a:ext>
            </a:extLst>
          </p:cNvPr>
          <p:cNvSpPr txBox="1">
            <a:spLocks/>
          </p:cNvSpPr>
          <p:nvPr/>
        </p:nvSpPr>
        <p:spPr>
          <a:xfrm>
            <a:off x="478368" y="512620"/>
            <a:ext cx="11713631" cy="787543"/>
          </a:xfrm>
          <a:prstGeom prst="rect">
            <a:avLst/>
          </a:prstGeom>
        </p:spPr>
        <p:txBody>
          <a:bodyPr vert="horz">
            <a:normAutofit fontScale="97500"/>
          </a:bodyPr>
          <a:lstStyle>
            <a:lvl1pPr algn="l" defTabSz="914400" rtl="0" eaLnBrk="1" latinLnBrk="0" hangingPunct="1">
              <a:lnSpc>
                <a:spcPct val="90000"/>
              </a:lnSpc>
              <a:spcBef>
                <a:spcPct val="0"/>
              </a:spcBef>
              <a:buNone/>
              <a:defRPr sz="4400" b="0" i="0" kern="1200">
                <a:solidFill>
                  <a:schemeClr val="bg2"/>
                </a:solidFill>
                <a:latin typeface="Roboto" panose="02000000000000000000" pitchFamily="2" charset="0"/>
                <a:ea typeface="Roboto" panose="02000000000000000000" pitchFamily="2" charset="0"/>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de-DE" sz="4400" b="0" i="0" u="none" strike="noStrike" kern="1200" cap="none" spc="0" normalizeH="0" baseline="0" noProof="0" dirty="0">
                <a:ln>
                  <a:noFill/>
                </a:ln>
                <a:solidFill>
                  <a:srgbClr val="050048"/>
                </a:solidFill>
                <a:effectLst/>
                <a:uLnTx/>
                <a:uFillTx/>
                <a:latin typeface="Roboto" panose="02000000000000000000" pitchFamily="2" charset="0"/>
                <a:ea typeface="Roboto" panose="02000000000000000000" pitchFamily="2" charset="0"/>
                <a:cs typeface="+mj-cs"/>
              </a:rPr>
              <a:t>Dortmund will klimaneutral werden</a:t>
            </a:r>
          </a:p>
        </p:txBody>
      </p:sp>
      <p:sp>
        <p:nvSpPr>
          <p:cNvPr id="19" name="Textplatzhalter 2">
            <a:extLst>
              <a:ext uri="{FF2B5EF4-FFF2-40B4-BE49-F238E27FC236}">
                <a16:creationId xmlns:a16="http://schemas.microsoft.com/office/drawing/2014/main" id="{5B4E7D71-E73B-4DB0-95CA-7CCFEDEC3E7F}"/>
              </a:ext>
            </a:extLst>
          </p:cNvPr>
          <p:cNvSpPr txBox="1">
            <a:spLocks/>
          </p:cNvSpPr>
          <p:nvPr/>
        </p:nvSpPr>
        <p:spPr>
          <a:xfrm>
            <a:off x="785309" y="4847753"/>
            <a:ext cx="4446595" cy="525463"/>
          </a:xfrm>
          <a:prstGeom prst="rect">
            <a:avLst/>
          </a:prstGeom>
        </p:spPr>
        <p:txBody>
          <a:bodyPr vert="horz" lIns="91440" tIns="45720" rIns="91440" bIns="45720" rtlCol="0" anchor="ctr">
            <a:noAutofit/>
          </a:bodyPr>
          <a:lstStyle>
            <a:lvl1pPr marL="342900" marR="0" indent="-342900" algn="l" defTabSz="914400" rtl="0" eaLnBrk="1" fontAlgn="auto" latinLnBrk="0" hangingPunct="1">
              <a:lnSpc>
                <a:spcPct val="90000"/>
              </a:lnSpc>
              <a:spcBef>
                <a:spcPts val="1000"/>
              </a:spcBef>
              <a:spcAft>
                <a:spcPts val="0"/>
              </a:spcAft>
              <a:buClrTx/>
              <a:buSzTx/>
              <a:buFontTx/>
              <a:buBlip>
                <a:blip r:embed="rId8"/>
              </a:buBlip>
              <a:tabLst/>
              <a:defRPr sz="2000" b="0" i="0" kern="1200">
                <a:solidFill>
                  <a:schemeClr val="bg2"/>
                </a:solidFill>
                <a:latin typeface="Roboto Medium" panose="02000000000000000000" pitchFamily="2" charset="0"/>
                <a:ea typeface="Roboto Medium" panose="02000000000000000000" pitchFamily="2" charset="0"/>
                <a:cs typeface="+mn-cs"/>
              </a:defRPr>
            </a:lvl1pPr>
            <a:lvl2pPr marL="457200" indent="0" algn="l" defTabSz="914400" rtl="0" eaLnBrk="1" latinLnBrk="0" hangingPunct="1">
              <a:lnSpc>
                <a:spcPct val="90000"/>
              </a:lnSpc>
              <a:spcBef>
                <a:spcPts val="500"/>
              </a:spcBef>
              <a:buFontTx/>
              <a:buNone/>
              <a:defRPr sz="2000" b="0" i="0" kern="1200">
                <a:solidFill>
                  <a:schemeClr val="bg2"/>
                </a:solidFill>
                <a:latin typeface="Roboto Medium" panose="02000000000000000000" pitchFamily="2" charset="0"/>
                <a:ea typeface="Roboto Medium" panose="02000000000000000000" pitchFamily="2" charset="0"/>
                <a:cs typeface="+mn-cs"/>
              </a:defRPr>
            </a:lvl2pPr>
            <a:lvl3pPr marL="1143000" indent="-228600" algn="l" defTabSz="914400" rtl="0" eaLnBrk="1" latinLnBrk="0" hangingPunct="1">
              <a:lnSpc>
                <a:spcPct val="90000"/>
              </a:lnSpc>
              <a:spcBef>
                <a:spcPts val="500"/>
              </a:spcBef>
              <a:buFontTx/>
              <a:buBlip>
                <a:blip r:embed="rId9"/>
              </a:buBlip>
              <a:defRPr sz="1800" b="0" i="0" kern="1200">
                <a:solidFill>
                  <a:schemeClr val="bg2"/>
                </a:solidFill>
                <a:latin typeface="Roboto Medium" panose="02000000000000000000" pitchFamily="2" charset="0"/>
                <a:ea typeface="Roboto Medium" panose="02000000000000000000" pitchFamily="2" charset="0"/>
                <a:cs typeface="+mn-cs"/>
              </a:defRPr>
            </a:lvl3pPr>
            <a:lvl4pPr marL="1371600" indent="0" algn="l" defTabSz="914400" rtl="0" eaLnBrk="1" latinLnBrk="0" hangingPunct="1">
              <a:lnSpc>
                <a:spcPct val="90000"/>
              </a:lnSpc>
              <a:spcBef>
                <a:spcPts val="500"/>
              </a:spcBef>
              <a:buFontTx/>
              <a:buNone/>
              <a:defRPr sz="1800" kern="1200">
                <a:solidFill>
                  <a:schemeClr val="bg2"/>
                </a:solidFill>
                <a:latin typeface="Roboto" panose="02000000000000000000" pitchFamily="2" charset="0"/>
                <a:ea typeface="Roboto" panose="02000000000000000000" pitchFamily="2" charset="0"/>
                <a:cs typeface="+mn-cs"/>
              </a:defRPr>
            </a:lvl4pPr>
            <a:lvl5pPr marL="2057400" indent="-228600" algn="l" defTabSz="914400" rtl="0" eaLnBrk="1" latinLnBrk="0" hangingPunct="1">
              <a:lnSpc>
                <a:spcPct val="90000"/>
              </a:lnSpc>
              <a:spcBef>
                <a:spcPts val="500"/>
              </a:spcBef>
              <a:buFontTx/>
              <a:buBlip>
                <a:blip r:embed="rId10"/>
              </a:buBlip>
              <a:defRPr sz="1800" kern="1200">
                <a:solidFill>
                  <a:schemeClr val="bg2"/>
                </a:solidFill>
                <a:latin typeface="Roboto" panose="02000000000000000000" pitchFamily="2" charset="0"/>
                <a:ea typeface="Roboto" panose="02000000000000000000" pitchFamily="2"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Tx/>
              <a:buNone/>
              <a:tabLst/>
              <a:defRPr/>
            </a:pPr>
            <a:r>
              <a:rPr kumimoji="0" lang="de-DE" sz="4400" b="0" i="0" u="none" strike="noStrike" kern="1200" cap="none" spc="0" normalizeH="0" baseline="0" noProof="0" dirty="0">
                <a:ln>
                  <a:noFill/>
                </a:ln>
                <a:solidFill>
                  <a:srgbClr val="FFFFFF"/>
                </a:solidFill>
                <a:effectLst/>
                <a:uLnTx/>
                <a:uFillTx/>
                <a:latin typeface="Roboto Medium" panose="02000000000000000000" pitchFamily="2" charset="0"/>
                <a:ea typeface="Roboto Medium" panose="02000000000000000000" pitchFamily="2" charset="0"/>
                <a:cs typeface="+mn-cs"/>
              </a:rPr>
              <a:t>Wir </a:t>
            </a:r>
            <a:br>
              <a:rPr kumimoji="0" lang="de-DE" sz="4400" b="0" i="0" u="none" strike="noStrike" kern="1200" cap="none" spc="0" normalizeH="0" baseline="0" noProof="0" dirty="0">
                <a:ln>
                  <a:noFill/>
                </a:ln>
                <a:solidFill>
                  <a:srgbClr val="FFFFFF"/>
                </a:solidFill>
                <a:effectLst/>
                <a:uLnTx/>
                <a:uFillTx/>
                <a:latin typeface="Roboto Medium" panose="02000000000000000000" pitchFamily="2" charset="0"/>
                <a:ea typeface="Roboto Medium" panose="02000000000000000000" pitchFamily="2" charset="0"/>
                <a:cs typeface="+mn-cs"/>
              </a:rPr>
            </a:br>
            <a:r>
              <a:rPr kumimoji="0" lang="de-DE" sz="4400" b="0" i="0" u="none" strike="noStrike" kern="1200" cap="none" spc="0" normalizeH="0" baseline="0" noProof="0" dirty="0">
                <a:ln>
                  <a:noFill/>
                </a:ln>
                <a:solidFill>
                  <a:srgbClr val="FFFFFF"/>
                </a:solidFill>
                <a:effectLst/>
                <a:uLnTx/>
                <a:uFillTx/>
                <a:latin typeface="Roboto Medium" panose="02000000000000000000" pitchFamily="2" charset="0"/>
                <a:ea typeface="Roboto Medium" panose="02000000000000000000" pitchFamily="2" charset="0"/>
                <a:cs typeface="+mn-cs"/>
              </a:rPr>
              <a:t>treiben die</a:t>
            </a:r>
            <a:br>
              <a:rPr kumimoji="0" lang="de-DE" sz="4400" b="0" i="0" u="none" strike="noStrike" kern="1200" cap="none" spc="0" normalizeH="0" baseline="0" noProof="0" dirty="0">
                <a:ln>
                  <a:noFill/>
                </a:ln>
                <a:solidFill>
                  <a:srgbClr val="FFFFFF"/>
                </a:solidFill>
                <a:effectLst/>
                <a:uLnTx/>
                <a:uFillTx/>
                <a:latin typeface="Roboto Medium" panose="02000000000000000000" pitchFamily="2" charset="0"/>
                <a:ea typeface="Roboto Medium" panose="02000000000000000000" pitchFamily="2" charset="0"/>
                <a:cs typeface="+mn-cs"/>
              </a:rPr>
            </a:br>
            <a:r>
              <a:rPr kumimoji="0" lang="de-DE" sz="4400" b="0" i="0" u="none" strike="noStrike" kern="1200" cap="none" spc="0" normalizeH="0" baseline="0" noProof="0" dirty="0">
                <a:ln>
                  <a:noFill/>
                </a:ln>
                <a:solidFill>
                  <a:srgbClr val="FFFFFF"/>
                </a:solidFill>
                <a:effectLst/>
                <a:uLnTx/>
                <a:uFillTx/>
                <a:latin typeface="Roboto Medium" panose="02000000000000000000" pitchFamily="2" charset="0"/>
                <a:ea typeface="Roboto Medium" panose="02000000000000000000" pitchFamily="2" charset="0"/>
                <a:cs typeface="+mn-cs"/>
              </a:rPr>
              <a:t>Dortmunder</a:t>
            </a:r>
            <a:br>
              <a:rPr kumimoji="0" lang="de-DE" sz="4400" b="0" i="0" u="none" strike="noStrike" kern="1200" cap="none" spc="0" normalizeH="0" baseline="0" noProof="0" dirty="0">
                <a:ln>
                  <a:noFill/>
                </a:ln>
                <a:solidFill>
                  <a:srgbClr val="FFFFFF"/>
                </a:solidFill>
                <a:effectLst/>
                <a:uLnTx/>
                <a:uFillTx/>
                <a:latin typeface="Roboto Medium" panose="02000000000000000000" pitchFamily="2" charset="0"/>
                <a:ea typeface="Roboto Medium" panose="02000000000000000000" pitchFamily="2" charset="0"/>
                <a:cs typeface="+mn-cs"/>
              </a:rPr>
            </a:br>
            <a:r>
              <a:rPr kumimoji="0" lang="de-DE" sz="4400" b="0" i="0" u="none" strike="noStrike" kern="1200" cap="none" spc="0" normalizeH="0" baseline="0" noProof="0" dirty="0">
                <a:ln>
                  <a:noFill/>
                </a:ln>
                <a:solidFill>
                  <a:srgbClr val="FFFFFF"/>
                </a:solidFill>
                <a:effectLst/>
                <a:uLnTx/>
                <a:uFillTx/>
                <a:latin typeface="Roboto Medium" panose="02000000000000000000" pitchFamily="2" charset="0"/>
                <a:ea typeface="Roboto Medium" panose="02000000000000000000" pitchFamily="2" charset="0"/>
                <a:cs typeface="+mn-cs"/>
              </a:rPr>
              <a:t>Energiewende! </a:t>
            </a:r>
          </a:p>
        </p:txBody>
      </p:sp>
    </p:spTree>
    <p:extLst>
      <p:ext uri="{BB962C8B-B14F-4D97-AF65-F5344CB8AC3E}">
        <p14:creationId xmlns:p14="http://schemas.microsoft.com/office/powerpoint/2010/main" val="143738889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Titel 16">
            <a:extLst>
              <a:ext uri="{FF2B5EF4-FFF2-40B4-BE49-F238E27FC236}">
                <a16:creationId xmlns:a16="http://schemas.microsoft.com/office/drawing/2014/main" id="{7B4A0EB0-A406-4EC5-B9D3-811205CCF35A}"/>
              </a:ext>
            </a:extLst>
          </p:cNvPr>
          <p:cNvSpPr>
            <a:spLocks noGrp="1"/>
          </p:cNvSpPr>
          <p:nvPr>
            <p:ph type="title"/>
          </p:nvPr>
        </p:nvSpPr>
        <p:spPr>
          <a:xfrm>
            <a:off x="695400" y="476672"/>
            <a:ext cx="10800000" cy="1008000"/>
          </a:xfrm>
        </p:spPr>
        <p:txBody>
          <a:bodyPr/>
          <a:lstStyle/>
          <a:p>
            <a:r>
              <a:rPr lang="de-DE" dirty="0">
                <a:ea typeface="Roboto Medium"/>
                <a:cs typeface="Roboto Medium"/>
              </a:rPr>
              <a:t>Dortmunder Energiewende:</a:t>
            </a:r>
            <a:br>
              <a:rPr lang="de-DE" dirty="0">
                <a:ea typeface="Roboto Medium"/>
                <a:cs typeface="Roboto Medium"/>
              </a:rPr>
            </a:br>
            <a:r>
              <a:rPr lang="de-DE" dirty="0">
                <a:ea typeface="Roboto Medium"/>
                <a:cs typeface="Roboto Medium"/>
              </a:rPr>
              <a:t>Wir nutzen vier Bausteine für die Klimaneutralität</a:t>
            </a:r>
          </a:p>
        </p:txBody>
      </p:sp>
      <p:sp>
        <p:nvSpPr>
          <p:cNvPr id="12" name="Inhaltsplatzhalter 3">
            <a:extLst>
              <a:ext uri="{FF2B5EF4-FFF2-40B4-BE49-F238E27FC236}">
                <a16:creationId xmlns:a16="http://schemas.microsoft.com/office/drawing/2014/main" id="{6BEB1429-0F98-2253-6651-E349459EEBA3}"/>
              </a:ext>
            </a:extLst>
          </p:cNvPr>
          <p:cNvSpPr txBox="1">
            <a:spLocks/>
          </p:cNvSpPr>
          <p:nvPr/>
        </p:nvSpPr>
        <p:spPr>
          <a:xfrm>
            <a:off x="1043287" y="4611846"/>
            <a:ext cx="1980000" cy="720000"/>
          </a:xfrm>
          <a:prstGeom prst="rect">
            <a:avLst/>
          </a:prstGeom>
        </p:spPr>
        <p:txBody>
          <a:bodyPr/>
          <a:lstStyle>
            <a:lvl1pPr marL="252000" indent="-252000" algn="l" defTabSz="914400" rtl="0" eaLnBrk="1" latinLnBrk="0" hangingPunct="1">
              <a:lnSpc>
                <a:spcPct val="110000"/>
              </a:lnSpc>
              <a:spcBef>
                <a:spcPts val="1000"/>
              </a:spcBef>
              <a:buFontTx/>
              <a:buBlip>
                <a:blip r:embed="rId3">
                  <a:extLst>
                    <a:ext uri="{96DAC541-7B7A-43D3-8B79-37D633B846F1}">
                      <asvg:svgBlip xmlns:asvg="http://schemas.microsoft.com/office/drawing/2016/SVG/main" r:embed="rId4"/>
                    </a:ext>
                  </a:extLst>
                </a:blip>
              </a:buBlip>
              <a:defRPr sz="1800" kern="1200">
                <a:solidFill>
                  <a:schemeClr val="tx1"/>
                </a:solidFill>
                <a:latin typeface="+mn-lt"/>
                <a:ea typeface="+mn-ea"/>
                <a:cs typeface="+mn-cs"/>
              </a:defRPr>
            </a:lvl1pPr>
            <a:lvl2pPr marL="0" indent="0" algn="l" defTabSz="914400" rtl="0" eaLnBrk="1" latinLnBrk="0" hangingPunct="1">
              <a:lnSpc>
                <a:spcPct val="110000"/>
              </a:lnSpc>
              <a:spcBef>
                <a:spcPts val="400"/>
              </a:spcBef>
              <a:buFontTx/>
              <a:buNone/>
              <a:defRPr sz="1800" kern="1200">
                <a:solidFill>
                  <a:schemeClr val="tx1"/>
                </a:solidFill>
                <a:latin typeface="+mn-lt"/>
                <a:ea typeface="+mn-ea"/>
                <a:cs typeface="+mn-cs"/>
              </a:defRPr>
            </a:lvl2pPr>
            <a:lvl3pPr marL="504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3pPr>
            <a:lvl4pPr marL="756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4pPr>
            <a:lvl5pPr marL="1008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5pPr>
            <a:lvl6pPr marL="1008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6pPr>
            <a:lvl7pPr marL="1008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7pPr>
            <a:lvl8pPr marL="1008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8pPr>
            <a:lvl9pPr marL="1008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de-DE" sz="2400" b="1" i="0" u="none" strike="noStrike" kern="1200" cap="none" spc="0" normalizeH="0" baseline="0" noProof="0" dirty="0">
                <a:ln>
                  <a:noFill/>
                </a:ln>
                <a:solidFill>
                  <a:srgbClr val="050048"/>
                </a:solidFill>
                <a:effectLst/>
                <a:uLnTx/>
                <a:uFillTx/>
                <a:latin typeface="Roboto"/>
                <a:ea typeface="+mn-ea"/>
                <a:cs typeface="+mn-cs"/>
              </a:rPr>
              <a:t>Stromnetz</a:t>
            </a:r>
            <a:endParaRPr kumimoji="0" lang="de-DE" sz="2000" b="1" i="0" u="none" strike="noStrike" kern="1200" cap="none" spc="0" normalizeH="0" baseline="0" noProof="0" dirty="0">
              <a:ln>
                <a:noFill/>
              </a:ln>
              <a:solidFill>
                <a:srgbClr val="050048"/>
              </a:solidFill>
              <a:effectLst/>
              <a:uLnTx/>
              <a:uFillTx/>
              <a:latin typeface="Roboto"/>
              <a:ea typeface="+mn-ea"/>
              <a:cs typeface="+mn-cs"/>
            </a:endParaRPr>
          </a:p>
        </p:txBody>
      </p:sp>
      <p:sp>
        <p:nvSpPr>
          <p:cNvPr id="13" name="Inhaltsplatzhalter 3">
            <a:extLst>
              <a:ext uri="{FF2B5EF4-FFF2-40B4-BE49-F238E27FC236}">
                <a16:creationId xmlns:a16="http://schemas.microsoft.com/office/drawing/2014/main" id="{EB07CED4-96D6-5A66-0671-9117F0FB9ECA}"/>
              </a:ext>
            </a:extLst>
          </p:cNvPr>
          <p:cNvSpPr txBox="1">
            <a:spLocks/>
          </p:cNvSpPr>
          <p:nvPr/>
        </p:nvSpPr>
        <p:spPr>
          <a:xfrm>
            <a:off x="3861860" y="3103611"/>
            <a:ext cx="1802092" cy="720000"/>
          </a:xfrm>
          <a:prstGeom prst="rect">
            <a:avLst/>
          </a:prstGeom>
        </p:spPr>
        <p:txBody>
          <a:bodyPr/>
          <a:lstStyle>
            <a:lvl1pPr marL="252000" indent="-252000" algn="l" defTabSz="914400" rtl="0" eaLnBrk="1" latinLnBrk="0" hangingPunct="1">
              <a:lnSpc>
                <a:spcPct val="110000"/>
              </a:lnSpc>
              <a:spcBef>
                <a:spcPts val="1000"/>
              </a:spcBef>
              <a:buFontTx/>
              <a:buBlip>
                <a:blip r:embed="rId3">
                  <a:extLst>
                    <a:ext uri="{96DAC541-7B7A-43D3-8B79-37D633B846F1}">
                      <asvg:svgBlip xmlns:asvg="http://schemas.microsoft.com/office/drawing/2016/SVG/main" r:embed="rId4"/>
                    </a:ext>
                  </a:extLst>
                </a:blip>
              </a:buBlip>
              <a:defRPr sz="1800" kern="1200">
                <a:solidFill>
                  <a:schemeClr val="tx1"/>
                </a:solidFill>
                <a:latin typeface="+mn-lt"/>
                <a:ea typeface="+mn-ea"/>
                <a:cs typeface="+mn-cs"/>
              </a:defRPr>
            </a:lvl1pPr>
            <a:lvl2pPr marL="0" indent="0" algn="l" defTabSz="914400" rtl="0" eaLnBrk="1" latinLnBrk="0" hangingPunct="1">
              <a:lnSpc>
                <a:spcPct val="110000"/>
              </a:lnSpc>
              <a:spcBef>
                <a:spcPts val="400"/>
              </a:spcBef>
              <a:buFontTx/>
              <a:buNone/>
              <a:defRPr sz="1800" kern="1200">
                <a:solidFill>
                  <a:schemeClr val="tx1"/>
                </a:solidFill>
                <a:latin typeface="+mn-lt"/>
                <a:ea typeface="+mn-ea"/>
                <a:cs typeface="+mn-cs"/>
              </a:defRPr>
            </a:lvl2pPr>
            <a:lvl3pPr marL="504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3pPr>
            <a:lvl4pPr marL="756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4pPr>
            <a:lvl5pPr marL="1008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5pPr>
            <a:lvl6pPr marL="1008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6pPr>
            <a:lvl7pPr marL="1008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7pPr>
            <a:lvl8pPr marL="1008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8pPr>
            <a:lvl9pPr marL="1008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de-DE" sz="2400" b="1" i="0" u="none" strike="noStrike" kern="1200" cap="none" spc="0" normalizeH="0" baseline="0" noProof="0" dirty="0">
                <a:ln>
                  <a:noFill/>
                </a:ln>
                <a:solidFill>
                  <a:srgbClr val="050048"/>
                </a:solidFill>
                <a:effectLst/>
                <a:uLnTx/>
                <a:uFillTx/>
                <a:latin typeface="Roboto"/>
                <a:ea typeface="+mn-ea"/>
                <a:cs typeface="+mn-cs"/>
              </a:rPr>
              <a:t>Wärmenetz</a:t>
            </a:r>
          </a:p>
          <a:p>
            <a:pPr marL="0" marR="0" lvl="0" indent="0" algn="ctr" defTabSz="914400" rtl="0" eaLnBrk="1" fontAlgn="auto" latinLnBrk="0" hangingPunct="1">
              <a:lnSpc>
                <a:spcPct val="100000"/>
              </a:lnSpc>
              <a:spcBef>
                <a:spcPts val="600"/>
              </a:spcBef>
              <a:spcAft>
                <a:spcPts val="0"/>
              </a:spcAft>
              <a:buClrTx/>
              <a:buSzTx/>
              <a:buFontTx/>
              <a:buNone/>
              <a:tabLst/>
              <a:defRPr/>
            </a:pPr>
            <a:endParaRPr kumimoji="0" lang="de-DE" sz="2000" b="1" i="0" u="none" strike="noStrike" kern="1200" cap="none" spc="0" normalizeH="0" baseline="0" noProof="0" dirty="0">
              <a:ln>
                <a:noFill/>
              </a:ln>
              <a:solidFill>
                <a:srgbClr val="050048"/>
              </a:solidFill>
              <a:effectLst/>
              <a:uLnTx/>
              <a:uFillTx/>
              <a:latin typeface="Roboto"/>
              <a:ea typeface="+mn-ea"/>
              <a:cs typeface="+mn-cs"/>
            </a:endParaRPr>
          </a:p>
        </p:txBody>
      </p:sp>
      <p:sp>
        <p:nvSpPr>
          <p:cNvPr id="14" name="Inhaltsplatzhalter 3">
            <a:extLst>
              <a:ext uri="{FF2B5EF4-FFF2-40B4-BE49-F238E27FC236}">
                <a16:creationId xmlns:a16="http://schemas.microsoft.com/office/drawing/2014/main" id="{11E45594-06EC-D814-5C84-82ABCAEA046A}"/>
              </a:ext>
            </a:extLst>
          </p:cNvPr>
          <p:cNvSpPr txBox="1">
            <a:spLocks/>
          </p:cNvSpPr>
          <p:nvPr/>
        </p:nvSpPr>
        <p:spPr>
          <a:xfrm>
            <a:off x="6601768" y="4611831"/>
            <a:ext cx="1582464" cy="720000"/>
          </a:xfrm>
          <a:prstGeom prst="rect">
            <a:avLst/>
          </a:prstGeom>
        </p:spPr>
        <p:txBody>
          <a:bodyPr/>
          <a:lstStyle>
            <a:lvl1pPr marL="252000" indent="-252000" algn="l" defTabSz="914400" rtl="0" eaLnBrk="1" latinLnBrk="0" hangingPunct="1">
              <a:lnSpc>
                <a:spcPct val="110000"/>
              </a:lnSpc>
              <a:spcBef>
                <a:spcPts val="1000"/>
              </a:spcBef>
              <a:buFontTx/>
              <a:buBlip>
                <a:blip r:embed="rId3">
                  <a:extLst>
                    <a:ext uri="{96DAC541-7B7A-43D3-8B79-37D633B846F1}">
                      <asvg:svgBlip xmlns:asvg="http://schemas.microsoft.com/office/drawing/2016/SVG/main" r:embed="rId4"/>
                    </a:ext>
                  </a:extLst>
                </a:blip>
              </a:buBlip>
              <a:defRPr sz="1800" kern="1200">
                <a:solidFill>
                  <a:schemeClr val="tx1"/>
                </a:solidFill>
                <a:latin typeface="+mn-lt"/>
                <a:ea typeface="+mn-ea"/>
                <a:cs typeface="+mn-cs"/>
              </a:defRPr>
            </a:lvl1pPr>
            <a:lvl2pPr marL="0" indent="0" algn="l" defTabSz="914400" rtl="0" eaLnBrk="1" latinLnBrk="0" hangingPunct="1">
              <a:lnSpc>
                <a:spcPct val="110000"/>
              </a:lnSpc>
              <a:spcBef>
                <a:spcPts val="400"/>
              </a:spcBef>
              <a:buFontTx/>
              <a:buNone/>
              <a:defRPr sz="1800" kern="1200">
                <a:solidFill>
                  <a:schemeClr val="tx1"/>
                </a:solidFill>
                <a:latin typeface="+mn-lt"/>
                <a:ea typeface="+mn-ea"/>
                <a:cs typeface="+mn-cs"/>
              </a:defRPr>
            </a:lvl2pPr>
            <a:lvl3pPr marL="504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3pPr>
            <a:lvl4pPr marL="756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4pPr>
            <a:lvl5pPr marL="1008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5pPr>
            <a:lvl6pPr marL="1008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6pPr>
            <a:lvl7pPr marL="1008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7pPr>
            <a:lvl8pPr marL="1008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8pPr>
            <a:lvl9pPr marL="1008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600"/>
              </a:spcBef>
              <a:spcAft>
                <a:spcPts val="0"/>
              </a:spcAft>
              <a:buClrTx/>
              <a:buSzTx/>
              <a:buFontTx/>
              <a:buNone/>
              <a:tabLst/>
              <a:defRPr/>
            </a:pPr>
            <a:r>
              <a:rPr kumimoji="0" lang="de-DE" sz="2400" b="1" i="0" u="none" strike="noStrike" kern="1200" cap="none" spc="0" normalizeH="0" baseline="0" noProof="0" dirty="0">
                <a:ln>
                  <a:noFill/>
                </a:ln>
                <a:solidFill>
                  <a:srgbClr val="050048"/>
                </a:solidFill>
                <a:effectLst/>
                <a:uLnTx/>
                <a:uFillTx/>
                <a:latin typeface="Roboto"/>
                <a:ea typeface="+mn-ea"/>
                <a:cs typeface="+mn-cs"/>
              </a:rPr>
              <a:t>Gasnetz</a:t>
            </a:r>
            <a:endParaRPr kumimoji="0" lang="de-DE" sz="2000" b="1" i="0" u="none" strike="noStrike" kern="1200" cap="none" spc="0" normalizeH="0" baseline="0" noProof="0" dirty="0">
              <a:ln>
                <a:noFill/>
              </a:ln>
              <a:solidFill>
                <a:srgbClr val="050048"/>
              </a:solidFill>
              <a:effectLst/>
              <a:uLnTx/>
              <a:uFillTx/>
              <a:latin typeface="Roboto"/>
              <a:ea typeface="+mn-ea"/>
              <a:cs typeface="+mn-cs"/>
            </a:endParaRPr>
          </a:p>
        </p:txBody>
      </p:sp>
      <p:sp>
        <p:nvSpPr>
          <p:cNvPr id="15" name="Inhaltsplatzhalter 3">
            <a:extLst>
              <a:ext uri="{FF2B5EF4-FFF2-40B4-BE49-F238E27FC236}">
                <a16:creationId xmlns:a16="http://schemas.microsoft.com/office/drawing/2014/main" id="{B2403BDF-F1ED-AF05-CAB2-BFD92CA0276A}"/>
              </a:ext>
            </a:extLst>
          </p:cNvPr>
          <p:cNvSpPr txBox="1">
            <a:spLocks/>
          </p:cNvSpPr>
          <p:nvPr/>
        </p:nvSpPr>
        <p:spPr>
          <a:xfrm>
            <a:off x="8689872" y="3103611"/>
            <a:ext cx="2839305" cy="720000"/>
          </a:xfrm>
          <a:prstGeom prst="rect">
            <a:avLst/>
          </a:prstGeom>
        </p:spPr>
        <p:txBody>
          <a:bodyPr/>
          <a:lstStyle>
            <a:lvl1pPr marL="252000" indent="-252000" algn="l" defTabSz="914400" rtl="0" eaLnBrk="1" latinLnBrk="0" hangingPunct="1">
              <a:lnSpc>
                <a:spcPct val="110000"/>
              </a:lnSpc>
              <a:spcBef>
                <a:spcPts val="1000"/>
              </a:spcBef>
              <a:buFontTx/>
              <a:buBlip>
                <a:blip r:embed="rId3">
                  <a:extLst>
                    <a:ext uri="{96DAC541-7B7A-43D3-8B79-37D633B846F1}">
                      <asvg:svgBlip xmlns:asvg="http://schemas.microsoft.com/office/drawing/2016/SVG/main" r:embed="rId4"/>
                    </a:ext>
                  </a:extLst>
                </a:blip>
              </a:buBlip>
              <a:defRPr sz="1800" kern="1200">
                <a:solidFill>
                  <a:schemeClr val="tx1"/>
                </a:solidFill>
                <a:latin typeface="+mn-lt"/>
                <a:ea typeface="+mn-ea"/>
                <a:cs typeface="+mn-cs"/>
              </a:defRPr>
            </a:lvl1pPr>
            <a:lvl2pPr marL="0" indent="0" algn="l" defTabSz="914400" rtl="0" eaLnBrk="1" latinLnBrk="0" hangingPunct="1">
              <a:lnSpc>
                <a:spcPct val="110000"/>
              </a:lnSpc>
              <a:spcBef>
                <a:spcPts val="400"/>
              </a:spcBef>
              <a:buFontTx/>
              <a:buNone/>
              <a:defRPr sz="1800" kern="1200">
                <a:solidFill>
                  <a:schemeClr val="tx1"/>
                </a:solidFill>
                <a:latin typeface="+mn-lt"/>
                <a:ea typeface="+mn-ea"/>
                <a:cs typeface="+mn-cs"/>
              </a:defRPr>
            </a:lvl2pPr>
            <a:lvl3pPr marL="504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3pPr>
            <a:lvl4pPr marL="756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4pPr>
            <a:lvl5pPr marL="1008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5pPr>
            <a:lvl6pPr marL="1008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6pPr>
            <a:lvl7pPr marL="1008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7pPr>
            <a:lvl8pPr marL="1008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8pPr>
            <a:lvl9pPr marL="1008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050048"/>
                </a:solidFill>
                <a:effectLst/>
                <a:uLnTx/>
                <a:uFillTx/>
                <a:latin typeface="Roboto"/>
                <a:ea typeface="+mn-ea"/>
                <a:cs typeface="+mn-cs"/>
              </a:rPr>
              <a:t>Erneuerbare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de-DE" sz="2400" b="1" i="0" u="none" strike="noStrike" kern="1200" cap="none" spc="0" normalizeH="0" baseline="0" noProof="0" dirty="0">
                <a:ln>
                  <a:noFill/>
                </a:ln>
                <a:solidFill>
                  <a:srgbClr val="050048"/>
                </a:solidFill>
                <a:effectLst/>
                <a:uLnTx/>
                <a:uFillTx/>
                <a:latin typeface="Roboto"/>
                <a:ea typeface="+mn-ea"/>
                <a:cs typeface="+mn-cs"/>
              </a:rPr>
              <a:t>Energien</a:t>
            </a:r>
          </a:p>
        </p:txBody>
      </p:sp>
      <p:pic>
        <p:nvPicPr>
          <p:cNvPr id="4" name="Grafik 3">
            <a:extLst>
              <a:ext uri="{FF2B5EF4-FFF2-40B4-BE49-F238E27FC236}">
                <a16:creationId xmlns:a16="http://schemas.microsoft.com/office/drawing/2014/main" id="{BA473DC0-7F04-225E-6564-106921734796}"/>
              </a:ext>
            </a:extLst>
          </p:cNvPr>
          <p:cNvPicPr>
            <a:picLocks noChangeAspect="1"/>
          </p:cNvPicPr>
          <p:nvPr/>
        </p:nvPicPr>
        <p:blipFill>
          <a:blip r:embed="rId5">
            <a:extLst>
              <a:ext uri="{28A0092B-C50C-407E-A947-70E740481C1C}">
                <a14:useLocalDpi xmlns:a14="http://schemas.microsoft.com/office/drawing/2010/main" val="0"/>
              </a:ext>
            </a:extLst>
          </a:blip>
          <a:srcRect l="14563" t="326" r="5570" b="-326"/>
          <a:stretch/>
        </p:blipFill>
        <p:spPr>
          <a:xfrm>
            <a:off x="3368163" y="4212621"/>
            <a:ext cx="2673967" cy="2232000"/>
          </a:xfrm>
          <a:prstGeom prst="rect">
            <a:avLst/>
          </a:prstGeom>
        </p:spPr>
      </p:pic>
      <p:pic>
        <p:nvPicPr>
          <p:cNvPr id="6" name="Grafik 5" descr="Ein Bild, das Pfeife Flöte Rohr, Zylinder, Industrie, Transport durch Rohre enthält.&#10;&#10;KI-generierte Inhalte können fehlerhaft sein.">
            <a:extLst>
              <a:ext uri="{FF2B5EF4-FFF2-40B4-BE49-F238E27FC236}">
                <a16:creationId xmlns:a16="http://schemas.microsoft.com/office/drawing/2014/main" id="{EC631084-21F3-F8EF-4DE5-4E8C1D4AED5F}"/>
              </a:ext>
            </a:extLst>
          </p:cNvPr>
          <p:cNvPicPr>
            <a:picLocks noChangeAspect="1"/>
          </p:cNvPicPr>
          <p:nvPr/>
        </p:nvPicPr>
        <p:blipFill>
          <a:blip r:embed="rId6">
            <a:extLst>
              <a:ext uri="{28A0092B-C50C-407E-A947-70E740481C1C}">
                <a14:useLocalDpi xmlns:a14="http://schemas.microsoft.com/office/drawing/2010/main" val="0"/>
              </a:ext>
            </a:extLst>
          </a:blip>
          <a:srcRect l="-21277" t="-330" r="16224" b="330"/>
          <a:stretch/>
        </p:blipFill>
        <p:spPr>
          <a:xfrm>
            <a:off x="5361886" y="1977308"/>
            <a:ext cx="3354543" cy="2232000"/>
          </a:xfrm>
          <a:prstGeom prst="rect">
            <a:avLst/>
          </a:prstGeom>
        </p:spPr>
      </p:pic>
      <p:pic>
        <p:nvPicPr>
          <p:cNvPr id="8" name="Grafik 7" descr="Ein Bild, das Solarenergie, Solarzelle, solar, Solarpanel enthält.&#10;&#10;KI-generierte Inhalte können fehlerhaft sein.">
            <a:extLst>
              <a:ext uri="{FF2B5EF4-FFF2-40B4-BE49-F238E27FC236}">
                <a16:creationId xmlns:a16="http://schemas.microsoft.com/office/drawing/2014/main" id="{02A72F28-FF49-B358-A447-1515D1F4163B}"/>
              </a:ext>
            </a:extLst>
          </p:cNvPr>
          <p:cNvPicPr>
            <a:picLocks noChangeAspect="1"/>
          </p:cNvPicPr>
          <p:nvPr/>
        </p:nvPicPr>
        <p:blipFill>
          <a:blip r:embed="rId7">
            <a:extLst>
              <a:ext uri="{28A0092B-C50C-407E-A947-70E740481C1C}">
                <a14:useLocalDpi xmlns:a14="http://schemas.microsoft.com/office/drawing/2010/main" val="0"/>
              </a:ext>
            </a:extLst>
          </a:blip>
          <a:srcRect l="20675" r="31404"/>
          <a:stretch/>
        </p:blipFill>
        <p:spPr>
          <a:xfrm>
            <a:off x="8708290" y="4209308"/>
            <a:ext cx="2673967" cy="2232000"/>
          </a:xfrm>
          <a:prstGeom prst="rect">
            <a:avLst/>
          </a:prstGeom>
        </p:spPr>
      </p:pic>
      <p:pic>
        <p:nvPicPr>
          <p:cNvPr id="18" name="Grafik 17" descr="Ein Bild, das Maschine, Elektrische Leitungen, Armaturenbrett, Bautechnik enthält.&#10;&#10;KI-generierte Inhalte können fehlerhaft sein.">
            <a:extLst>
              <a:ext uri="{FF2B5EF4-FFF2-40B4-BE49-F238E27FC236}">
                <a16:creationId xmlns:a16="http://schemas.microsoft.com/office/drawing/2014/main" id="{E3756E04-2FBA-E6EB-1699-37BC53A40E55}"/>
              </a:ext>
            </a:extLst>
          </p:cNvPr>
          <p:cNvPicPr>
            <a:picLocks noChangeAspect="1"/>
          </p:cNvPicPr>
          <p:nvPr/>
        </p:nvPicPr>
        <p:blipFill>
          <a:blip r:embed="rId8">
            <a:extLst>
              <a:ext uri="{28A0092B-C50C-407E-A947-70E740481C1C}">
                <a14:useLocalDpi xmlns:a14="http://schemas.microsoft.com/office/drawing/2010/main" val="0"/>
              </a:ext>
            </a:extLst>
          </a:blip>
          <a:srcRect t="16193" b="28240"/>
          <a:stretch/>
        </p:blipFill>
        <p:spPr>
          <a:xfrm>
            <a:off x="700126" y="1977308"/>
            <a:ext cx="2678400" cy="2232000"/>
          </a:xfrm>
          <a:prstGeom prst="rect">
            <a:avLst/>
          </a:prstGeom>
        </p:spPr>
      </p:pic>
      <p:sp>
        <p:nvSpPr>
          <p:cNvPr id="5" name="Foliennummernplatzhalter 3">
            <a:extLst>
              <a:ext uri="{FF2B5EF4-FFF2-40B4-BE49-F238E27FC236}">
                <a16:creationId xmlns:a16="http://schemas.microsoft.com/office/drawing/2014/main" id="{FFC41463-75A4-7E9A-3BB2-F8B76400B35D}"/>
              </a:ext>
            </a:extLst>
          </p:cNvPr>
          <p:cNvSpPr>
            <a:spLocks noGrp="1"/>
          </p:cNvSpPr>
          <p:nvPr>
            <p:ph type="sldNum" sz="quarter" idx="12"/>
          </p:nvPr>
        </p:nvSpPr>
        <p:spPr>
          <a:xfrm>
            <a:off x="10992000" y="6585000"/>
            <a:ext cx="504000" cy="144000"/>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83BBE8A-6AD6-4001-817E-AB838A45C150}" type="slidenum">
              <a:rPr kumimoji="0" lang="de-DE" sz="1600" b="0" i="0" u="none" strike="noStrike" kern="1200" cap="none" spc="0" normalizeH="0" baseline="0" noProof="0" smtClean="0">
                <a:ln>
                  <a:noFill/>
                </a:ln>
                <a:solidFill>
                  <a:srgbClr val="050048"/>
                </a:solidFill>
                <a:effectLst/>
                <a:uLnTx/>
                <a:uFillTx/>
                <a:latin typeface="Better Times" pitchFamily="2"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de-DE" sz="1600" b="0" i="0" u="none" strike="noStrike" kern="1200" cap="none" spc="0" normalizeH="0" baseline="0" noProof="0" dirty="0">
              <a:ln>
                <a:noFill/>
              </a:ln>
              <a:solidFill>
                <a:srgbClr val="050048"/>
              </a:solidFill>
              <a:effectLst/>
              <a:uLnTx/>
              <a:uFillTx/>
              <a:latin typeface="Better Times" pitchFamily="2" charset="0"/>
              <a:ea typeface="+mn-ea"/>
              <a:cs typeface="+mn-cs"/>
            </a:endParaRPr>
          </a:p>
        </p:txBody>
      </p:sp>
    </p:spTree>
    <p:extLst>
      <p:ext uri="{BB962C8B-B14F-4D97-AF65-F5344CB8AC3E}">
        <p14:creationId xmlns:p14="http://schemas.microsoft.com/office/powerpoint/2010/main" val="11032016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eck 1">
            <a:extLst>
              <a:ext uri="{FF2B5EF4-FFF2-40B4-BE49-F238E27FC236}">
                <a16:creationId xmlns:a16="http://schemas.microsoft.com/office/drawing/2014/main" id="{99160BF9-8C07-ED6D-440D-CCEF04F92E47}"/>
              </a:ext>
            </a:extLst>
          </p:cNvPr>
          <p:cNvSpPr/>
          <p:nvPr/>
        </p:nvSpPr>
        <p:spPr>
          <a:xfrm>
            <a:off x="575036" y="5637229"/>
            <a:ext cx="7995518" cy="772998"/>
          </a:xfrm>
          <a:prstGeom prst="rect">
            <a:avLst/>
          </a:prstGeom>
          <a:solidFill>
            <a:srgbClr val="FF6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pPr>
            <a:endParaRPr lang="de-DE" sz="1600" dirty="0">
              <a:solidFill>
                <a:schemeClr val="tx1"/>
              </a:solidFill>
            </a:endParaRPr>
          </a:p>
        </p:txBody>
      </p:sp>
      <p:graphicFrame>
        <p:nvGraphicFramePr>
          <p:cNvPr id="3" name="think-cell data - do not delete" hidden="1">
            <a:extLst>
              <a:ext uri="{FF2B5EF4-FFF2-40B4-BE49-F238E27FC236}">
                <a16:creationId xmlns:a16="http://schemas.microsoft.com/office/drawing/2014/main" id="{E24A61C6-5755-60C9-59DE-D41182F2AE43}"/>
              </a:ext>
            </a:extLst>
          </p:cNvPr>
          <p:cNvGraphicFramePr>
            <a:graphicFrameLocks noChangeAspect="1"/>
          </p:cNvGraphicFramePr>
          <p:nvPr>
            <p:custDataLst>
              <p:tags r:id="rId1"/>
            </p:custDataLst>
            <p:extLst>
              <p:ext uri="{D42A27DB-BD31-4B8C-83A1-F6EECF244321}">
                <p14:modId xmlns:p14="http://schemas.microsoft.com/office/powerpoint/2010/main" val="284808226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3" imgW="426" imgH="426" progId="TCLayout.ActiveDocument.1">
                  <p:embed/>
                </p:oleObj>
              </mc:Choice>
              <mc:Fallback>
                <p:oleObj name="think-cell Folie" r:id="rId3" imgW="426" imgH="426" progId="TCLayout.ActiveDocument.1">
                  <p:embed/>
                  <p:pic>
                    <p:nvPicPr>
                      <p:cNvPr id="3" name="think-cell data - do not delete" hidden="1">
                        <a:extLst>
                          <a:ext uri="{FF2B5EF4-FFF2-40B4-BE49-F238E27FC236}">
                            <a16:creationId xmlns:a16="http://schemas.microsoft.com/office/drawing/2014/main" id="{E24A61C6-5755-60C9-59DE-D41182F2AE43}"/>
                          </a:ext>
                        </a:extLst>
                      </p:cNvPr>
                      <p:cNvPicPr/>
                      <p:nvPr/>
                    </p:nvPicPr>
                    <p:blipFill>
                      <a:blip r:embed="rId4"/>
                      <a:stretch>
                        <a:fillRect/>
                      </a:stretch>
                    </p:blipFill>
                    <p:spPr>
                      <a:xfrm>
                        <a:off x="1588" y="1588"/>
                        <a:ext cx="1588" cy="1588"/>
                      </a:xfrm>
                      <a:prstGeom prst="rect">
                        <a:avLst/>
                      </a:prstGeom>
                    </p:spPr>
                  </p:pic>
                </p:oleObj>
              </mc:Fallback>
            </mc:AlternateContent>
          </a:graphicData>
        </a:graphic>
      </p:graphicFrame>
      <p:sp>
        <p:nvSpPr>
          <p:cNvPr id="7" name="Titel 6">
            <a:extLst>
              <a:ext uri="{FF2B5EF4-FFF2-40B4-BE49-F238E27FC236}">
                <a16:creationId xmlns:a16="http://schemas.microsoft.com/office/drawing/2014/main" id="{3A44C24E-680A-900B-FA3C-8B62AF6773A9}"/>
              </a:ext>
            </a:extLst>
          </p:cNvPr>
          <p:cNvSpPr>
            <a:spLocks noGrp="1"/>
          </p:cNvSpPr>
          <p:nvPr>
            <p:ph type="title"/>
          </p:nvPr>
        </p:nvSpPr>
        <p:spPr>
          <a:xfrm>
            <a:off x="696000" y="549000"/>
            <a:ext cx="10800000" cy="539926"/>
          </a:xfrm>
        </p:spPr>
        <p:txBody>
          <a:bodyPr vert="horz"/>
          <a:lstStyle/>
          <a:p>
            <a:r>
              <a:rPr lang="de-DE" sz="2800" dirty="0"/>
              <a:t>„Heimatkunde aus dem Dortmunder Netz“ </a:t>
            </a:r>
            <a:br>
              <a:rPr lang="de-DE" sz="2800" dirty="0"/>
            </a:br>
            <a:r>
              <a:rPr lang="de-DE" sz="2800" dirty="0"/>
              <a:t>Sachstand zur Transformation</a:t>
            </a:r>
          </a:p>
        </p:txBody>
      </p:sp>
      <p:sp>
        <p:nvSpPr>
          <p:cNvPr id="8" name="Inhaltsplatzhalter 7">
            <a:extLst>
              <a:ext uri="{FF2B5EF4-FFF2-40B4-BE49-F238E27FC236}">
                <a16:creationId xmlns:a16="http://schemas.microsoft.com/office/drawing/2014/main" id="{291FFF5B-EA1A-3019-0378-7767027F350D}"/>
              </a:ext>
            </a:extLst>
          </p:cNvPr>
          <p:cNvSpPr>
            <a:spLocks noGrp="1"/>
          </p:cNvSpPr>
          <p:nvPr>
            <p:ph idx="1"/>
          </p:nvPr>
        </p:nvSpPr>
        <p:spPr>
          <a:xfrm>
            <a:off x="696000" y="1674353"/>
            <a:ext cx="7693856" cy="4320000"/>
          </a:xfrm>
        </p:spPr>
        <p:txBody>
          <a:bodyPr/>
          <a:lstStyle/>
          <a:p>
            <a:pPr>
              <a:spcBef>
                <a:spcPts val="600"/>
              </a:spcBef>
            </a:pPr>
            <a:r>
              <a:rPr lang="de-DE" dirty="0"/>
              <a:t>Nach wie vor wird </a:t>
            </a:r>
            <a:r>
              <a:rPr lang="de-DE" b="1" dirty="0"/>
              <a:t>Gas in hohem Maße nachgefragt</a:t>
            </a:r>
            <a:r>
              <a:rPr lang="de-DE" dirty="0"/>
              <a:t>, eine Trendwende hin zu strombasierten Wärmetechnologien zeichnet sich nur allmählich ab</a:t>
            </a:r>
          </a:p>
          <a:p>
            <a:pPr>
              <a:spcBef>
                <a:spcPts val="600"/>
              </a:spcBef>
            </a:pPr>
            <a:r>
              <a:rPr lang="de-DE" dirty="0"/>
              <a:t>Gleichzeitig </a:t>
            </a:r>
            <a:r>
              <a:rPr lang="de-DE" b="1" dirty="0"/>
              <a:t>wachsen</a:t>
            </a:r>
            <a:r>
              <a:rPr lang="de-DE" dirty="0"/>
              <a:t> die </a:t>
            </a:r>
            <a:r>
              <a:rPr lang="de-DE" b="1" dirty="0"/>
              <a:t>Zahlen der Ladepunkte für E-Mobilität </a:t>
            </a:r>
            <a:r>
              <a:rPr lang="de-DE" dirty="0"/>
              <a:t>enorm</a:t>
            </a:r>
          </a:p>
          <a:p>
            <a:pPr>
              <a:spcBef>
                <a:spcPts val="600"/>
              </a:spcBef>
            </a:pPr>
            <a:r>
              <a:rPr lang="de-DE" dirty="0"/>
              <a:t>Die </a:t>
            </a:r>
            <a:r>
              <a:rPr lang="de-DE" b="1" dirty="0"/>
              <a:t>Anzahl</a:t>
            </a:r>
            <a:r>
              <a:rPr lang="de-DE" dirty="0"/>
              <a:t> und </a:t>
            </a:r>
            <a:r>
              <a:rPr lang="de-DE" b="1" dirty="0"/>
              <a:t>installierte Leistung</a:t>
            </a:r>
            <a:r>
              <a:rPr lang="de-DE" dirty="0"/>
              <a:t> der </a:t>
            </a:r>
            <a:r>
              <a:rPr lang="de-DE" b="1" dirty="0"/>
              <a:t>Wärmepumpen nehmen kontinuierlich zu</a:t>
            </a:r>
          </a:p>
          <a:p>
            <a:pPr>
              <a:spcBef>
                <a:spcPts val="600"/>
              </a:spcBef>
            </a:pPr>
            <a:r>
              <a:rPr lang="de-DE" dirty="0"/>
              <a:t>Um dem </a:t>
            </a:r>
            <a:r>
              <a:rPr lang="de-DE" b="1" dirty="0"/>
              <a:t>erwarteten</a:t>
            </a:r>
            <a:r>
              <a:rPr lang="de-DE" dirty="0"/>
              <a:t> </a:t>
            </a:r>
            <a:r>
              <a:rPr lang="de-DE" b="1" dirty="0"/>
              <a:t>wachsenden Strombedarf </a:t>
            </a:r>
            <a:r>
              <a:rPr lang="de-DE" dirty="0"/>
              <a:t>gezielt zu </a:t>
            </a:r>
            <a:r>
              <a:rPr lang="de-DE" b="1" dirty="0"/>
              <a:t>bedienen</a:t>
            </a:r>
            <a:r>
              <a:rPr lang="de-DE" dirty="0"/>
              <a:t> und </a:t>
            </a:r>
            <a:r>
              <a:rPr lang="de-DE" b="1" dirty="0"/>
              <a:t>Engpässen</a:t>
            </a:r>
            <a:r>
              <a:rPr lang="de-DE" dirty="0"/>
              <a:t> </a:t>
            </a:r>
            <a:r>
              <a:rPr lang="de-DE" b="1" dirty="0"/>
              <a:t>vorzubeugen</a:t>
            </a:r>
            <a:r>
              <a:rPr lang="de-DE" dirty="0"/>
              <a:t>, hat DEW21 mit der </a:t>
            </a:r>
            <a:r>
              <a:rPr lang="de-DE" b="1" dirty="0"/>
              <a:t>integrierten Zielnetzplanung </a:t>
            </a:r>
            <a:r>
              <a:rPr lang="de-DE" dirty="0"/>
              <a:t>den konkreten Bedarf der </a:t>
            </a:r>
            <a:r>
              <a:rPr lang="de-DE" b="1" dirty="0"/>
              <a:t>Verstärkungsanforderungen</a:t>
            </a:r>
            <a:r>
              <a:rPr lang="de-DE" dirty="0"/>
              <a:t> (</a:t>
            </a:r>
            <a:r>
              <a:rPr lang="de-DE" b="1" dirty="0"/>
              <a:t>Netzaufbauplanung</a:t>
            </a:r>
            <a:r>
              <a:rPr lang="de-DE" dirty="0"/>
              <a:t>) ermittelt.</a:t>
            </a:r>
          </a:p>
          <a:p>
            <a:pPr>
              <a:spcBef>
                <a:spcPts val="600"/>
              </a:spcBef>
            </a:pPr>
            <a:r>
              <a:rPr lang="de-DE" b="1" dirty="0"/>
              <a:t>Gleichzeitig</a:t>
            </a:r>
            <a:r>
              <a:rPr lang="de-DE" dirty="0"/>
              <a:t> bauen wir in Dortmund das </a:t>
            </a:r>
            <a:r>
              <a:rPr lang="de-DE" b="1" dirty="0"/>
              <a:t>Wärmenetz aus</a:t>
            </a:r>
            <a:r>
              <a:rPr lang="de-DE" dirty="0"/>
              <a:t>. Gemeinsam mit der Stadt Dortmund erarbeiten wir mit der </a:t>
            </a:r>
            <a:r>
              <a:rPr lang="de-DE" b="1" dirty="0"/>
              <a:t>kommunalen Wärmeplanung </a:t>
            </a:r>
            <a:r>
              <a:rPr lang="de-DE" dirty="0"/>
              <a:t>den Meilensteinplan für eine CO2-freie Wärmeversorgung unserer Stadt</a:t>
            </a:r>
          </a:p>
          <a:p>
            <a:pPr>
              <a:spcBef>
                <a:spcPts val="600"/>
              </a:spcBef>
            </a:pPr>
            <a:r>
              <a:rPr lang="de-DE" b="1" i="1" u="sng" dirty="0"/>
              <a:t>Kommunaler Energienutzungsplan </a:t>
            </a:r>
            <a:r>
              <a:rPr lang="de-DE" b="1" i="1" u="sng" dirty="0" err="1"/>
              <a:t>kENP</a:t>
            </a:r>
            <a:r>
              <a:rPr lang="de-DE" b="1" i="1" u="sng" dirty="0"/>
              <a:t> = </a:t>
            </a:r>
            <a:br>
              <a:rPr lang="de-DE" b="1" i="1" dirty="0"/>
            </a:br>
            <a:r>
              <a:rPr lang="de-DE" b="1" i="1" dirty="0"/>
              <a:t>kommunale Wärmeplanung + Verkehrswende + EE-Ausbau </a:t>
            </a:r>
          </a:p>
        </p:txBody>
      </p:sp>
      <p:sp>
        <p:nvSpPr>
          <p:cNvPr id="6" name="Foliennummernplatzhalter 5">
            <a:extLst>
              <a:ext uri="{FF2B5EF4-FFF2-40B4-BE49-F238E27FC236}">
                <a16:creationId xmlns:a16="http://schemas.microsoft.com/office/drawing/2014/main" id="{83CC87D9-3097-18E8-8546-9637BDB76EE6}"/>
              </a:ext>
            </a:extLst>
          </p:cNvPr>
          <p:cNvSpPr>
            <a:spLocks noGrp="1"/>
          </p:cNvSpPr>
          <p:nvPr>
            <p:ph type="sldNum" sz="quarter" idx="12"/>
          </p:nvPr>
        </p:nvSpPr>
        <p:spPr/>
        <p:txBody>
          <a:bodyPr/>
          <a:lstStyle/>
          <a:p>
            <a:fld id="{BDA08C80-20F7-41C2-BF1E-F5A6ACC0FBA9}" type="slidenum">
              <a:rPr lang="de-DE" smtClean="0"/>
              <a:t>8</a:t>
            </a:fld>
            <a:endParaRPr lang="de-DE"/>
          </a:p>
        </p:txBody>
      </p:sp>
      <p:pic>
        <p:nvPicPr>
          <p:cNvPr id="4" name="Grafik 3">
            <a:extLst>
              <a:ext uri="{FF2B5EF4-FFF2-40B4-BE49-F238E27FC236}">
                <a16:creationId xmlns:a16="http://schemas.microsoft.com/office/drawing/2014/main" id="{29992E64-3E3F-615E-B589-3773272B89FD}"/>
              </a:ext>
            </a:extLst>
          </p:cNvPr>
          <p:cNvPicPr>
            <a:picLocks noChangeAspect="1"/>
          </p:cNvPicPr>
          <p:nvPr/>
        </p:nvPicPr>
        <p:blipFill>
          <a:blip r:embed="rId5"/>
          <a:stretch>
            <a:fillRect/>
          </a:stretch>
        </p:blipFill>
        <p:spPr>
          <a:xfrm>
            <a:off x="8559538" y="1269000"/>
            <a:ext cx="3632462" cy="5131800"/>
          </a:xfrm>
          <a:prstGeom prst="rect">
            <a:avLst/>
          </a:prstGeom>
        </p:spPr>
      </p:pic>
    </p:spTree>
    <p:extLst>
      <p:ext uri="{BB962C8B-B14F-4D97-AF65-F5344CB8AC3E}">
        <p14:creationId xmlns:p14="http://schemas.microsoft.com/office/powerpoint/2010/main" val="2502559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7" name="think-cell data - do not delete" hidden="1">
            <a:extLst>
              <a:ext uri="{FF2B5EF4-FFF2-40B4-BE49-F238E27FC236}">
                <a16:creationId xmlns:a16="http://schemas.microsoft.com/office/drawing/2014/main" id="{1278B55D-014F-3B9F-4AEC-7400BB277AA8}"/>
              </a:ext>
            </a:extLst>
          </p:cNvPr>
          <p:cNvGraphicFramePr>
            <a:graphicFrameLocks noChangeAspect="1"/>
          </p:cNvGraphicFramePr>
          <p:nvPr>
            <p:custDataLst>
              <p:tags r:id="rId1"/>
            </p:custDataLst>
            <p:extLst>
              <p:ext uri="{D42A27DB-BD31-4B8C-83A1-F6EECF244321}">
                <p14:modId xmlns:p14="http://schemas.microsoft.com/office/powerpoint/2010/main" val="414038972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426" imgH="426" progId="TCLayout.ActiveDocument.1">
                  <p:embed/>
                </p:oleObj>
              </mc:Choice>
              <mc:Fallback>
                <p:oleObj name="think-cell Folie" r:id="rId4" imgW="426" imgH="426" progId="TCLayout.ActiveDocument.1">
                  <p:embed/>
                  <p:pic>
                    <p:nvPicPr>
                      <p:cNvPr id="17" name="think-cell data - do not delete" hidden="1">
                        <a:extLst>
                          <a:ext uri="{FF2B5EF4-FFF2-40B4-BE49-F238E27FC236}">
                            <a16:creationId xmlns:a16="http://schemas.microsoft.com/office/drawing/2014/main" id="{1278B55D-014F-3B9F-4AEC-7400BB277AA8}"/>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2" name="Titel 1">
            <a:extLst>
              <a:ext uri="{FF2B5EF4-FFF2-40B4-BE49-F238E27FC236}">
                <a16:creationId xmlns:a16="http://schemas.microsoft.com/office/drawing/2014/main" id="{2845A536-4F69-DAC2-1540-114BE821D0C4}"/>
              </a:ext>
            </a:extLst>
          </p:cNvPr>
          <p:cNvSpPr>
            <a:spLocks noGrp="1"/>
          </p:cNvSpPr>
          <p:nvPr>
            <p:ph type="title"/>
          </p:nvPr>
        </p:nvSpPr>
        <p:spPr/>
        <p:txBody>
          <a:bodyPr vert="horz"/>
          <a:lstStyle/>
          <a:p>
            <a:r>
              <a:rPr lang="de-DE" sz="2800" dirty="0"/>
              <a:t>Die Entwicklung der Netzanschlüsse Gas und Strom weist vorsichtige Tendenzen in Richtung der Transformation</a:t>
            </a:r>
            <a:endParaRPr lang="de-DE" sz="2200" dirty="0"/>
          </a:p>
        </p:txBody>
      </p:sp>
      <p:sp>
        <p:nvSpPr>
          <p:cNvPr id="5" name="Foliennummernplatzhalter 4">
            <a:extLst>
              <a:ext uri="{FF2B5EF4-FFF2-40B4-BE49-F238E27FC236}">
                <a16:creationId xmlns:a16="http://schemas.microsoft.com/office/drawing/2014/main" id="{984E3266-1673-5DFF-6947-147A67E05E4D}"/>
              </a:ext>
            </a:extLst>
          </p:cNvPr>
          <p:cNvSpPr>
            <a:spLocks noGrp="1"/>
          </p:cNvSpPr>
          <p:nvPr>
            <p:ph type="sldNum" sz="quarter" idx="12"/>
          </p:nvPr>
        </p:nvSpPr>
        <p:spPr/>
        <p:txBody>
          <a:bodyPr/>
          <a:lstStyle/>
          <a:p>
            <a:fld id="{BDA08C80-20F7-41C2-BF1E-F5A6ACC0FBA9}" type="slidenum">
              <a:rPr lang="de-DE" smtClean="0"/>
              <a:t>9</a:t>
            </a:fld>
            <a:endParaRPr lang="de-DE"/>
          </a:p>
        </p:txBody>
      </p:sp>
      <p:sp>
        <p:nvSpPr>
          <p:cNvPr id="7" name="Inhaltsplatzhalter 17">
            <a:extLst>
              <a:ext uri="{FF2B5EF4-FFF2-40B4-BE49-F238E27FC236}">
                <a16:creationId xmlns:a16="http://schemas.microsoft.com/office/drawing/2014/main" id="{F7F8E1BD-B28B-ECE2-BBD0-3B93BBB58239}"/>
              </a:ext>
            </a:extLst>
          </p:cNvPr>
          <p:cNvSpPr txBox="1">
            <a:spLocks/>
          </p:cNvSpPr>
          <p:nvPr/>
        </p:nvSpPr>
        <p:spPr bwMode="gray">
          <a:xfrm>
            <a:off x="927472" y="5041603"/>
            <a:ext cx="4358496" cy="1267397"/>
          </a:xfrm>
          <a:prstGeom prst="rect">
            <a:avLst/>
          </a:prstGeom>
        </p:spPr>
        <p:txBody>
          <a:bodyPr vert="horz" lIns="0" tIns="0" rIns="0" bIns="0" rtlCol="0">
            <a:noAutofit/>
          </a:bodyPr>
          <a:lstStyle>
            <a:lvl1pPr marL="252000" indent="-252000" algn="l" defTabSz="914400" rtl="0" eaLnBrk="1" latinLnBrk="0" hangingPunct="1">
              <a:lnSpc>
                <a:spcPct val="110000"/>
              </a:lnSpc>
              <a:spcBef>
                <a:spcPts val="1000"/>
              </a:spcBef>
              <a:buFontTx/>
              <a:buBlip>
                <a:blip r:embed="rId6">
                  <a:extLst>
                    <a:ext uri="{96DAC541-7B7A-43D3-8B79-37D633B846F1}">
                      <asvg:svgBlip xmlns:asvg="http://schemas.microsoft.com/office/drawing/2016/SVG/main" r:embed="rId7"/>
                    </a:ext>
                  </a:extLst>
                </a:blip>
              </a:buBlip>
              <a:defRPr sz="1800" kern="1200">
                <a:solidFill>
                  <a:schemeClr val="tx1"/>
                </a:solidFill>
                <a:latin typeface="+mn-lt"/>
                <a:ea typeface="+mn-ea"/>
                <a:cs typeface="+mn-cs"/>
              </a:defRPr>
            </a:lvl1pPr>
            <a:lvl2pPr marL="0" indent="0" algn="l" defTabSz="914400" rtl="0" eaLnBrk="1" latinLnBrk="0" hangingPunct="1">
              <a:lnSpc>
                <a:spcPct val="110000"/>
              </a:lnSpc>
              <a:spcBef>
                <a:spcPts val="400"/>
              </a:spcBef>
              <a:buFontTx/>
              <a:buNone/>
              <a:defRPr sz="1800" kern="1200">
                <a:solidFill>
                  <a:schemeClr val="tx1"/>
                </a:solidFill>
                <a:latin typeface="+mn-lt"/>
                <a:ea typeface="+mn-ea"/>
                <a:cs typeface="+mn-cs"/>
              </a:defRPr>
            </a:lvl2pPr>
            <a:lvl3pPr marL="504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3pPr>
            <a:lvl4pPr marL="756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4pPr>
            <a:lvl5pPr marL="1008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5pPr>
            <a:lvl6pPr marL="1008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6pPr>
            <a:lvl7pPr marL="1008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7pPr>
            <a:lvl8pPr marL="1008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8pPr>
            <a:lvl9pPr marL="1008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9pPr>
          </a:lstStyle>
          <a:p>
            <a:r>
              <a:rPr lang="de-DE" sz="1600" dirty="0"/>
              <a:t>Neue Gasnetzanschlüsse rückläufig</a:t>
            </a:r>
          </a:p>
          <a:p>
            <a:r>
              <a:rPr lang="de-DE" sz="1600" dirty="0"/>
              <a:t>Rückbau nimmt in der Tendenz leicht zu</a:t>
            </a:r>
          </a:p>
          <a:p>
            <a:r>
              <a:rPr lang="de-DE" sz="1600" dirty="0"/>
              <a:t>Gasnetz auf einem konstanten Niveau</a:t>
            </a:r>
          </a:p>
        </p:txBody>
      </p:sp>
      <p:sp>
        <p:nvSpPr>
          <p:cNvPr id="10" name="Inhaltsplatzhalter 17">
            <a:extLst>
              <a:ext uri="{FF2B5EF4-FFF2-40B4-BE49-F238E27FC236}">
                <a16:creationId xmlns:a16="http://schemas.microsoft.com/office/drawing/2014/main" id="{B0634116-7E72-01F9-7698-33005F19A2BD}"/>
              </a:ext>
            </a:extLst>
          </p:cNvPr>
          <p:cNvSpPr txBox="1">
            <a:spLocks/>
          </p:cNvSpPr>
          <p:nvPr/>
        </p:nvSpPr>
        <p:spPr bwMode="gray">
          <a:xfrm>
            <a:off x="6096000" y="4964194"/>
            <a:ext cx="3797968" cy="1750819"/>
          </a:xfrm>
          <a:prstGeom prst="rect">
            <a:avLst/>
          </a:prstGeom>
        </p:spPr>
        <p:txBody>
          <a:bodyPr vert="horz" lIns="0" tIns="0" rIns="0" bIns="0" rtlCol="0">
            <a:noAutofit/>
          </a:bodyPr>
          <a:lstStyle>
            <a:lvl1pPr marL="252000" indent="-252000" algn="l" defTabSz="914400" rtl="0" eaLnBrk="1" latinLnBrk="0" hangingPunct="1">
              <a:lnSpc>
                <a:spcPct val="110000"/>
              </a:lnSpc>
              <a:spcBef>
                <a:spcPts val="1000"/>
              </a:spcBef>
              <a:buFontTx/>
              <a:buBlip>
                <a:blip r:embed="rId6">
                  <a:extLst>
                    <a:ext uri="{96DAC541-7B7A-43D3-8B79-37D633B846F1}">
                      <asvg:svgBlip xmlns:asvg="http://schemas.microsoft.com/office/drawing/2016/SVG/main" r:embed="rId7"/>
                    </a:ext>
                  </a:extLst>
                </a:blip>
              </a:buBlip>
              <a:defRPr sz="1800" kern="1200">
                <a:solidFill>
                  <a:schemeClr val="tx1"/>
                </a:solidFill>
                <a:latin typeface="+mn-lt"/>
                <a:ea typeface="+mn-ea"/>
                <a:cs typeface="+mn-cs"/>
              </a:defRPr>
            </a:lvl1pPr>
            <a:lvl2pPr marL="0" indent="0" algn="l" defTabSz="914400" rtl="0" eaLnBrk="1" latinLnBrk="0" hangingPunct="1">
              <a:lnSpc>
                <a:spcPct val="110000"/>
              </a:lnSpc>
              <a:spcBef>
                <a:spcPts val="400"/>
              </a:spcBef>
              <a:buFontTx/>
              <a:buNone/>
              <a:defRPr sz="1800" kern="1200">
                <a:solidFill>
                  <a:schemeClr val="tx1"/>
                </a:solidFill>
                <a:latin typeface="+mn-lt"/>
                <a:ea typeface="+mn-ea"/>
                <a:cs typeface="+mn-cs"/>
              </a:defRPr>
            </a:lvl2pPr>
            <a:lvl3pPr marL="504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3pPr>
            <a:lvl4pPr marL="756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4pPr>
            <a:lvl5pPr marL="1008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5pPr>
            <a:lvl6pPr marL="1008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6pPr>
            <a:lvl7pPr marL="1008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7pPr>
            <a:lvl8pPr marL="1008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8pPr>
            <a:lvl9pPr marL="1008000" indent="-252000" algn="l" defTabSz="914400" rtl="0" eaLnBrk="1" latinLnBrk="0" hangingPunct="1">
              <a:lnSpc>
                <a:spcPct val="110000"/>
              </a:lnSpc>
              <a:spcBef>
                <a:spcPts val="400"/>
              </a:spcBef>
              <a:buFont typeface="Roboto" panose="02000000000000000000" pitchFamily="2" charset="0"/>
              <a:buChar char="&gt;"/>
              <a:defRPr sz="1800" kern="1200">
                <a:solidFill>
                  <a:schemeClr val="tx1"/>
                </a:solidFill>
                <a:latin typeface="+mn-lt"/>
                <a:ea typeface="+mn-ea"/>
                <a:cs typeface="+mn-cs"/>
              </a:defRPr>
            </a:lvl9pPr>
          </a:lstStyle>
          <a:p>
            <a:r>
              <a:rPr lang="de-DE" sz="1600"/>
              <a:t>Zunahme neuer Stromnetzanschlüsse </a:t>
            </a:r>
          </a:p>
          <a:p>
            <a:r>
              <a:rPr lang="de-DE" sz="1600"/>
              <a:t>Rückbau nimmt parallel dazu ab</a:t>
            </a:r>
          </a:p>
          <a:p>
            <a:r>
              <a:rPr lang="de-DE" sz="1600"/>
              <a:t>Stromnetz insgesamt wachsend</a:t>
            </a:r>
          </a:p>
        </p:txBody>
      </p:sp>
      <p:graphicFrame>
        <p:nvGraphicFramePr>
          <p:cNvPr id="14" name="Diagramm 13">
            <a:extLst>
              <a:ext uri="{FF2B5EF4-FFF2-40B4-BE49-F238E27FC236}">
                <a16:creationId xmlns:a16="http://schemas.microsoft.com/office/drawing/2014/main" id="{7D9875B7-BF08-66C5-07B7-70E7871FC5BD}"/>
              </a:ext>
            </a:extLst>
          </p:cNvPr>
          <p:cNvGraphicFramePr>
            <a:graphicFrameLocks/>
          </p:cNvGraphicFramePr>
          <p:nvPr>
            <p:extLst>
              <p:ext uri="{D42A27DB-BD31-4B8C-83A1-F6EECF244321}">
                <p14:modId xmlns:p14="http://schemas.microsoft.com/office/powerpoint/2010/main" val="274739723"/>
              </p:ext>
            </p:extLst>
          </p:nvPr>
        </p:nvGraphicFramePr>
        <p:xfrm>
          <a:off x="696000" y="1494064"/>
          <a:ext cx="5054227" cy="3455008"/>
        </p:xfrm>
        <a:graphic>
          <a:graphicData uri="http://schemas.openxmlformats.org/drawingml/2006/chart">
            <c:chart xmlns:c="http://schemas.openxmlformats.org/drawingml/2006/chart" xmlns:r="http://schemas.openxmlformats.org/officeDocument/2006/relationships" r:id="rId8"/>
          </a:graphicData>
        </a:graphic>
      </p:graphicFrame>
      <p:graphicFrame>
        <p:nvGraphicFramePr>
          <p:cNvPr id="15" name="Diagramm 14">
            <a:extLst>
              <a:ext uri="{FF2B5EF4-FFF2-40B4-BE49-F238E27FC236}">
                <a16:creationId xmlns:a16="http://schemas.microsoft.com/office/drawing/2014/main" id="{03E321C6-5827-F51A-81D0-3C385773D0BA}"/>
              </a:ext>
            </a:extLst>
          </p:cNvPr>
          <p:cNvGraphicFramePr>
            <a:graphicFrameLocks/>
          </p:cNvGraphicFramePr>
          <p:nvPr>
            <p:extLst>
              <p:ext uri="{D42A27DB-BD31-4B8C-83A1-F6EECF244321}">
                <p14:modId xmlns:p14="http://schemas.microsoft.com/office/powerpoint/2010/main" val="157449979"/>
              </p:ext>
            </p:extLst>
          </p:nvPr>
        </p:nvGraphicFramePr>
        <p:xfrm>
          <a:off x="5981701" y="1557000"/>
          <a:ext cx="5282826" cy="3268999"/>
        </p:xfrm>
        <a:graphic>
          <a:graphicData uri="http://schemas.openxmlformats.org/drawingml/2006/chart">
            <c:chart xmlns:c="http://schemas.openxmlformats.org/drawingml/2006/chart" xmlns:r="http://schemas.openxmlformats.org/officeDocument/2006/relationships" r:id="rId9"/>
          </a:graphicData>
        </a:graphic>
      </p:graphicFrame>
    </p:spTree>
    <p:extLst>
      <p:ext uri="{BB962C8B-B14F-4D97-AF65-F5344CB8AC3E}">
        <p14:creationId xmlns:p14="http://schemas.microsoft.com/office/powerpoint/2010/main" val="515189231"/>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1.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2.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3.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4.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5.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6.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7.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8.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29.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VCTCREATESHAPEHANDLED" val="0"/>
</p:tagLst>
</file>

<file path=ppt/tags/tag3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_rels/theme1.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image" Target="../media/image1.png"/></Relationships>
</file>

<file path=ppt/theme/_rels/theme3.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image" Target="../media/image1.png"/></Relationships>
</file>

<file path=ppt/theme/_rels/theme4.xml.rels><?xml version="1.0" encoding="UTF-8" standalone="yes"?>
<Relationships xmlns="http://schemas.openxmlformats.org/package/2006/relationships"><Relationship Id="rId2" Type="http://schemas.openxmlformats.org/officeDocument/2006/relationships/image" Target="../media/image2.svg"/><Relationship Id="rId1" Type="http://schemas.openxmlformats.org/officeDocument/2006/relationships/image" Target="../media/image1.png"/></Relationships>
</file>

<file path=ppt/theme/theme1.xml><?xml version="1.0" encoding="utf-8"?>
<a:theme xmlns:a="http://schemas.openxmlformats.org/drawingml/2006/main" name="DEW21">
  <a:themeElements>
    <a:clrScheme name="DEW21-Farben">
      <a:dk1>
        <a:srgbClr val="050048"/>
      </a:dk1>
      <a:lt1>
        <a:sysClr val="window" lastClr="FFFFFF"/>
      </a:lt1>
      <a:dk2>
        <a:srgbClr val="F0EFEE"/>
      </a:dk2>
      <a:lt2>
        <a:srgbClr val="CFEBFB"/>
      </a:lt2>
      <a:accent1>
        <a:srgbClr val="A0D4F4"/>
      </a:accent1>
      <a:accent2>
        <a:srgbClr val="12669A"/>
      </a:accent2>
      <a:accent3>
        <a:srgbClr val="14CCA9"/>
      </a:accent3>
      <a:accent4>
        <a:srgbClr val="0D816B"/>
      </a:accent4>
      <a:accent5>
        <a:srgbClr val="F56B00"/>
      </a:accent5>
      <a:accent6>
        <a:srgbClr val="C45400"/>
      </a:accent6>
      <a:hlink>
        <a:srgbClr val="050048"/>
      </a:hlink>
      <a:folHlink>
        <a:srgbClr val="F56B00"/>
      </a:folHlink>
    </a:clrScheme>
    <a:fontScheme name="DEW21">
      <a:majorFont>
        <a:latin typeface="Roboto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120000"/>
          </a:lnSpc>
          <a:defRPr sz="16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216000" indent="-216000" algn="l">
          <a:lnSpc>
            <a:spcPct val="120000"/>
          </a:lnSpc>
          <a:spcBef>
            <a:spcPts val="1000"/>
          </a:spcBef>
          <a:buBlip>
            <a:blip xmlns:r="http://schemas.openxmlformats.org/officeDocument/2006/relationships" r:embed="rId1">
              <a:extLst>
                <a:ext uri="{96DAC541-7B7A-43D3-8B79-37D633B846F1}">
                  <asvg:svgBlip xmlns:asvg="http://schemas.microsoft.com/office/drawing/2016/SVG/main" r:embed="rId2"/>
                </a:ext>
              </a:extLst>
            </a:blip>
          </a:buBlip>
          <a:defRPr sz="1600" dirty="0" err="1" smtClean="0"/>
        </a:defPPr>
      </a:lstStyle>
    </a:txDef>
  </a:objectDefaults>
  <a:extraClrSchemeLst/>
  <a:custClrLst>
    <a:custClr name="Cyan">
      <a:srgbClr val="A0D4F4"/>
    </a:custClr>
    <a:custClr name="Tiefblau">
      <a:srgbClr val="050048"/>
    </a:custClr>
    <a:custClr name="Hellcyan">
      <a:srgbClr val="CFEBFB"/>
    </a:custClr>
    <a:custClr name="Hellgrau">
      <a:srgbClr val="F0EFEE"/>
    </a:custClr>
    <a:custClr name="Leuchtorange">
      <a:srgbClr val="FF6F00"/>
    </a:custClr>
    <a:custClr name="Tiefgruen">
      <a:srgbClr val="005136"/>
    </a:custClr>
    <a:custClr name="Hellrot">
      <a:srgbClr val="E8342F"/>
    </a:custClr>
    <a:custClr name="Hellgruen">
      <a:srgbClr val="14CCA9"/>
    </a:custClr>
    <a:custClr name="Leer">
      <a:srgbClr val="FFFFFF"/>
    </a:custClr>
    <a:custClr name="Leer">
      <a:srgbClr val="FFFFFF"/>
    </a:custClr>
  </a:custClrLst>
  <a:extLst>
    <a:ext uri="{05A4C25C-085E-4340-85A3-A5531E510DB2}">
      <thm15:themeFamily xmlns:thm15="http://schemas.microsoft.com/office/thememl/2012/main" name="Präsentation7" id="{C173AD0D-B137-4E05-A532-835140C1E9B1}" vid="{C64098F1-6C05-45AE-B0CC-E677DB8365E5}"/>
    </a:ext>
  </a:extLst>
</a:theme>
</file>

<file path=ppt/theme/theme2.xml><?xml version="1.0" encoding="utf-8"?>
<a:theme xmlns:a="http://schemas.openxmlformats.org/drawingml/2006/main" name="3_Master_DEW21">
  <a:themeElements>
    <a:clrScheme name="DEW21 Farben">
      <a:dk1>
        <a:srgbClr val="050048"/>
      </a:dk1>
      <a:lt1>
        <a:srgbClr val="FFFFFF"/>
      </a:lt1>
      <a:dk2>
        <a:srgbClr val="A0D3F3"/>
      </a:dk2>
      <a:lt2>
        <a:srgbClr val="050048"/>
      </a:lt2>
      <a:accent1>
        <a:srgbClr val="050048"/>
      </a:accent1>
      <a:accent2>
        <a:srgbClr val="A0D3F3"/>
      </a:accent2>
      <a:accent3>
        <a:srgbClr val="CFEBFB"/>
      </a:accent3>
      <a:accent4>
        <a:srgbClr val="F0EFEE"/>
      </a:accent4>
      <a:accent5>
        <a:srgbClr val="FF6F00"/>
      </a:accent5>
      <a:accent6>
        <a:srgbClr val="005136"/>
      </a:accent6>
      <a:hlink>
        <a:srgbClr val="C84340"/>
      </a:hlink>
      <a:folHlink>
        <a:srgbClr val="14CCC4"/>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PT-Master_DEW21_Klassifizierung.pptx" id="{05624E2D-89DE-4021-8056-C5CC19B3FD7B}" vid="{548A0E6A-C708-43A8-B2E4-7025E749D216}"/>
    </a:ext>
  </a:extLst>
</a:theme>
</file>

<file path=ppt/theme/theme3.xml><?xml version="1.0" encoding="utf-8"?>
<a:theme xmlns:a="http://schemas.openxmlformats.org/drawingml/2006/main" name="1_DEW21">
  <a:themeElements>
    <a:clrScheme name="DEW21-Farben">
      <a:dk1>
        <a:srgbClr val="050048"/>
      </a:dk1>
      <a:lt1>
        <a:sysClr val="window" lastClr="FFFFFF"/>
      </a:lt1>
      <a:dk2>
        <a:srgbClr val="F0EFEE"/>
      </a:dk2>
      <a:lt2>
        <a:srgbClr val="CFEBFB"/>
      </a:lt2>
      <a:accent1>
        <a:srgbClr val="A0D4F4"/>
      </a:accent1>
      <a:accent2>
        <a:srgbClr val="12669A"/>
      </a:accent2>
      <a:accent3>
        <a:srgbClr val="14CCA9"/>
      </a:accent3>
      <a:accent4>
        <a:srgbClr val="0D816B"/>
      </a:accent4>
      <a:accent5>
        <a:srgbClr val="F56B00"/>
      </a:accent5>
      <a:accent6>
        <a:srgbClr val="C45400"/>
      </a:accent6>
      <a:hlink>
        <a:srgbClr val="050048"/>
      </a:hlink>
      <a:folHlink>
        <a:srgbClr val="F56B00"/>
      </a:folHlink>
    </a:clrScheme>
    <a:fontScheme name="DEW21">
      <a:majorFont>
        <a:latin typeface="Roboto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120000"/>
          </a:lnSpc>
          <a:defRPr sz="16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216000" indent="-216000" algn="l">
          <a:lnSpc>
            <a:spcPct val="120000"/>
          </a:lnSpc>
          <a:spcBef>
            <a:spcPts val="1000"/>
          </a:spcBef>
          <a:buBlip>
            <a:blip xmlns:r="http://schemas.openxmlformats.org/officeDocument/2006/relationships" r:embed="rId1">
              <a:extLst>
                <a:ext uri="{96DAC541-7B7A-43D3-8B79-37D633B846F1}">
                  <asvg:svgBlip xmlns:asvg="http://schemas.microsoft.com/office/drawing/2016/SVG/main" r:embed="rId2"/>
                </a:ext>
              </a:extLst>
            </a:blip>
          </a:buBlip>
          <a:defRPr sz="1600" dirty="0" err="1" smtClean="0"/>
        </a:defPPr>
      </a:lstStyle>
    </a:txDef>
  </a:objectDefaults>
  <a:extraClrSchemeLst/>
  <a:custClrLst>
    <a:custClr name="Cyan">
      <a:srgbClr val="A0D4F4"/>
    </a:custClr>
    <a:custClr name="Tiefblau">
      <a:srgbClr val="050048"/>
    </a:custClr>
    <a:custClr name="Hellcyan">
      <a:srgbClr val="CFEBFB"/>
    </a:custClr>
    <a:custClr name="Hellgrau">
      <a:srgbClr val="F0EFEE"/>
    </a:custClr>
    <a:custClr name="Leuchtorange">
      <a:srgbClr val="FF6F00"/>
    </a:custClr>
    <a:custClr name="Tiefgruen">
      <a:srgbClr val="005136"/>
    </a:custClr>
    <a:custClr name="Hellrot">
      <a:srgbClr val="E8342F"/>
    </a:custClr>
    <a:custClr name="Hellgruen">
      <a:srgbClr val="14CCA9"/>
    </a:custClr>
    <a:custClr name="Leer">
      <a:srgbClr val="FFFFFF"/>
    </a:custClr>
    <a:custClr name="Leer">
      <a:srgbClr val="FFFFFF"/>
    </a:custClr>
  </a:custClrLst>
  <a:extLst>
    <a:ext uri="{05A4C25C-085E-4340-85A3-A5531E510DB2}">
      <thm15:themeFamily xmlns:thm15="http://schemas.microsoft.com/office/thememl/2012/main" name="Präsentation1" id="{F527A55C-AE6D-4A30-9C2F-F3BDC0F46788}" vid="{D8999859-6C7A-49FC-8948-A31B4601D5F1}"/>
    </a:ext>
  </a:extLst>
</a:theme>
</file>

<file path=ppt/theme/theme4.xml><?xml version="1.0" encoding="utf-8"?>
<a:theme xmlns:a="http://schemas.openxmlformats.org/drawingml/2006/main" name="2_DEW21">
  <a:themeElements>
    <a:clrScheme name="DEW21-Farben">
      <a:dk1>
        <a:srgbClr val="050048"/>
      </a:dk1>
      <a:lt1>
        <a:sysClr val="window" lastClr="FFFFFF"/>
      </a:lt1>
      <a:dk2>
        <a:srgbClr val="F0EFEE"/>
      </a:dk2>
      <a:lt2>
        <a:srgbClr val="CFEBFB"/>
      </a:lt2>
      <a:accent1>
        <a:srgbClr val="A0D4F4"/>
      </a:accent1>
      <a:accent2>
        <a:srgbClr val="12669A"/>
      </a:accent2>
      <a:accent3>
        <a:srgbClr val="14CCA9"/>
      </a:accent3>
      <a:accent4>
        <a:srgbClr val="0D816B"/>
      </a:accent4>
      <a:accent5>
        <a:srgbClr val="F56B00"/>
      </a:accent5>
      <a:accent6>
        <a:srgbClr val="C45400"/>
      </a:accent6>
      <a:hlink>
        <a:srgbClr val="050048"/>
      </a:hlink>
      <a:folHlink>
        <a:srgbClr val="F56B00"/>
      </a:folHlink>
    </a:clrScheme>
    <a:fontScheme name="DEW21">
      <a:majorFont>
        <a:latin typeface="Roboto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120000"/>
          </a:lnSpc>
          <a:defRPr sz="160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tx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Autofit/>
      </a:bodyPr>
      <a:lstStyle>
        <a:defPPr marL="216000" indent="-216000" algn="l">
          <a:lnSpc>
            <a:spcPct val="120000"/>
          </a:lnSpc>
          <a:spcBef>
            <a:spcPts val="1000"/>
          </a:spcBef>
          <a:buBlip>
            <a:blip xmlns:r="http://schemas.openxmlformats.org/officeDocument/2006/relationships" r:embed="rId1">
              <a:extLst>
                <a:ext uri="{96DAC541-7B7A-43D3-8B79-37D633B846F1}">
                  <asvg:svgBlip xmlns:asvg="http://schemas.microsoft.com/office/drawing/2016/SVG/main" r:embed="rId2"/>
                </a:ext>
              </a:extLst>
            </a:blip>
          </a:buBlip>
          <a:defRPr sz="1600" dirty="0" err="1" smtClean="0"/>
        </a:defPPr>
      </a:lstStyle>
    </a:txDef>
  </a:objectDefaults>
  <a:extraClrSchemeLst/>
  <a:custClrLst>
    <a:custClr name="Cyan">
      <a:srgbClr val="A0D4F4"/>
    </a:custClr>
    <a:custClr name="Tiefblau">
      <a:srgbClr val="050048"/>
    </a:custClr>
    <a:custClr name="Hellcyan">
      <a:srgbClr val="CFEBFB"/>
    </a:custClr>
    <a:custClr name="Hellgrau">
      <a:srgbClr val="F0EFEE"/>
    </a:custClr>
    <a:custClr name="Leuchtorange">
      <a:srgbClr val="FF6F00"/>
    </a:custClr>
    <a:custClr name="Tiefgruen">
      <a:srgbClr val="005136"/>
    </a:custClr>
    <a:custClr name="Hellrot">
      <a:srgbClr val="E8342F"/>
    </a:custClr>
    <a:custClr name="Hellgruen">
      <a:srgbClr val="14CCA9"/>
    </a:custClr>
    <a:custClr name="Leer">
      <a:srgbClr val="FFFFFF"/>
    </a:custClr>
    <a:custClr name="Leer">
      <a:srgbClr val="FFFFFF"/>
    </a:custClr>
  </a:custClrLst>
  <a:extLst>
    <a:ext uri="{05A4C25C-085E-4340-85A3-A5531E510DB2}">
      <thm15:themeFamily xmlns:thm15="http://schemas.microsoft.com/office/thememl/2012/main" name="Präsentation1" id="{F527A55C-AE6D-4A30-9C2F-F3BDC0F46788}" vid="{D8999859-6C7A-49FC-8948-A31B4601D5F1}"/>
    </a:ext>
  </a:extLst>
</a:theme>
</file>

<file path=ppt/theme/theme5.xml><?xml version="1.0" encoding="utf-8"?>
<a:theme xmlns:a="http://schemas.openxmlformats.org/drawingml/2006/main" name="Office">
  <a:themeElements>
    <a:clrScheme name="DEW21">
      <a:dk1>
        <a:srgbClr val="050048"/>
      </a:dk1>
      <a:lt1>
        <a:sysClr val="window" lastClr="FFFFFF"/>
      </a:lt1>
      <a:dk2>
        <a:srgbClr val="F0EFEE"/>
      </a:dk2>
      <a:lt2>
        <a:srgbClr val="CFEBFB"/>
      </a:lt2>
      <a:accent1>
        <a:srgbClr val="A0D4F4"/>
      </a:accent1>
      <a:accent2>
        <a:srgbClr val="12669A"/>
      </a:accent2>
      <a:accent3>
        <a:srgbClr val="14CCA9"/>
      </a:accent3>
      <a:accent4>
        <a:srgbClr val="0D816B"/>
      </a:accent4>
      <a:accent5>
        <a:srgbClr val="FF6F00"/>
      </a:accent5>
      <a:accent6>
        <a:srgbClr val="C45400"/>
      </a:accent6>
      <a:hlink>
        <a:srgbClr val="050048"/>
      </a:hlink>
      <a:folHlink>
        <a:srgbClr val="FF6F00"/>
      </a:folHlink>
    </a:clrScheme>
    <a:fontScheme name="DEW21">
      <a:majorFont>
        <a:latin typeface="Roboto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a:themeElements>
    <a:clrScheme name="DEW21">
      <a:dk1>
        <a:srgbClr val="050048"/>
      </a:dk1>
      <a:lt1>
        <a:sysClr val="window" lastClr="FFFFFF"/>
      </a:lt1>
      <a:dk2>
        <a:srgbClr val="F0EFEE"/>
      </a:dk2>
      <a:lt2>
        <a:srgbClr val="CFEBFB"/>
      </a:lt2>
      <a:accent1>
        <a:srgbClr val="A0D4F4"/>
      </a:accent1>
      <a:accent2>
        <a:srgbClr val="12669A"/>
      </a:accent2>
      <a:accent3>
        <a:srgbClr val="14CCA9"/>
      </a:accent3>
      <a:accent4>
        <a:srgbClr val="0D816B"/>
      </a:accent4>
      <a:accent5>
        <a:srgbClr val="FF6F00"/>
      </a:accent5>
      <a:accent6>
        <a:srgbClr val="C45400"/>
      </a:accent6>
      <a:hlink>
        <a:srgbClr val="050048"/>
      </a:hlink>
      <a:folHlink>
        <a:srgbClr val="FF6F00"/>
      </a:folHlink>
    </a:clrScheme>
    <a:fontScheme name="DEW21">
      <a:majorFont>
        <a:latin typeface="Roboto Medium"/>
        <a:ea typeface=""/>
        <a:cs typeface=""/>
      </a:majorFont>
      <a:minorFont>
        <a:latin typeface="Robot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8.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ppt/theme/themeOverride9.xml><?xml version="1.0" encoding="utf-8"?>
<a:themeOverride xmlns:a="http://schemas.openxmlformats.org/drawingml/2006/main">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2007 - 2010">
    <a:majorFont>
      <a:latin typeface="Cambria"/>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07 - 201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20C14B6D00724A4D9F2B6BAAE784B9DF" ma:contentTypeVersion="12" ma:contentTypeDescription="Create a new document." ma:contentTypeScope="" ma:versionID="dd9d87f97e2ebf442c464c7feb9a2601">
  <xsd:schema xmlns:xsd="http://www.w3.org/2001/XMLSchema" xmlns:xs="http://www.w3.org/2001/XMLSchema" xmlns:p="http://schemas.microsoft.com/office/2006/metadata/properties" xmlns:ns2="4b11626b-d93f-4c63-b930-3f4c766eb0ec" xmlns:ns3="2bbd884b-2238-46d9-80a2-2dd8191512de" targetNamespace="http://schemas.microsoft.com/office/2006/metadata/properties" ma:root="true" ma:fieldsID="372c6de96630658f2c363757a8debee7" ns2:_="" ns3:_="">
    <xsd:import namespace="4b11626b-d93f-4c63-b930-3f4c766eb0ec"/>
    <xsd:import namespace="2bbd884b-2238-46d9-80a2-2dd8191512de"/>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ObjectDetectorVersions" minOccurs="0"/>
                <xsd:element ref="ns2:MediaServiceDateTaken" minOccurs="0"/>
                <xsd:element ref="ns2:MediaServiceGenerationTime" minOccurs="0"/>
                <xsd:element ref="ns2:MediaServiceEventHashCode" minOccurs="0"/>
                <xsd:element ref="ns2:MediaLengthInSeconds"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b11626b-d93f-4c63-b930-3f4c766eb0e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ObjectDetectorVersions" ma:index="11" nillable="true" ma:displayName="MediaServiceObjectDetectorVersions" ma:hidden="true" ma:indexed="true" ma:internalName="MediaServiceObjectDetectorVersions" ma:readOnly="true">
      <xsd:simpleType>
        <xsd:restriction base="dms:Text"/>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b2170c6a-3c1e-44b5-95ed-5ceb41d8bca6"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2bbd884b-2238-46d9-80a2-2dd8191512de"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03cd13c5-35b0-45ac-98fb-0df47118c3bc}" ma:internalName="TaxCatchAll" ma:showField="CatchAllData" ma:web="2bbd884b-2238-46d9-80a2-2dd8191512d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4b11626b-d93f-4c63-b930-3f4c766eb0ec">
      <Terms xmlns="http://schemas.microsoft.com/office/infopath/2007/PartnerControls"/>
    </lcf76f155ced4ddcb4097134ff3c332f>
    <TaxCatchAll xmlns="2bbd884b-2238-46d9-80a2-2dd8191512de" xsi:nil="true"/>
  </documentManagement>
</p:properties>
</file>

<file path=customXml/itemProps1.xml><?xml version="1.0" encoding="utf-8"?>
<ds:datastoreItem xmlns:ds="http://schemas.openxmlformats.org/officeDocument/2006/customXml" ds:itemID="{EA8321F0-9A49-40D3-AD36-866E96438CBB}">
  <ds:schemaRefs>
    <ds:schemaRef ds:uri="http://schemas.microsoft.com/sharepoint/v3/contenttype/forms"/>
  </ds:schemaRefs>
</ds:datastoreItem>
</file>

<file path=customXml/itemProps2.xml><?xml version="1.0" encoding="utf-8"?>
<ds:datastoreItem xmlns:ds="http://schemas.openxmlformats.org/officeDocument/2006/customXml" ds:itemID="{01304939-A916-47F0-A477-673604D36981}"/>
</file>

<file path=customXml/itemProps3.xml><?xml version="1.0" encoding="utf-8"?>
<ds:datastoreItem xmlns:ds="http://schemas.openxmlformats.org/officeDocument/2006/customXml" ds:itemID="{C5F555C5-73DF-4C5E-9F8E-0844AC8B8E91}">
  <ds:schemaRefs>
    <ds:schemaRef ds:uri="1f5b00b1-bd24-4ea5-af3b-a8f8414c817b"/>
    <ds:schemaRef ds:uri="5d37445a-5d22-4016-9377-4f32ee053853"/>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DEW21-PPT-Für-Präsentationen</Template>
  <TotalTime>0</TotalTime>
  <Words>2269</Words>
  <Application>Microsoft Office PowerPoint</Application>
  <PresentationFormat>Breitbild</PresentationFormat>
  <Paragraphs>340</Paragraphs>
  <Slides>32</Slides>
  <Notes>5</Notes>
  <HiddenSlides>0</HiddenSlides>
  <MMClips>0</MMClips>
  <ScaleCrop>false</ScaleCrop>
  <HeadingPairs>
    <vt:vector size="8" baseType="variant">
      <vt:variant>
        <vt:lpstr>Verwendete Schriftarten</vt:lpstr>
      </vt:variant>
      <vt:variant>
        <vt:i4>10</vt:i4>
      </vt:variant>
      <vt:variant>
        <vt:lpstr>Design</vt:lpstr>
      </vt:variant>
      <vt:variant>
        <vt:i4>4</vt:i4>
      </vt:variant>
      <vt:variant>
        <vt:lpstr>Eingebettete OLE-Server</vt:lpstr>
      </vt:variant>
      <vt:variant>
        <vt:i4>2</vt:i4>
      </vt:variant>
      <vt:variant>
        <vt:lpstr>Folientitel</vt:lpstr>
      </vt:variant>
      <vt:variant>
        <vt:i4>32</vt:i4>
      </vt:variant>
    </vt:vector>
  </HeadingPairs>
  <TitlesOfParts>
    <vt:vector size="48" baseType="lpstr">
      <vt:lpstr>Aptos</vt:lpstr>
      <vt:lpstr>Arial</vt:lpstr>
      <vt:lpstr>Barlow</vt:lpstr>
      <vt:lpstr>Better Times</vt:lpstr>
      <vt:lpstr>Calibri</vt:lpstr>
      <vt:lpstr>HalisGR-Bold</vt:lpstr>
      <vt:lpstr>Roboto</vt:lpstr>
      <vt:lpstr>Roboto Medium</vt:lpstr>
      <vt:lpstr>Wingdings</vt:lpstr>
      <vt:lpstr>Wingdings 3</vt:lpstr>
      <vt:lpstr>DEW21</vt:lpstr>
      <vt:lpstr>3_Master_DEW21</vt:lpstr>
      <vt:lpstr>1_DEW21</vt:lpstr>
      <vt:lpstr>2_DEW21</vt:lpstr>
      <vt:lpstr>think-cell Folie</vt:lpstr>
      <vt:lpstr>think-cell Slide</vt:lpstr>
      <vt:lpstr>Aktuelle Trends der Energiewende in Dortmund und Innovationen der Sektorenkopplung</vt:lpstr>
      <vt:lpstr>DEW21 ist mit 60,1 % mehrheitlich im städtischen Besitz (DSW21) mit langjährigem Partner Westenergie AG (e.on)</vt:lpstr>
      <vt:lpstr>Agenda</vt:lpstr>
      <vt:lpstr>Einblicke ins Dortmunder Netz</vt:lpstr>
      <vt:lpstr>Energiepolitische Trends in der Bundespolitik</vt:lpstr>
      <vt:lpstr>PowerPoint-Präsentation</vt:lpstr>
      <vt:lpstr>Dortmunder Energiewende: Wir nutzen vier Bausteine für die Klimaneutralität</vt:lpstr>
      <vt:lpstr>„Heimatkunde aus dem Dortmunder Netz“  Sachstand zur Transformation</vt:lpstr>
      <vt:lpstr>Die Entwicklung der Netzanschlüsse Gas und Strom weist vorsichtige Tendenzen in Richtung der Transformation</vt:lpstr>
      <vt:lpstr>Die Dortmunder gehen tendenziell sparsamer mit Energie um und werden sukzessive selbst zu Erzeugern</vt:lpstr>
      <vt:lpstr>Ladepunkte und Wärmepumpen  werden zunehmend bedeutende Faktoren im Stromnetz</vt:lpstr>
      <vt:lpstr>Auch Erzeugungsanlagen inkl. Balkon-PV und Batteriespeicher gewinnen zunehmend an Bedeutung</vt:lpstr>
      <vt:lpstr>Sowohl Jahresarbeit wie auch die zeitgleiche Leistung  nehmen aktuell im Dortmunder Stromnetz noch leicht ab</vt:lpstr>
      <vt:lpstr>Energiewende weiter denken und treiben</vt:lpstr>
      <vt:lpstr>Energiewende weiter denken und treiben</vt:lpstr>
      <vt:lpstr>Die integrierte Zielnetzplanung Strom – iZNP 1.0  Was ist eine integrierte Zielnetzplanung? </vt:lpstr>
      <vt:lpstr>PowerPoint-Präsentation</vt:lpstr>
      <vt:lpstr>iZNP 1.0 - Szenario 6:     Fernwärme Ausbaustufe 1 - kein Anschlusszwang</vt:lpstr>
      <vt:lpstr>Integrierte Zielnetzplanung (iZNP) 2.0 Strom Stetige Weiterentwicklung – Bausteine der iZNP </vt:lpstr>
      <vt:lpstr>Die Herausforderungen der Energiewende zeigen sich auch ganz konkret in der Praxis: Beispiel 1: Die MSA Siedlung</vt:lpstr>
      <vt:lpstr>Praxisbeispiel 2: Pilotgebiet Kirchhörde</vt:lpstr>
      <vt:lpstr>Intelligente Messsysteme – Bisheriger Hochlauf und Benefits</vt:lpstr>
      <vt:lpstr>Dekarbonisierung der Wärmeversorgung ist eine große Herausforderung, weil noch zu über 80 % fossile Wärmeerzeugung vorherrscht </vt:lpstr>
      <vt:lpstr>Die Kommunale Wärmeplanung beschreibt ein Konzept, wie die Wende hin zu einer klimaneutralen Wärmeversorgung gelingen kann</vt:lpstr>
      <vt:lpstr>PowerPoint-Präsentation</vt:lpstr>
      <vt:lpstr>Wasserstoff wird als alternative Energiequelle nach Preiswürdigkeit und Verfügbarkeit eingesetzt werden</vt:lpstr>
      <vt:lpstr>Fazit</vt:lpstr>
      <vt:lpstr>Vielen </vt:lpstr>
      <vt:lpstr>Das H2 Kernnetz ist Gesetz(t)</vt:lpstr>
      <vt:lpstr>Integrierte Zielnetzplanung (iZNP) 2.0 Strom Stetige Weiterentwicklung – Bausteine der iZNP</vt:lpstr>
      <vt:lpstr>Aktuelle Infrastrukturübersicht Gas</vt:lpstr>
      <vt:lpstr>Die Kundenbefragung zeigt breites Interesse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Renten Christina</dc:creator>
  <cp:lastModifiedBy>Bülau Manuela</cp:lastModifiedBy>
  <cp:revision>255</cp:revision>
  <dcterms:created xsi:type="dcterms:W3CDTF">2025-03-17T10:24:02Z</dcterms:created>
  <dcterms:modified xsi:type="dcterms:W3CDTF">2025-11-18T13:41:23Z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0x01010020C14B6D00724A4D9F2B6BAAE784B9DF</vt:lpwstr>
  </property>
</Properties>
</file>