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624" r:id="rId2"/>
    <p:sldId id="258" r:id="rId3"/>
    <p:sldId id="3756" r:id="rId4"/>
    <p:sldId id="3625" r:id="rId5"/>
    <p:sldId id="3767" r:id="rId6"/>
    <p:sldId id="3728" r:id="rId7"/>
    <p:sldId id="3763" r:id="rId8"/>
    <p:sldId id="3730" r:id="rId9"/>
    <p:sldId id="3765" r:id="rId10"/>
    <p:sldId id="3766" r:id="rId11"/>
    <p:sldId id="3734" r:id="rId12"/>
    <p:sldId id="3753" r:id="rId13"/>
    <p:sldId id="3732" r:id="rId14"/>
    <p:sldId id="3631" r:id="rId15"/>
    <p:sldId id="3632" r:id="rId16"/>
    <p:sldId id="3742" r:id="rId17"/>
    <p:sldId id="3750" r:id="rId18"/>
    <p:sldId id="3762" r:id="rId19"/>
    <p:sldId id="3746" r:id="rId20"/>
    <p:sldId id="3755" r:id="rId21"/>
    <p:sldId id="3752" r:id="rId22"/>
    <p:sldId id="3497" r:id="rId23"/>
    <p:sldId id="3601" r:id="rId24"/>
    <p:sldId id="3747" r:id="rId25"/>
    <p:sldId id="3748" r:id="rId26"/>
    <p:sldId id="3751" r:id="rId27"/>
  </p:sldIdLst>
  <p:sldSz cx="12192000" cy="6858000"/>
  <p:notesSz cx="6797675" cy="9926638"/>
  <p:custDataLst>
    <p:tags r:id="rId3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9" userDrawn="1">
          <p15:clr>
            <a:srgbClr val="A4A3A4"/>
          </p15:clr>
        </p15:guide>
        <p15:guide id="2" orient="horz" pos="3022" userDrawn="1">
          <p15:clr>
            <a:srgbClr val="A4A3A4"/>
          </p15:clr>
        </p15:guide>
        <p15:guide id="3" orient="horz" pos="3929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pos="7287" userDrawn="1">
          <p15:clr>
            <a:srgbClr val="A4A3A4"/>
          </p15:clr>
        </p15:guide>
        <p15:guide id="7" pos="4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A1921"/>
    <a:srgbClr val="A6A6A6"/>
    <a:srgbClr val="595959"/>
    <a:srgbClr val="B9DAEA"/>
    <a:srgbClr val="FFF3CD"/>
    <a:srgbClr val="FFC000"/>
    <a:srgbClr val="3C9EC8"/>
    <a:srgbClr val="003E63"/>
    <a:srgbClr val="0D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D64560-BF2B-419E-B631-19DCD535D2B1}" v="414" dt="2025-11-09T11:53:25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441" autoAdjust="0"/>
  </p:normalViewPr>
  <p:slideViewPr>
    <p:cSldViewPr snapToObjects="1">
      <p:cViewPr varScale="1">
        <p:scale>
          <a:sx n="99" d="100"/>
          <a:sy n="99" d="100"/>
        </p:scale>
        <p:origin x="948" y="306"/>
      </p:cViewPr>
      <p:guideLst>
        <p:guide orient="horz" pos="2659"/>
        <p:guide orient="horz" pos="3022"/>
        <p:guide orient="horz" pos="3929"/>
        <p:guide pos="3840"/>
        <p:guide pos="393"/>
        <p:guide pos="7287"/>
        <p:guide pos="4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60"/>
    </p:cViewPr>
  </p:sorterViewPr>
  <p:notesViewPr>
    <p:cSldViewPr snapToObjects="1">
      <p:cViewPr varScale="1">
        <p:scale>
          <a:sx n="65" d="100"/>
          <a:sy n="65" d="100"/>
        </p:scale>
        <p:origin x="-331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Wendel" userId="58afef66-86e2-450b-a4e2-f52a17faa237" providerId="ADAL" clId="{6B0B40B2-1D2A-4A4C-9B1B-E34EB2FDB005}"/>
    <pc:docChg chg="undo custSel addSld delSld modSld">
      <pc:chgData name="Matthias Wendel" userId="58afef66-86e2-450b-a4e2-f52a17faa237" providerId="ADAL" clId="{6B0B40B2-1D2A-4A4C-9B1B-E34EB2FDB005}" dt="2025-11-17T12:57:51.273" v="3142" actId="20577"/>
      <pc:docMkLst>
        <pc:docMk/>
      </pc:docMkLst>
      <pc:sldChg chg="modSp mod">
        <pc:chgData name="Matthias Wendel" userId="58afef66-86e2-450b-a4e2-f52a17faa237" providerId="ADAL" clId="{6B0B40B2-1D2A-4A4C-9B1B-E34EB2FDB005}" dt="2025-11-09T11:48:44.256" v="3108" actId="20577"/>
        <pc:sldMkLst>
          <pc:docMk/>
          <pc:sldMk cId="1298521252" sldId="3601"/>
        </pc:sldMkLst>
        <pc:spChg chg="mod">
          <ac:chgData name="Matthias Wendel" userId="58afef66-86e2-450b-a4e2-f52a17faa237" providerId="ADAL" clId="{6B0B40B2-1D2A-4A4C-9B1B-E34EB2FDB005}" dt="2025-11-09T11:48:44.256" v="3108" actId="20577"/>
          <ac:spMkLst>
            <pc:docMk/>
            <pc:sldMk cId="1298521252" sldId="3601"/>
            <ac:spMk id="2" creationId="{9468EC38-78BC-C70E-4ED5-41CE698AD05E}"/>
          </ac:spMkLst>
        </pc:spChg>
      </pc:sldChg>
      <pc:sldChg chg="modSp mod">
        <pc:chgData name="Matthias Wendel" userId="58afef66-86e2-450b-a4e2-f52a17faa237" providerId="ADAL" clId="{6B0B40B2-1D2A-4A4C-9B1B-E34EB2FDB005}" dt="2025-11-17T12:57:51.273" v="3142" actId="20577"/>
        <pc:sldMkLst>
          <pc:docMk/>
          <pc:sldMk cId="1264616474" sldId="3624"/>
        </pc:sldMkLst>
        <pc:spChg chg="mod">
          <ac:chgData name="Matthias Wendel" userId="58afef66-86e2-450b-a4e2-f52a17faa237" providerId="ADAL" clId="{6B0B40B2-1D2A-4A4C-9B1B-E34EB2FDB005}" dt="2025-11-17T12:57:51.273" v="3142" actId="20577"/>
          <ac:spMkLst>
            <pc:docMk/>
            <pc:sldMk cId="1264616474" sldId="3624"/>
            <ac:spMk id="2" creationId="{B2B91699-CF84-F1E7-BACF-EECEDD17D76B}"/>
          </ac:spMkLst>
        </pc:spChg>
        <pc:spChg chg="mod">
          <ac:chgData name="Matthias Wendel" userId="58afef66-86e2-450b-a4e2-f52a17faa237" providerId="ADAL" clId="{6B0B40B2-1D2A-4A4C-9B1B-E34EB2FDB005}" dt="2025-11-17T12:57:00.427" v="3134" actId="20577"/>
          <ac:spMkLst>
            <pc:docMk/>
            <pc:sldMk cId="1264616474" sldId="3624"/>
            <ac:spMk id="3" creationId="{7C404217-8D01-A3D7-5D54-EBAF59244C86}"/>
          </ac:spMkLst>
        </pc:spChg>
      </pc:sldChg>
      <pc:sldChg chg="addSp delSp modSp mod modAnim">
        <pc:chgData name="Matthias Wendel" userId="58afef66-86e2-450b-a4e2-f52a17faa237" providerId="ADAL" clId="{6B0B40B2-1D2A-4A4C-9B1B-E34EB2FDB005}" dt="2025-11-07T11:52:44.042" v="1663"/>
        <pc:sldMkLst>
          <pc:docMk/>
          <pc:sldMk cId="418362144" sldId="3625"/>
        </pc:sldMkLst>
        <pc:spChg chg="mod">
          <ac:chgData name="Matthias Wendel" userId="58afef66-86e2-450b-a4e2-f52a17faa237" providerId="ADAL" clId="{6B0B40B2-1D2A-4A4C-9B1B-E34EB2FDB005}" dt="2025-11-07T11:31:41.387" v="1408" actId="20577"/>
          <ac:spMkLst>
            <pc:docMk/>
            <pc:sldMk cId="418362144" sldId="3625"/>
            <ac:spMk id="5" creationId="{72FF9DF5-D6F7-5D7F-D971-FC69763C70F6}"/>
          </ac:spMkLst>
        </pc:spChg>
        <pc:spChg chg="mod">
          <ac:chgData name="Matthias Wendel" userId="58afef66-86e2-450b-a4e2-f52a17faa237" providerId="ADAL" clId="{6B0B40B2-1D2A-4A4C-9B1B-E34EB2FDB005}" dt="2025-11-07T11:34:26.865" v="1455"/>
          <ac:spMkLst>
            <pc:docMk/>
            <pc:sldMk cId="418362144" sldId="3625"/>
            <ac:spMk id="19" creationId="{BD82476A-D88C-5594-4643-5CF761003DC1}"/>
          </ac:spMkLst>
        </pc:spChg>
        <pc:spChg chg="mod">
          <ac:chgData name="Matthias Wendel" userId="58afef66-86e2-450b-a4e2-f52a17faa237" providerId="ADAL" clId="{6B0B40B2-1D2A-4A4C-9B1B-E34EB2FDB005}" dt="2025-11-07T11:34:26.865" v="1455"/>
          <ac:spMkLst>
            <pc:docMk/>
            <pc:sldMk cId="418362144" sldId="3625"/>
            <ac:spMk id="20" creationId="{90C53F24-66B2-591A-A562-EA03C94198CD}"/>
          </ac:spMkLst>
        </pc:spChg>
        <pc:spChg chg="mod">
          <ac:chgData name="Matthias Wendel" userId="58afef66-86e2-450b-a4e2-f52a17faa237" providerId="ADAL" clId="{6B0B40B2-1D2A-4A4C-9B1B-E34EB2FDB005}" dt="2025-11-07T11:34:26.865" v="1455"/>
          <ac:spMkLst>
            <pc:docMk/>
            <pc:sldMk cId="418362144" sldId="3625"/>
            <ac:spMk id="25" creationId="{0F4BEF90-8C8D-81BB-ECAF-03A038C3ED20}"/>
          </ac:spMkLst>
        </pc:spChg>
        <pc:spChg chg="mod">
          <ac:chgData name="Matthias Wendel" userId="58afef66-86e2-450b-a4e2-f52a17faa237" providerId="ADAL" clId="{6B0B40B2-1D2A-4A4C-9B1B-E34EB2FDB005}" dt="2025-11-07T11:34:26.865" v="1455"/>
          <ac:spMkLst>
            <pc:docMk/>
            <pc:sldMk cId="418362144" sldId="3625"/>
            <ac:spMk id="27" creationId="{D049E240-E0A1-188D-C9FA-7E48FDEFF602}"/>
          </ac:spMkLst>
        </pc:spChg>
        <pc:spChg chg="mod">
          <ac:chgData name="Matthias Wendel" userId="58afef66-86e2-450b-a4e2-f52a17faa237" providerId="ADAL" clId="{6B0B40B2-1D2A-4A4C-9B1B-E34EB2FDB005}" dt="2025-11-07T11:34:26.865" v="1455"/>
          <ac:spMkLst>
            <pc:docMk/>
            <pc:sldMk cId="418362144" sldId="3625"/>
            <ac:spMk id="38" creationId="{0613CC2B-3BF4-30A6-E863-D082750DE374}"/>
          </ac:spMkLst>
        </pc:spChg>
        <pc:spChg chg="mod">
          <ac:chgData name="Matthias Wendel" userId="58afef66-86e2-450b-a4e2-f52a17faa237" providerId="ADAL" clId="{6B0B40B2-1D2A-4A4C-9B1B-E34EB2FDB005}" dt="2025-11-07T11:34:26.865" v="1455"/>
          <ac:spMkLst>
            <pc:docMk/>
            <pc:sldMk cId="418362144" sldId="3625"/>
            <ac:spMk id="40" creationId="{328DA3F3-4321-FBBC-EBA1-09F8CB779D6B}"/>
          </ac:spMkLst>
        </pc:spChg>
        <pc:spChg chg="mod">
          <ac:chgData name="Matthias Wendel" userId="58afef66-86e2-450b-a4e2-f52a17faa237" providerId="ADAL" clId="{6B0B40B2-1D2A-4A4C-9B1B-E34EB2FDB005}" dt="2025-11-07T11:34:26.865" v="1455"/>
          <ac:spMkLst>
            <pc:docMk/>
            <pc:sldMk cId="418362144" sldId="3625"/>
            <ac:spMk id="42" creationId="{BD838FF2-B992-3931-5B94-89065381F21F}"/>
          </ac:spMkLst>
        </pc:spChg>
        <pc:spChg chg="mod">
          <ac:chgData name="Matthias Wendel" userId="58afef66-86e2-450b-a4e2-f52a17faa237" providerId="ADAL" clId="{6B0B40B2-1D2A-4A4C-9B1B-E34EB2FDB005}" dt="2025-11-07T11:34:26.865" v="1455"/>
          <ac:spMkLst>
            <pc:docMk/>
            <pc:sldMk cId="418362144" sldId="3625"/>
            <ac:spMk id="43" creationId="{8CCD21DD-5A7A-88EB-D514-8FDD63907EEB}"/>
          </ac:spMkLst>
        </pc:spChg>
        <pc:spChg chg="mod topLvl">
          <ac:chgData name="Matthias Wendel" userId="58afef66-86e2-450b-a4e2-f52a17faa237" providerId="ADAL" clId="{6B0B40B2-1D2A-4A4C-9B1B-E34EB2FDB005}" dt="2025-11-07T10:59:25.232" v="53" actId="20577"/>
          <ac:spMkLst>
            <pc:docMk/>
            <pc:sldMk cId="418362144" sldId="3625"/>
            <ac:spMk id="57" creationId="{CE8322FE-549E-59F7-44A6-C587EA597D90}"/>
          </ac:spMkLst>
        </pc:spChg>
        <pc:spChg chg="mod">
          <ac:chgData name="Matthias Wendel" userId="58afef66-86e2-450b-a4e2-f52a17faa237" providerId="ADAL" clId="{6B0B40B2-1D2A-4A4C-9B1B-E34EB2FDB005}" dt="2025-11-07T11:34:26.865" v="1455"/>
          <ac:spMkLst>
            <pc:docMk/>
            <pc:sldMk cId="418362144" sldId="3625"/>
            <ac:spMk id="61" creationId="{46F73EAB-C8D8-E525-C984-94FF972EF0FA}"/>
          </ac:spMkLst>
        </pc:spChg>
        <pc:spChg chg="mod">
          <ac:chgData name="Matthias Wendel" userId="58afef66-86e2-450b-a4e2-f52a17faa237" providerId="ADAL" clId="{6B0B40B2-1D2A-4A4C-9B1B-E34EB2FDB005}" dt="2025-11-07T11:34:26.865" v="1455"/>
          <ac:spMkLst>
            <pc:docMk/>
            <pc:sldMk cId="418362144" sldId="3625"/>
            <ac:spMk id="77" creationId="{26EC0F6F-F4C5-C777-7AD2-930E49E1CE27}"/>
          </ac:spMkLst>
        </pc:spChg>
        <pc:spChg chg="mod">
          <ac:chgData name="Matthias Wendel" userId="58afef66-86e2-450b-a4e2-f52a17faa237" providerId="ADAL" clId="{6B0B40B2-1D2A-4A4C-9B1B-E34EB2FDB005}" dt="2025-11-07T10:59:04.185" v="46" actId="165"/>
          <ac:spMkLst>
            <pc:docMk/>
            <pc:sldMk cId="418362144" sldId="3625"/>
            <ac:spMk id="81" creationId="{4ABED11C-1AFC-3EF4-8075-6A7E361F5E09}"/>
          </ac:spMkLst>
        </pc:spChg>
        <pc:spChg chg="mod">
          <ac:chgData name="Matthias Wendel" userId="58afef66-86e2-450b-a4e2-f52a17faa237" providerId="ADAL" clId="{6B0B40B2-1D2A-4A4C-9B1B-E34EB2FDB005}" dt="2025-11-07T10:59:04.185" v="46" actId="165"/>
          <ac:spMkLst>
            <pc:docMk/>
            <pc:sldMk cId="418362144" sldId="3625"/>
            <ac:spMk id="82" creationId="{88209CD2-802F-9471-3D5A-92FA94DD3C16}"/>
          </ac:spMkLst>
        </pc:spChg>
        <pc:spChg chg="mod">
          <ac:chgData name="Matthias Wendel" userId="58afef66-86e2-450b-a4e2-f52a17faa237" providerId="ADAL" clId="{6B0B40B2-1D2A-4A4C-9B1B-E34EB2FDB005}" dt="2025-11-07T10:59:04.185" v="46" actId="165"/>
          <ac:spMkLst>
            <pc:docMk/>
            <pc:sldMk cId="418362144" sldId="3625"/>
            <ac:spMk id="83" creationId="{940354B0-23E7-FE12-18FC-D21D68D36F1A}"/>
          </ac:spMkLst>
        </pc:spChg>
        <pc:spChg chg="mod">
          <ac:chgData name="Matthias Wendel" userId="58afef66-86e2-450b-a4e2-f52a17faa237" providerId="ADAL" clId="{6B0B40B2-1D2A-4A4C-9B1B-E34EB2FDB005}" dt="2025-11-07T10:59:04.185" v="46" actId="165"/>
          <ac:spMkLst>
            <pc:docMk/>
            <pc:sldMk cId="418362144" sldId="3625"/>
            <ac:spMk id="84" creationId="{E889A214-1803-CC06-70E1-613D0840DC32}"/>
          </ac:spMkLst>
        </pc:spChg>
        <pc:spChg chg="mod">
          <ac:chgData name="Matthias Wendel" userId="58afef66-86e2-450b-a4e2-f52a17faa237" providerId="ADAL" clId="{6B0B40B2-1D2A-4A4C-9B1B-E34EB2FDB005}" dt="2025-11-07T11:52:40.176" v="1661" actId="164"/>
          <ac:spMkLst>
            <pc:docMk/>
            <pc:sldMk cId="418362144" sldId="3625"/>
            <ac:spMk id="88" creationId="{C9FCF82D-6453-F9D4-E72A-FD085EC151D1}"/>
          </ac:spMkLst>
        </pc:spChg>
        <pc:grpChg chg="mod">
          <ac:chgData name="Matthias Wendel" userId="58afef66-86e2-450b-a4e2-f52a17faa237" providerId="ADAL" clId="{6B0B40B2-1D2A-4A4C-9B1B-E34EB2FDB005}" dt="2025-11-07T11:52:40.176" v="1661" actId="164"/>
          <ac:grpSpMkLst>
            <pc:docMk/>
            <pc:sldMk cId="418362144" sldId="3625"/>
            <ac:grpSpMk id="9" creationId="{342331AF-D635-24A9-E6B8-DE43BDB310EE}"/>
          </ac:grpSpMkLst>
        </pc:grpChg>
        <pc:grpChg chg="mod topLvl">
          <ac:chgData name="Matthias Wendel" userId="58afef66-86e2-450b-a4e2-f52a17faa237" providerId="ADAL" clId="{6B0B40B2-1D2A-4A4C-9B1B-E34EB2FDB005}" dt="2025-11-07T10:59:04.185" v="46" actId="165"/>
          <ac:grpSpMkLst>
            <pc:docMk/>
            <pc:sldMk cId="418362144" sldId="3625"/>
            <ac:grpSpMk id="85" creationId="{6834EE70-8016-11BF-5193-3ABCDEEAF098}"/>
          </ac:grpSpMkLst>
        </pc:grpChg>
        <pc:grpChg chg="add mod">
          <ac:chgData name="Matthias Wendel" userId="58afef66-86e2-450b-a4e2-f52a17faa237" providerId="ADAL" clId="{6B0B40B2-1D2A-4A4C-9B1B-E34EB2FDB005}" dt="2025-11-07T11:52:40.176" v="1661" actId="164"/>
          <ac:grpSpMkLst>
            <pc:docMk/>
            <pc:sldMk cId="418362144" sldId="3625"/>
            <ac:grpSpMk id="113" creationId="{19FD4AF3-05B3-1A38-EA7A-5352AEDCACD9}"/>
          </ac:grpSpMkLst>
        </pc:grpChg>
        <pc:graphicFrameChg chg="mod">
          <ac:chgData name="Matthias Wendel" userId="58afef66-86e2-450b-a4e2-f52a17faa237" providerId="ADAL" clId="{6B0B40B2-1D2A-4A4C-9B1B-E34EB2FDB005}" dt="2025-11-07T10:59:18.721" v="49" actId="20577"/>
          <ac:graphicFrameMkLst>
            <pc:docMk/>
            <pc:sldMk cId="418362144" sldId="3625"/>
            <ac:graphicFrameMk id="80" creationId="{A0EF9D08-0AE9-613E-DED1-33DC570217A0}"/>
          </ac:graphicFrameMkLst>
        </pc:graphicFrameChg>
      </pc:sldChg>
      <pc:sldChg chg="addSp delSp modSp mod">
        <pc:chgData name="Matthias Wendel" userId="58afef66-86e2-450b-a4e2-f52a17faa237" providerId="ADAL" clId="{6B0B40B2-1D2A-4A4C-9B1B-E34EB2FDB005}" dt="2025-11-09T11:36:16.451" v="2796" actId="404"/>
        <pc:sldMkLst>
          <pc:docMk/>
          <pc:sldMk cId="4072037480" sldId="3631"/>
        </pc:sldMkLst>
        <pc:spChg chg="mod">
          <ac:chgData name="Matthias Wendel" userId="58afef66-86e2-450b-a4e2-f52a17faa237" providerId="ADAL" clId="{6B0B40B2-1D2A-4A4C-9B1B-E34EB2FDB005}" dt="2025-11-07T16:29:45.802" v="2440" actId="20577"/>
          <ac:spMkLst>
            <pc:docMk/>
            <pc:sldMk cId="4072037480" sldId="3631"/>
            <ac:spMk id="5" creationId="{EEFECB60-9DB8-1800-ACE7-CDE92875AFAE}"/>
          </ac:spMkLst>
        </pc:spChg>
        <pc:spChg chg="mod">
          <ac:chgData name="Matthias Wendel" userId="58afef66-86e2-450b-a4e2-f52a17faa237" providerId="ADAL" clId="{6B0B40B2-1D2A-4A4C-9B1B-E34EB2FDB005}" dt="2025-11-07T16:50:56.818" v="2624" actId="1076"/>
          <ac:spMkLst>
            <pc:docMk/>
            <pc:sldMk cId="4072037480" sldId="3631"/>
            <ac:spMk id="117" creationId="{60DB7EE7-7F08-5638-B3B8-7B2778A7DC73}"/>
          </ac:spMkLst>
        </pc:spChg>
        <pc:spChg chg="add del mod">
          <ac:chgData name="Matthias Wendel" userId="58afef66-86e2-450b-a4e2-f52a17faa237" providerId="ADAL" clId="{6B0B40B2-1D2A-4A4C-9B1B-E34EB2FDB005}" dt="2025-11-07T16:50:49.987" v="2623" actId="1076"/>
          <ac:spMkLst>
            <pc:docMk/>
            <pc:sldMk cId="4072037480" sldId="3631"/>
            <ac:spMk id="118" creationId="{6DCF686B-4A5E-CA75-0B21-DD8458EE50A9}"/>
          </ac:spMkLst>
        </pc:spChg>
        <pc:graphicFrameChg chg="add mod ord">
          <ac:chgData name="Matthias Wendel" userId="58afef66-86e2-450b-a4e2-f52a17faa237" providerId="ADAL" clId="{6B0B40B2-1D2A-4A4C-9B1B-E34EB2FDB005}" dt="2025-11-07T16:50:39.978" v="2622" actId="14100"/>
          <ac:graphicFrameMkLst>
            <pc:docMk/>
            <pc:sldMk cId="4072037480" sldId="3631"/>
            <ac:graphicFrameMk id="7" creationId="{A93251E3-F81A-EF78-6802-126C0CB72766}"/>
          </ac:graphicFrameMkLst>
        </pc:graphicFrameChg>
        <pc:graphicFrameChg chg="add mod ord">
          <ac:chgData name="Matthias Wendel" userId="58afef66-86e2-450b-a4e2-f52a17faa237" providerId="ADAL" clId="{6B0B40B2-1D2A-4A4C-9B1B-E34EB2FDB005}" dt="2025-11-09T11:35:27.992" v="2785" actId="404"/>
          <ac:graphicFrameMkLst>
            <pc:docMk/>
            <pc:sldMk cId="4072037480" sldId="3631"/>
            <ac:graphicFrameMk id="9" creationId="{9BAA73AB-A948-46AF-AEFD-FC89AD85091F}"/>
          </ac:graphicFrameMkLst>
        </pc:graphicFrameChg>
        <pc:graphicFrameChg chg="add mod ord">
          <ac:chgData name="Matthias Wendel" userId="58afef66-86e2-450b-a4e2-f52a17faa237" providerId="ADAL" clId="{6B0B40B2-1D2A-4A4C-9B1B-E34EB2FDB005}" dt="2025-11-09T11:36:16.451" v="2796" actId="404"/>
          <ac:graphicFrameMkLst>
            <pc:docMk/>
            <pc:sldMk cId="4072037480" sldId="3631"/>
            <ac:graphicFrameMk id="10" creationId="{74D2D7EB-1FDC-4BDD-9B08-7B203F51DB36}"/>
          </ac:graphicFrameMkLst>
        </pc:graphicFrameChg>
      </pc:sldChg>
      <pc:sldChg chg="addSp delSp modSp mod modAnim">
        <pc:chgData name="Matthias Wendel" userId="58afef66-86e2-450b-a4e2-f52a17faa237" providerId="ADAL" clId="{6B0B40B2-1D2A-4A4C-9B1B-E34EB2FDB005}" dt="2025-11-09T11:46:06.319" v="3083" actId="20577"/>
        <pc:sldMkLst>
          <pc:docMk/>
          <pc:sldMk cId="447012247" sldId="3632"/>
        </pc:sldMkLst>
        <pc:spChg chg="mod">
          <ac:chgData name="Matthias Wendel" userId="58afef66-86e2-450b-a4e2-f52a17faa237" providerId="ADAL" clId="{6B0B40B2-1D2A-4A4C-9B1B-E34EB2FDB005}" dt="2025-11-07T16:38:36.745" v="2560" actId="20577"/>
          <ac:spMkLst>
            <pc:docMk/>
            <pc:sldMk cId="447012247" sldId="3632"/>
            <ac:spMk id="2" creationId="{68D2E843-BEED-E42B-AC76-3016B62BF6C1}"/>
          </ac:spMkLst>
        </pc:spChg>
        <pc:spChg chg="mod">
          <ac:chgData name="Matthias Wendel" userId="58afef66-86e2-450b-a4e2-f52a17faa237" providerId="ADAL" clId="{6B0B40B2-1D2A-4A4C-9B1B-E34EB2FDB005}" dt="2025-11-09T11:46:06.319" v="3083" actId="20577"/>
          <ac:spMkLst>
            <pc:docMk/>
            <pc:sldMk cId="447012247" sldId="3632"/>
            <ac:spMk id="5" creationId="{32B627D0-6F2E-C20E-30FF-932DE6D38FE1}"/>
          </ac:spMkLst>
        </pc:spChg>
        <pc:spChg chg="mod">
          <ac:chgData name="Matthias Wendel" userId="58afef66-86e2-450b-a4e2-f52a17faa237" providerId="ADAL" clId="{6B0B40B2-1D2A-4A4C-9B1B-E34EB2FDB005}" dt="2025-11-07T16:26:36.112" v="2166" actId="1037"/>
          <ac:spMkLst>
            <pc:docMk/>
            <pc:sldMk cId="447012247" sldId="3632"/>
            <ac:spMk id="10" creationId="{28F77F9B-A2ED-65FE-E589-DDC3F506A865}"/>
          </ac:spMkLst>
        </pc:spChg>
        <pc:spChg chg="mod">
          <ac:chgData name="Matthias Wendel" userId="58afef66-86e2-450b-a4e2-f52a17faa237" providerId="ADAL" clId="{6B0B40B2-1D2A-4A4C-9B1B-E34EB2FDB005}" dt="2025-11-07T16:26:07.153" v="2161" actId="1038"/>
          <ac:spMkLst>
            <pc:docMk/>
            <pc:sldMk cId="447012247" sldId="3632"/>
            <ac:spMk id="15" creationId="{5FCB4E19-35A2-4BD7-5078-3479751D8F55}"/>
          </ac:spMkLst>
        </pc:spChg>
        <pc:spChg chg="mod">
          <ac:chgData name="Matthias Wendel" userId="58afef66-86e2-450b-a4e2-f52a17faa237" providerId="ADAL" clId="{6B0B40B2-1D2A-4A4C-9B1B-E34EB2FDB005}" dt="2025-11-09T11:42:06.552" v="2953" actId="1036"/>
          <ac:spMkLst>
            <pc:docMk/>
            <pc:sldMk cId="447012247" sldId="3632"/>
            <ac:spMk id="16" creationId="{694A4CD5-08A9-92EA-80A1-D971A37F42F2}"/>
          </ac:spMkLst>
        </pc:spChg>
        <pc:spChg chg="mod">
          <ac:chgData name="Matthias Wendel" userId="58afef66-86e2-450b-a4e2-f52a17faa237" providerId="ADAL" clId="{6B0B40B2-1D2A-4A4C-9B1B-E34EB2FDB005}" dt="2025-11-07T16:24:27.182" v="2144" actId="207"/>
          <ac:spMkLst>
            <pc:docMk/>
            <pc:sldMk cId="447012247" sldId="3632"/>
            <ac:spMk id="18" creationId="{A2A075E9-F7ED-1B78-3FE4-D3CFE8EA3BB9}"/>
          </ac:spMkLst>
        </pc:spChg>
        <pc:spChg chg="mod">
          <ac:chgData name="Matthias Wendel" userId="58afef66-86e2-450b-a4e2-f52a17faa237" providerId="ADAL" clId="{6B0B40B2-1D2A-4A4C-9B1B-E34EB2FDB005}" dt="2025-11-07T16:25:30.853" v="2151" actId="1076"/>
          <ac:spMkLst>
            <pc:docMk/>
            <pc:sldMk cId="447012247" sldId="3632"/>
            <ac:spMk id="19" creationId="{D0128639-A163-E366-2DE0-CD20B62FD55F}"/>
          </ac:spMkLst>
        </pc:spChg>
        <pc:spChg chg="mod">
          <ac:chgData name="Matthias Wendel" userId="58afef66-86e2-450b-a4e2-f52a17faa237" providerId="ADAL" clId="{6B0B40B2-1D2A-4A4C-9B1B-E34EB2FDB005}" dt="2025-11-07T16:25:41.521" v="2155" actId="1076"/>
          <ac:spMkLst>
            <pc:docMk/>
            <pc:sldMk cId="447012247" sldId="3632"/>
            <ac:spMk id="20" creationId="{4D3E41DC-3D07-2A3E-CB9F-3727EC5BE4CA}"/>
          </ac:spMkLst>
        </pc:spChg>
        <pc:spChg chg="add mod">
          <ac:chgData name="Matthias Wendel" userId="58afef66-86e2-450b-a4e2-f52a17faa237" providerId="ADAL" clId="{6B0B40B2-1D2A-4A4C-9B1B-E34EB2FDB005}" dt="2025-11-09T11:44:22.023" v="3057" actId="164"/>
          <ac:spMkLst>
            <pc:docMk/>
            <pc:sldMk cId="447012247" sldId="3632"/>
            <ac:spMk id="26" creationId="{8587D3AE-2AA8-440A-1B4D-7D0AD0CD4A17}"/>
          </ac:spMkLst>
        </pc:spChg>
        <pc:spChg chg="add mod">
          <ac:chgData name="Matthias Wendel" userId="58afef66-86e2-450b-a4e2-f52a17faa237" providerId="ADAL" clId="{6B0B40B2-1D2A-4A4C-9B1B-E34EB2FDB005}" dt="2025-11-09T11:43:12.679" v="2991" actId="164"/>
          <ac:spMkLst>
            <pc:docMk/>
            <pc:sldMk cId="447012247" sldId="3632"/>
            <ac:spMk id="27" creationId="{445425B5-7567-76AD-B88D-7FE3FD2F1367}"/>
          </ac:spMkLst>
        </pc:spChg>
        <pc:spChg chg="add mod">
          <ac:chgData name="Matthias Wendel" userId="58afef66-86e2-450b-a4e2-f52a17faa237" providerId="ADAL" clId="{6B0B40B2-1D2A-4A4C-9B1B-E34EB2FDB005}" dt="2025-11-09T11:44:58.706" v="3060" actId="207"/>
          <ac:spMkLst>
            <pc:docMk/>
            <pc:sldMk cId="447012247" sldId="3632"/>
            <ac:spMk id="28" creationId="{B139DB4F-F852-2C4F-F8ED-D71343BF1686}"/>
          </ac:spMkLst>
        </pc:spChg>
        <pc:spChg chg="add mod">
          <ac:chgData name="Matthias Wendel" userId="58afef66-86e2-450b-a4e2-f52a17faa237" providerId="ADAL" clId="{6B0B40B2-1D2A-4A4C-9B1B-E34EB2FDB005}" dt="2025-11-09T11:44:22.023" v="3057" actId="164"/>
          <ac:spMkLst>
            <pc:docMk/>
            <pc:sldMk cId="447012247" sldId="3632"/>
            <ac:spMk id="30" creationId="{482D0899-1A5C-AC03-D755-F913807EAEAA}"/>
          </ac:spMkLst>
        </pc:spChg>
        <pc:spChg chg="add mod">
          <ac:chgData name="Matthias Wendel" userId="58afef66-86e2-450b-a4e2-f52a17faa237" providerId="ADAL" clId="{6B0B40B2-1D2A-4A4C-9B1B-E34EB2FDB005}" dt="2025-11-07T16:51:17.039" v="2625" actId="164"/>
          <ac:spMkLst>
            <pc:docMk/>
            <pc:sldMk cId="447012247" sldId="3632"/>
            <ac:spMk id="41" creationId="{0C100E9D-332E-46F4-CD48-ED1221A0E15C}"/>
          </ac:spMkLst>
        </pc:spChg>
        <pc:spChg chg="add mod">
          <ac:chgData name="Matthias Wendel" userId="58afef66-86e2-450b-a4e2-f52a17faa237" providerId="ADAL" clId="{6B0B40B2-1D2A-4A4C-9B1B-E34EB2FDB005}" dt="2025-11-07T16:56:18.521" v="2755" actId="20577"/>
          <ac:spMkLst>
            <pc:docMk/>
            <pc:sldMk cId="447012247" sldId="3632"/>
            <ac:spMk id="43" creationId="{9767E0BE-6199-5E81-20BB-B90EB873834A}"/>
          </ac:spMkLst>
        </pc:spChg>
        <pc:grpChg chg="add mod">
          <ac:chgData name="Matthias Wendel" userId="58afef66-86e2-450b-a4e2-f52a17faa237" providerId="ADAL" clId="{6B0B40B2-1D2A-4A4C-9B1B-E34EB2FDB005}" dt="2025-11-09T11:43:12.679" v="2991" actId="164"/>
          <ac:grpSpMkLst>
            <pc:docMk/>
            <pc:sldMk cId="447012247" sldId="3632"/>
            <ac:grpSpMk id="29" creationId="{87276284-1ECE-A9C9-2A61-150565E22684}"/>
          </ac:grpSpMkLst>
        </pc:grpChg>
        <pc:grpChg chg="add mod">
          <ac:chgData name="Matthias Wendel" userId="58afef66-86e2-450b-a4e2-f52a17faa237" providerId="ADAL" clId="{6B0B40B2-1D2A-4A4C-9B1B-E34EB2FDB005}" dt="2025-11-09T11:44:22.023" v="3057" actId="164"/>
          <ac:grpSpMkLst>
            <pc:docMk/>
            <pc:sldMk cId="447012247" sldId="3632"/>
            <ac:grpSpMk id="34" creationId="{941FA617-5763-A07C-E6FE-0D0B17E63764}"/>
          </ac:grpSpMkLst>
        </pc:grpChg>
        <pc:grpChg chg="add mod">
          <ac:chgData name="Matthias Wendel" userId="58afef66-86e2-450b-a4e2-f52a17faa237" providerId="ADAL" clId="{6B0B40B2-1D2A-4A4C-9B1B-E34EB2FDB005}" dt="2025-11-07T16:57:44.857" v="2756" actId="1036"/>
          <ac:grpSpMkLst>
            <pc:docMk/>
            <pc:sldMk cId="447012247" sldId="3632"/>
            <ac:grpSpMk id="42" creationId="{367291EF-5184-DA5C-D636-E4A4FE42C3DC}"/>
          </ac:grpSpMkLst>
        </pc:grpChg>
        <pc:graphicFrameChg chg="add mod ord">
          <ac:chgData name="Matthias Wendel" userId="58afef66-86e2-450b-a4e2-f52a17faa237" providerId="ADAL" clId="{6B0B40B2-1D2A-4A4C-9B1B-E34EB2FDB005}" dt="2025-11-07T16:26:46.766" v="2168" actId="208"/>
          <ac:graphicFrameMkLst>
            <pc:docMk/>
            <pc:sldMk cId="447012247" sldId="3632"/>
            <ac:graphicFrameMk id="21" creationId="{AAA17FB7-A97B-AA3C-245C-8B08B5671594}"/>
          </ac:graphicFrameMkLst>
        </pc:graphicFrameChg>
        <pc:graphicFrameChg chg="add mod ord">
          <ac:chgData name="Matthias Wendel" userId="58afef66-86e2-450b-a4e2-f52a17faa237" providerId="ADAL" clId="{6B0B40B2-1D2A-4A4C-9B1B-E34EB2FDB005}" dt="2025-11-07T16:38:48.643" v="2563"/>
          <ac:graphicFrameMkLst>
            <pc:docMk/>
            <pc:sldMk cId="447012247" sldId="3632"/>
            <ac:graphicFrameMk id="36" creationId="{8F587804-A3FD-4537-99FC-D4F967B59A3E}"/>
          </ac:graphicFrameMkLst>
        </pc:graphicFrameChg>
        <pc:graphicFrameChg chg="add mod ord">
          <ac:chgData name="Matthias Wendel" userId="58afef66-86e2-450b-a4e2-f52a17faa237" providerId="ADAL" clId="{6B0B40B2-1D2A-4A4C-9B1B-E34EB2FDB005}" dt="2025-11-07T16:43:30.374" v="2596"/>
          <ac:graphicFrameMkLst>
            <pc:docMk/>
            <pc:sldMk cId="447012247" sldId="3632"/>
            <ac:graphicFrameMk id="40" creationId="{E184052E-E35D-46B9-A247-CCC3DA2674BF}"/>
          </ac:graphicFrameMkLst>
        </pc:graphicFrameChg>
        <pc:cxnChg chg="mod">
          <ac:chgData name="Matthias Wendel" userId="58afef66-86e2-450b-a4e2-f52a17faa237" providerId="ADAL" clId="{6B0B40B2-1D2A-4A4C-9B1B-E34EB2FDB005}" dt="2025-11-07T16:26:20.891" v="2163" actId="14100"/>
          <ac:cxnSpMkLst>
            <pc:docMk/>
            <pc:sldMk cId="447012247" sldId="3632"/>
            <ac:cxnSpMk id="11" creationId="{B89BB381-57F5-9F31-714B-691E2237EE54}"/>
          </ac:cxnSpMkLst>
        </pc:cxnChg>
        <pc:cxnChg chg="mod">
          <ac:chgData name="Matthias Wendel" userId="58afef66-86e2-450b-a4e2-f52a17faa237" providerId="ADAL" clId="{6B0B40B2-1D2A-4A4C-9B1B-E34EB2FDB005}" dt="2025-11-07T16:28:26.616" v="2302"/>
          <ac:cxnSpMkLst>
            <pc:docMk/>
            <pc:sldMk cId="447012247" sldId="3632"/>
            <ac:cxnSpMk id="22" creationId="{F3DC405E-5276-6D5E-60FC-33AEB6749C48}"/>
          </ac:cxnSpMkLst>
        </pc:cxnChg>
        <pc:cxnChg chg="mod">
          <ac:chgData name="Matthias Wendel" userId="58afef66-86e2-450b-a4e2-f52a17faa237" providerId="ADAL" clId="{6B0B40B2-1D2A-4A4C-9B1B-E34EB2FDB005}" dt="2025-11-07T16:29:01.999" v="2424"/>
          <ac:cxnSpMkLst>
            <pc:docMk/>
            <pc:sldMk cId="447012247" sldId="3632"/>
            <ac:cxnSpMk id="23" creationId="{02161AD5-BEDD-C368-A9CE-A83AB5DA5111}"/>
          </ac:cxnSpMkLst>
        </pc:cxnChg>
        <pc:cxnChg chg="mod">
          <ac:chgData name="Matthias Wendel" userId="58afef66-86e2-450b-a4e2-f52a17faa237" providerId="ADAL" clId="{6B0B40B2-1D2A-4A4C-9B1B-E34EB2FDB005}" dt="2025-11-07T16:27:29.964" v="2178" actId="14100"/>
          <ac:cxnSpMkLst>
            <pc:docMk/>
            <pc:sldMk cId="447012247" sldId="3632"/>
            <ac:cxnSpMk id="24" creationId="{A19E69DE-EF32-B79D-BF05-9E6B11F87E3C}"/>
          </ac:cxnSpMkLst>
        </pc:cxnChg>
        <pc:cxnChg chg="add mod">
          <ac:chgData name="Matthias Wendel" userId="58afef66-86e2-450b-a4e2-f52a17faa237" providerId="ADAL" clId="{6B0B40B2-1D2A-4A4C-9B1B-E34EB2FDB005}" dt="2025-11-09T11:43:12.679" v="2991" actId="164"/>
          <ac:cxnSpMkLst>
            <pc:docMk/>
            <pc:sldMk cId="447012247" sldId="3632"/>
            <ac:cxnSpMk id="25" creationId="{8A6956E9-DE6A-EED9-1E02-AB18E2DAF67F}"/>
          </ac:cxnSpMkLst>
        </pc:cxnChg>
        <pc:cxnChg chg="add mod">
          <ac:chgData name="Matthias Wendel" userId="58afef66-86e2-450b-a4e2-f52a17faa237" providerId="ADAL" clId="{6B0B40B2-1D2A-4A4C-9B1B-E34EB2FDB005}" dt="2025-11-07T16:51:38.723" v="2628" actId="1582"/>
          <ac:cxnSpMkLst>
            <pc:docMk/>
            <pc:sldMk cId="447012247" sldId="3632"/>
            <ac:cxnSpMk id="39" creationId="{1C345B54-89A2-0576-6053-986EBE1D19FE}"/>
          </ac:cxnSpMkLst>
        </pc:cxnChg>
      </pc:sldChg>
      <pc:sldChg chg="modSp mod">
        <pc:chgData name="Matthias Wendel" userId="58afef66-86e2-450b-a4e2-f52a17faa237" providerId="ADAL" clId="{6B0B40B2-1D2A-4A4C-9B1B-E34EB2FDB005}" dt="2025-11-07T16:48:00.975" v="2619" actId="20577"/>
        <pc:sldMkLst>
          <pc:docMk/>
          <pc:sldMk cId="2483957249" sldId="3730"/>
        </pc:sldMkLst>
        <pc:spChg chg="mod">
          <ac:chgData name="Matthias Wendel" userId="58afef66-86e2-450b-a4e2-f52a17faa237" providerId="ADAL" clId="{6B0B40B2-1D2A-4A4C-9B1B-E34EB2FDB005}" dt="2025-11-07T16:48:00.975" v="2619" actId="20577"/>
          <ac:spMkLst>
            <pc:docMk/>
            <pc:sldMk cId="2483957249" sldId="3730"/>
            <ac:spMk id="2" creationId="{F2984D86-3124-236E-9927-E46E675CD0D3}"/>
          </ac:spMkLst>
        </pc:spChg>
      </pc:sldChg>
      <pc:sldChg chg="modSp mod">
        <pc:chgData name="Matthias Wendel" userId="58afef66-86e2-450b-a4e2-f52a17faa237" providerId="ADAL" clId="{6B0B40B2-1D2A-4A4C-9B1B-E34EB2FDB005}" dt="2025-11-07T14:14:54.950" v="1983" actId="1035"/>
        <pc:sldMkLst>
          <pc:docMk/>
          <pc:sldMk cId="2909722061" sldId="3742"/>
        </pc:sldMkLst>
        <pc:spChg chg="mod">
          <ac:chgData name="Matthias Wendel" userId="58afef66-86e2-450b-a4e2-f52a17faa237" providerId="ADAL" clId="{6B0B40B2-1D2A-4A4C-9B1B-E34EB2FDB005}" dt="2025-11-07T14:14:46.551" v="1980" actId="20577"/>
          <ac:spMkLst>
            <pc:docMk/>
            <pc:sldMk cId="2909722061" sldId="3742"/>
            <ac:spMk id="33" creationId="{BFA0E1E7-7055-E63D-3872-2932B3002F06}"/>
          </ac:spMkLst>
        </pc:spChg>
        <pc:spChg chg="mod">
          <ac:chgData name="Matthias Wendel" userId="58afef66-86e2-450b-a4e2-f52a17faa237" providerId="ADAL" clId="{6B0B40B2-1D2A-4A4C-9B1B-E34EB2FDB005}" dt="2025-11-07T14:14:54.950" v="1983" actId="1035"/>
          <ac:spMkLst>
            <pc:docMk/>
            <pc:sldMk cId="2909722061" sldId="3742"/>
            <ac:spMk id="34" creationId="{CBE6E9C9-D5B1-F149-A9B1-655E7A9ABEF5}"/>
          </ac:spMkLst>
        </pc:spChg>
      </pc:sldChg>
      <pc:sldChg chg="modSp mod">
        <pc:chgData name="Matthias Wendel" userId="58afef66-86e2-450b-a4e2-f52a17faa237" providerId="ADAL" clId="{6B0B40B2-1D2A-4A4C-9B1B-E34EB2FDB005}" dt="2025-11-07T14:15:51.807" v="1984" actId="20577"/>
        <pc:sldMkLst>
          <pc:docMk/>
          <pc:sldMk cId="3010647481" sldId="3750"/>
        </pc:sldMkLst>
        <pc:spChg chg="mod">
          <ac:chgData name="Matthias Wendel" userId="58afef66-86e2-450b-a4e2-f52a17faa237" providerId="ADAL" clId="{6B0B40B2-1D2A-4A4C-9B1B-E34EB2FDB005}" dt="2025-11-07T14:15:51.807" v="1984" actId="20577"/>
          <ac:spMkLst>
            <pc:docMk/>
            <pc:sldMk cId="3010647481" sldId="3750"/>
            <ac:spMk id="2" creationId="{144F7C2E-A3FD-6440-7555-8A6CD0A2367D}"/>
          </ac:spMkLst>
        </pc:spChg>
      </pc:sldChg>
      <pc:sldChg chg="addSp delSp modSp mod">
        <pc:chgData name="Matthias Wendel" userId="58afef66-86e2-450b-a4e2-f52a17faa237" providerId="ADAL" clId="{6B0B40B2-1D2A-4A4C-9B1B-E34EB2FDB005}" dt="2025-11-09T11:21:36.587" v="2777" actId="113"/>
        <pc:sldMkLst>
          <pc:docMk/>
          <pc:sldMk cId="2626013100" sldId="3756"/>
        </pc:sldMkLst>
        <pc:spChg chg="add mod">
          <ac:chgData name="Matthias Wendel" userId="58afef66-86e2-450b-a4e2-f52a17faa237" providerId="ADAL" clId="{6B0B40B2-1D2A-4A4C-9B1B-E34EB2FDB005}" dt="2025-11-09T11:21:36.587" v="2777" actId="113"/>
          <ac:spMkLst>
            <pc:docMk/>
            <pc:sldMk cId="2626013100" sldId="3756"/>
            <ac:spMk id="8" creationId="{D6FAF2E3-4DAA-B9DE-2061-6BFD65087535}"/>
          </ac:spMkLst>
        </pc:spChg>
        <pc:spChg chg="mod">
          <ac:chgData name="Matthias Wendel" userId="58afef66-86e2-450b-a4e2-f52a17faa237" providerId="ADAL" clId="{6B0B40B2-1D2A-4A4C-9B1B-E34EB2FDB005}" dt="2025-11-07T10:39:20.542" v="35" actId="1035"/>
          <ac:spMkLst>
            <pc:docMk/>
            <pc:sldMk cId="2626013100" sldId="3756"/>
            <ac:spMk id="24" creationId="{09E67DEC-3D48-6D67-F29D-6F2D47E29AFA}"/>
          </ac:spMkLst>
        </pc:spChg>
        <pc:graphicFrameChg chg="add mod ord">
          <ac:chgData name="Matthias Wendel" userId="58afef66-86e2-450b-a4e2-f52a17faa237" providerId="ADAL" clId="{6B0B40B2-1D2A-4A4C-9B1B-E34EB2FDB005}" dt="2025-11-07T10:39:34.020" v="37" actId="208"/>
          <ac:graphicFrameMkLst>
            <pc:docMk/>
            <pc:sldMk cId="2626013100" sldId="3756"/>
            <ac:graphicFrameMk id="7" creationId="{6458F80E-31D4-3AE6-FBEC-02BE8C5CC9F3}"/>
          </ac:graphicFrameMkLst>
        </pc:graphicFrameChg>
        <pc:cxnChg chg="mod">
          <ac:chgData name="Matthias Wendel" userId="58afef66-86e2-450b-a4e2-f52a17faa237" providerId="ADAL" clId="{6B0B40B2-1D2A-4A4C-9B1B-E34EB2FDB005}" dt="2025-11-07T10:39:20.542" v="35" actId="1035"/>
          <ac:cxnSpMkLst>
            <pc:docMk/>
            <pc:sldMk cId="2626013100" sldId="3756"/>
            <ac:cxnSpMk id="23" creationId="{3972E443-FEE2-0579-DBEE-BBDC96E8266B}"/>
          </ac:cxnSpMkLst>
        </pc:cxnChg>
      </pc:sldChg>
      <pc:sldChg chg="addSp delSp modSp mod">
        <pc:chgData name="Matthias Wendel" userId="58afef66-86e2-450b-a4e2-f52a17faa237" providerId="ADAL" clId="{6B0B40B2-1D2A-4A4C-9B1B-E34EB2FDB005}" dt="2025-11-07T16:47:10.548" v="2611" actId="478"/>
        <pc:sldMkLst>
          <pc:docMk/>
          <pc:sldMk cId="3003789650" sldId="3763"/>
        </pc:sldMkLst>
        <pc:spChg chg="mod">
          <ac:chgData name="Matthias Wendel" userId="58afef66-86e2-450b-a4e2-f52a17faa237" providerId="ADAL" clId="{6B0B40B2-1D2A-4A4C-9B1B-E34EB2FDB005}" dt="2025-11-07T16:30:28.254" v="2487" actId="20577"/>
          <ac:spMkLst>
            <pc:docMk/>
            <pc:sldMk cId="3003789650" sldId="3763"/>
            <ac:spMk id="5" creationId="{040C427C-C5A0-93BB-3ED6-A3442BFC372B}"/>
          </ac:spMkLst>
        </pc:spChg>
        <pc:spChg chg="mod">
          <ac:chgData name="Matthias Wendel" userId="58afef66-86e2-450b-a4e2-f52a17faa237" providerId="ADAL" clId="{6B0B40B2-1D2A-4A4C-9B1B-E34EB2FDB005}" dt="2025-11-07T15:50:08.396" v="2064" actId="20577"/>
          <ac:spMkLst>
            <pc:docMk/>
            <pc:sldMk cId="3003789650" sldId="3763"/>
            <ac:spMk id="11" creationId="{4ACAD1C5-34D0-31AB-520E-F8712D2D1C9C}"/>
          </ac:spMkLst>
        </pc:spChg>
        <pc:spChg chg="mod ord">
          <ac:chgData name="Matthias Wendel" userId="58afef66-86e2-450b-a4e2-f52a17faa237" providerId="ADAL" clId="{6B0B40B2-1D2A-4A4C-9B1B-E34EB2FDB005}" dt="2025-11-07T16:46:50.165" v="2609" actId="1035"/>
          <ac:spMkLst>
            <pc:docMk/>
            <pc:sldMk cId="3003789650" sldId="3763"/>
            <ac:spMk id="17" creationId="{299E09F0-2F98-9517-2136-C767353C4F92}"/>
          </ac:spMkLst>
        </pc:spChg>
        <pc:spChg chg="mod ord">
          <ac:chgData name="Matthias Wendel" userId="58afef66-86e2-450b-a4e2-f52a17faa237" providerId="ADAL" clId="{6B0B40B2-1D2A-4A4C-9B1B-E34EB2FDB005}" dt="2025-11-07T16:46:36.634" v="2607" actId="1037"/>
          <ac:spMkLst>
            <pc:docMk/>
            <pc:sldMk cId="3003789650" sldId="3763"/>
            <ac:spMk id="18" creationId="{E97D3C10-545F-91C0-6A1F-DC28A67B4C6C}"/>
          </ac:spMkLst>
        </pc:spChg>
        <pc:grpChg chg="mod">
          <ac:chgData name="Matthias Wendel" userId="58afef66-86e2-450b-a4e2-f52a17faa237" providerId="ADAL" clId="{6B0B40B2-1D2A-4A4C-9B1B-E34EB2FDB005}" dt="2025-11-07T15:48:27.080" v="2015" actId="1035"/>
          <ac:grpSpMkLst>
            <pc:docMk/>
            <pc:sldMk cId="3003789650" sldId="3763"/>
            <ac:grpSpMk id="19" creationId="{81E9B962-DE62-308F-05AD-316277581B2B}"/>
          </ac:grpSpMkLst>
        </pc:grpChg>
        <pc:graphicFrameChg chg="add mod ord">
          <ac:chgData name="Matthias Wendel" userId="58afef66-86e2-450b-a4e2-f52a17faa237" providerId="ADAL" clId="{6B0B40B2-1D2A-4A4C-9B1B-E34EB2FDB005}" dt="2025-11-07T16:46:05.232" v="2597" actId="2085"/>
          <ac:graphicFrameMkLst>
            <pc:docMk/>
            <pc:sldMk cId="3003789650" sldId="3763"/>
            <ac:graphicFrameMk id="7" creationId="{7FDC56D8-8573-B7D3-F4A0-71181F60B0B2}"/>
          </ac:graphicFrameMkLst>
        </pc:graphicFrameChg>
      </pc:sldChg>
      <pc:sldChg chg="addSp delSp modSp add mod modAnim">
        <pc:chgData name="Matthias Wendel" userId="58afef66-86e2-450b-a4e2-f52a17faa237" providerId="ADAL" clId="{6B0B40B2-1D2A-4A4C-9B1B-E34EB2FDB005}" dt="2025-11-07T16:30:16.498" v="2480" actId="20577"/>
        <pc:sldMkLst>
          <pc:docMk/>
          <pc:sldMk cId="4028510882" sldId="3765"/>
        </pc:sldMkLst>
        <pc:spChg chg="mod">
          <ac:chgData name="Matthias Wendel" userId="58afef66-86e2-450b-a4e2-f52a17faa237" providerId="ADAL" clId="{6B0B40B2-1D2A-4A4C-9B1B-E34EB2FDB005}" dt="2025-11-07T16:30:16.498" v="2480" actId="20577"/>
          <ac:spMkLst>
            <pc:docMk/>
            <pc:sldMk cId="4028510882" sldId="3765"/>
            <ac:spMk id="4" creationId="{51D7CF68-16A5-CCBC-1471-233992154820}"/>
          </ac:spMkLst>
        </pc:spChg>
        <pc:spChg chg="mod topLvl">
          <ac:chgData name="Matthias Wendel" userId="58afef66-86e2-450b-a4e2-f52a17faa237" providerId="ADAL" clId="{6B0B40B2-1D2A-4A4C-9B1B-E34EB2FDB005}" dt="2025-11-07T13:30:35.514" v="1756" actId="1037"/>
          <ac:spMkLst>
            <pc:docMk/>
            <pc:sldMk cId="4028510882" sldId="3765"/>
            <ac:spMk id="9" creationId="{7A46BB4E-7EFD-F79A-754F-3AA2A5EAC690}"/>
          </ac:spMkLst>
        </pc:spChg>
        <pc:spChg chg="mod topLvl">
          <ac:chgData name="Matthias Wendel" userId="58afef66-86e2-450b-a4e2-f52a17faa237" providerId="ADAL" clId="{6B0B40B2-1D2A-4A4C-9B1B-E34EB2FDB005}" dt="2025-11-07T13:28:55.501" v="1726" actId="207"/>
          <ac:spMkLst>
            <pc:docMk/>
            <pc:sldMk cId="4028510882" sldId="3765"/>
            <ac:spMk id="10" creationId="{EC59D649-BD5B-53BC-BE2E-689E4E2643E2}"/>
          </ac:spMkLst>
        </pc:spChg>
        <pc:spChg chg="mod topLvl">
          <ac:chgData name="Matthias Wendel" userId="58afef66-86e2-450b-a4e2-f52a17faa237" providerId="ADAL" clId="{6B0B40B2-1D2A-4A4C-9B1B-E34EB2FDB005}" dt="2025-11-07T13:39:11.111" v="1878" actId="20577"/>
          <ac:spMkLst>
            <pc:docMk/>
            <pc:sldMk cId="4028510882" sldId="3765"/>
            <ac:spMk id="11" creationId="{1FC1F518-89F5-265D-6637-79ECF9423A5D}"/>
          </ac:spMkLst>
        </pc:spChg>
        <pc:spChg chg="mod topLvl">
          <ac:chgData name="Matthias Wendel" userId="58afef66-86e2-450b-a4e2-f52a17faa237" providerId="ADAL" clId="{6B0B40B2-1D2A-4A4C-9B1B-E34EB2FDB005}" dt="2025-11-07T13:30:55.017" v="1760" actId="1076"/>
          <ac:spMkLst>
            <pc:docMk/>
            <pc:sldMk cId="4028510882" sldId="3765"/>
            <ac:spMk id="15" creationId="{914B7BE4-7436-24EC-084E-5CC999B0AF86}"/>
          </ac:spMkLst>
        </pc:spChg>
        <pc:spChg chg="add mod">
          <ac:chgData name="Matthias Wendel" userId="58afef66-86e2-450b-a4e2-f52a17faa237" providerId="ADAL" clId="{6B0B40B2-1D2A-4A4C-9B1B-E34EB2FDB005}" dt="2025-11-07T13:40:35.818" v="1930" actId="164"/>
          <ac:spMkLst>
            <pc:docMk/>
            <pc:sldMk cId="4028510882" sldId="3765"/>
            <ac:spMk id="16" creationId="{D60A9177-E9BB-2ED0-3CE0-58AB590C59E0}"/>
          </ac:spMkLst>
        </pc:spChg>
        <pc:spChg chg="mod topLvl">
          <ac:chgData name="Matthias Wendel" userId="58afef66-86e2-450b-a4e2-f52a17faa237" providerId="ADAL" clId="{6B0B40B2-1D2A-4A4C-9B1B-E34EB2FDB005}" dt="2025-11-07T13:31:33.353" v="1770" actId="20577"/>
          <ac:spMkLst>
            <pc:docMk/>
            <pc:sldMk cId="4028510882" sldId="3765"/>
            <ac:spMk id="17" creationId="{77761A2E-F19D-5A90-629D-62AB9E4529A9}"/>
          </ac:spMkLst>
        </pc:spChg>
        <pc:spChg chg="add mod">
          <ac:chgData name="Matthias Wendel" userId="58afef66-86e2-450b-a4e2-f52a17faa237" providerId="ADAL" clId="{6B0B40B2-1D2A-4A4C-9B1B-E34EB2FDB005}" dt="2025-11-07T13:40:35.818" v="1930" actId="164"/>
          <ac:spMkLst>
            <pc:docMk/>
            <pc:sldMk cId="4028510882" sldId="3765"/>
            <ac:spMk id="18" creationId="{3F03D39D-1C3C-6EF5-7A7E-071A4AF353D1}"/>
          </ac:spMkLst>
        </pc:spChg>
        <pc:spChg chg="add mod">
          <ac:chgData name="Matthias Wendel" userId="58afef66-86e2-450b-a4e2-f52a17faa237" providerId="ADAL" clId="{6B0B40B2-1D2A-4A4C-9B1B-E34EB2FDB005}" dt="2025-11-07T13:40:35.818" v="1930" actId="164"/>
          <ac:spMkLst>
            <pc:docMk/>
            <pc:sldMk cId="4028510882" sldId="3765"/>
            <ac:spMk id="21" creationId="{3420BDCA-439C-6F03-1C9A-C08134E4BE86}"/>
          </ac:spMkLst>
        </pc:spChg>
        <pc:spChg chg="mod">
          <ac:chgData name="Matthias Wendel" userId="58afef66-86e2-450b-a4e2-f52a17faa237" providerId="ADAL" clId="{6B0B40B2-1D2A-4A4C-9B1B-E34EB2FDB005}" dt="2025-11-07T13:28:42.725" v="1723" actId="1076"/>
          <ac:spMkLst>
            <pc:docMk/>
            <pc:sldMk cId="4028510882" sldId="3765"/>
            <ac:spMk id="26" creationId="{2C676AC7-3C96-7646-49F9-FAD9F6DA8781}"/>
          </ac:spMkLst>
        </pc:spChg>
        <pc:grpChg chg="add mod">
          <ac:chgData name="Matthias Wendel" userId="58afef66-86e2-450b-a4e2-f52a17faa237" providerId="ADAL" clId="{6B0B40B2-1D2A-4A4C-9B1B-E34EB2FDB005}" dt="2025-11-07T13:40:35.818" v="1930" actId="164"/>
          <ac:grpSpMkLst>
            <pc:docMk/>
            <pc:sldMk cId="4028510882" sldId="3765"/>
            <ac:grpSpMk id="30" creationId="{783656BD-8E2D-4644-3692-2E0491563519}"/>
          </ac:grpSpMkLst>
        </pc:grpChg>
        <pc:graphicFrameChg chg="add mod ord">
          <ac:chgData name="Matthias Wendel" userId="58afef66-86e2-450b-a4e2-f52a17faa237" providerId="ADAL" clId="{6B0B40B2-1D2A-4A4C-9B1B-E34EB2FDB005}" dt="2025-11-07T13:29:34.007" v="1742" actId="2085"/>
          <ac:graphicFrameMkLst>
            <pc:docMk/>
            <pc:sldMk cId="4028510882" sldId="3765"/>
            <ac:graphicFrameMk id="6" creationId="{E861A509-CFA8-4A87-B184-03364F559EED}"/>
          </ac:graphicFrameMkLst>
        </pc:graphicFrameChg>
        <pc:graphicFrameChg chg="add mod">
          <ac:chgData name="Matthias Wendel" userId="58afef66-86e2-450b-a4e2-f52a17faa237" providerId="ADAL" clId="{6B0B40B2-1D2A-4A4C-9B1B-E34EB2FDB005}" dt="2025-11-07T13:40:35.818" v="1930" actId="164"/>
          <ac:graphicFrameMkLst>
            <pc:docMk/>
            <pc:sldMk cId="4028510882" sldId="3765"/>
            <ac:graphicFrameMk id="12" creationId="{723D7D33-ABB5-4D8E-A277-872605B9745B}"/>
          </ac:graphicFrameMkLst>
        </pc:graphicFrameChg>
      </pc:sldChg>
      <pc:sldChg chg="addSp modSp add modTransition modAnim">
        <pc:chgData name="Matthias Wendel" userId="58afef66-86e2-450b-a4e2-f52a17faa237" providerId="ADAL" clId="{6B0B40B2-1D2A-4A4C-9B1B-E34EB2FDB005}" dt="2025-11-07T16:30:07.479" v="2460" actId="20577"/>
        <pc:sldMkLst>
          <pc:docMk/>
          <pc:sldMk cId="2299193916" sldId="3766"/>
        </pc:sldMkLst>
        <pc:spChg chg="mod">
          <ac:chgData name="Matthias Wendel" userId="58afef66-86e2-450b-a4e2-f52a17faa237" providerId="ADAL" clId="{6B0B40B2-1D2A-4A4C-9B1B-E34EB2FDB005}" dt="2025-11-07T16:30:07.479" v="2460" actId="20577"/>
          <ac:spMkLst>
            <pc:docMk/>
            <pc:sldMk cId="2299193916" sldId="3766"/>
            <ac:spMk id="4" creationId="{8311FB8A-DF2F-0160-D16D-EBC7D9EC0288}"/>
          </ac:spMkLst>
        </pc:spChg>
        <pc:spChg chg="mod">
          <ac:chgData name="Matthias Wendel" userId="58afef66-86e2-450b-a4e2-f52a17faa237" providerId="ADAL" clId="{6B0B40B2-1D2A-4A4C-9B1B-E34EB2FDB005}" dt="2025-11-07T13:41:14.348" v="1933" actId="164"/>
          <ac:spMkLst>
            <pc:docMk/>
            <pc:sldMk cId="2299193916" sldId="3766"/>
            <ac:spMk id="25" creationId="{28B0E5E2-3BCF-B34F-7F7F-165F1F0909D7}"/>
          </ac:spMkLst>
        </pc:spChg>
        <pc:spChg chg="mod">
          <ac:chgData name="Matthias Wendel" userId="58afef66-86e2-450b-a4e2-f52a17faa237" providerId="ADAL" clId="{6B0B40B2-1D2A-4A4C-9B1B-E34EB2FDB005}" dt="2025-11-07T13:41:14.348" v="1933" actId="164"/>
          <ac:spMkLst>
            <pc:docMk/>
            <pc:sldMk cId="2299193916" sldId="3766"/>
            <ac:spMk id="27" creationId="{695C842E-7EBA-1438-CCCD-BB522DA989BE}"/>
          </ac:spMkLst>
        </pc:spChg>
        <pc:spChg chg="mod">
          <ac:chgData name="Matthias Wendel" userId="58afef66-86e2-450b-a4e2-f52a17faa237" providerId="ADAL" clId="{6B0B40B2-1D2A-4A4C-9B1B-E34EB2FDB005}" dt="2025-11-07T13:41:14.348" v="1933" actId="164"/>
          <ac:spMkLst>
            <pc:docMk/>
            <pc:sldMk cId="2299193916" sldId="3766"/>
            <ac:spMk id="28" creationId="{42F6A737-860C-CCD8-30DE-237E7593A262}"/>
          </ac:spMkLst>
        </pc:spChg>
        <pc:grpChg chg="add mod">
          <ac:chgData name="Matthias Wendel" userId="58afef66-86e2-450b-a4e2-f52a17faa237" providerId="ADAL" clId="{6B0B40B2-1D2A-4A4C-9B1B-E34EB2FDB005}" dt="2025-11-07T13:41:14.348" v="1933" actId="164"/>
          <ac:grpSpMkLst>
            <pc:docMk/>
            <pc:sldMk cId="2299193916" sldId="3766"/>
            <ac:grpSpMk id="14" creationId="{95E509FE-5409-5C07-053B-2E82602887FC}"/>
          </ac:grpSpMkLst>
        </pc:grpChg>
        <pc:graphicFrameChg chg="mod">
          <ac:chgData name="Matthias Wendel" userId="58afef66-86e2-450b-a4e2-f52a17faa237" providerId="ADAL" clId="{6B0B40B2-1D2A-4A4C-9B1B-E34EB2FDB005}" dt="2025-11-07T13:41:14.348" v="1933" actId="164"/>
          <ac:graphicFrameMkLst>
            <pc:docMk/>
            <pc:sldMk cId="2299193916" sldId="3766"/>
            <ac:graphicFrameMk id="22" creationId="{3D944DBB-FDD6-3D90-0703-430ADA7BF7C6}"/>
          </ac:graphicFrameMkLst>
        </pc:graphicFrameChg>
      </pc:sldChg>
      <pc:sldChg chg="modSp add mod modAnim">
        <pc:chgData name="Matthias Wendel" userId="58afef66-86e2-450b-a4e2-f52a17faa237" providerId="ADAL" clId="{6B0B40B2-1D2A-4A4C-9B1B-E34EB2FDB005}" dt="2025-11-09T11:53:25.936" v="3130"/>
        <pc:sldMkLst>
          <pc:docMk/>
          <pc:sldMk cId="110543431" sldId="3767"/>
        </pc:sldMkLst>
        <pc:spChg chg="mod">
          <ac:chgData name="Matthias Wendel" userId="58afef66-86e2-450b-a4e2-f52a17faa237" providerId="ADAL" clId="{6B0B40B2-1D2A-4A4C-9B1B-E34EB2FDB005}" dt="2025-11-09T11:52:12.441" v="3121" actId="14100"/>
          <ac:spMkLst>
            <pc:docMk/>
            <pc:sldMk cId="110543431" sldId="3767"/>
            <ac:spMk id="56" creationId="{A8A6E43D-59F3-9C4F-89A1-A8D41BA6B2A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btomail-my.sharepoint.com/personal/mwe_bto_ag/Documents/Dokumente/2025/Projekte%202025/smart%20energy%202025/energy-charts_Monatliche_B&#246;rsenstrompreise_in_Deutschland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btomail-my.sharepoint.com/personal/mwe_bto_ag/Documents/Dokumente/Energiedaten%202024_V5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btomail-my.sharepoint.com/personal/mwe_bto_ag/Documents/Dokumente/Energiedaten%202024_V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btomail-my.sharepoint.com/personal/mwe_bto_ag/Documents/Dokumente/2024/Projekte%202024/Energiedaten%202024_V4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btomail-my.sharepoint.com/personal/mwe_bto_ag/Documents/Dokumente/Energiedaten%202024_V5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btomail-my.sharepoint.com/personal/mwe_bto_ag/Documents/Dokumente/Energiedaten%202024_V5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btomail-my.sharepoint.com/personal/mwe_bto_ag/Documents/Dokumente/Energiedaten%202024_V5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btomail-my.sharepoint.com/personal/mwe_bto_ag/Documents/Dokumente/Energiedaten%202024_V5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btomail-my.sharepoint.com/personal/mwe_bto_ag/Documents/Dokumente/Energiedaten%202024_V5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btomail-my.sharepoint.com/personal/mwe_bto_ag/Documents/Dokumente/Energiedaten%202024_V5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btomail-my.sharepoint.com/personal/mwe_bto_ag/Documents/Dokumente/2024/Projekte%202024/Energiedaten%202024_V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btomail-my.sharepoint.com/personal/mwe_bto_ag/Documents/Dokumente/2024/Projekte%202024/Energiedaten%202024_V4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btomail-my.sharepoint.com/personal/mwe_bto_ag/Documents/Dokumente/2024/Projekte%202024/Energiedaten%202024_V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btomail-my.sharepoint.com/personal/mwe_bto_ag/Documents/Dokumente/Energiedaten%202024_V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btomail-my.sharepoint.com/personal/mwe_bto_ag/Documents/Dokumente/2025/Projekte%202025/C.A.%20Weber/Energie%20Importe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btomail-my.sharepoint.com/personal/mwe_bto_ag/Documents/Dokumente/2025/Projekte%202025/C.A.%20Weber/Energie%20Importe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btomail-my.sharepoint.com/personal/mwe_bto_ag/Documents/Dokumente/Energiedaten%202024_V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btomail-my.sharepoint.com/personal/mwe_bto_ag/Documents/Dokumente/Energiedaten%202024_V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btomail-my.sharepoint.com/personal/mwe_bto_ag/Documents/Dokumente/Energiedaten%202024_V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'Strom und Gas'!$E$3</c:f>
              <c:strCache>
                <c:ptCount val="1"/>
                <c:pt idx="0">
                  <c:v>Strom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'Strom und Gas'!$D$16:$D$147</c:f>
              <c:numCache>
                <c:formatCode>General</c:formatCode>
                <c:ptCount val="132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  <c:pt idx="48">
                  <c:v>2019</c:v>
                </c:pt>
                <c:pt idx="60">
                  <c:v>2020</c:v>
                </c:pt>
                <c:pt idx="72">
                  <c:v>2021</c:v>
                </c:pt>
                <c:pt idx="84">
                  <c:v>2022</c:v>
                </c:pt>
                <c:pt idx="96">
                  <c:v>2023</c:v>
                </c:pt>
                <c:pt idx="108">
                  <c:v>2024</c:v>
                </c:pt>
                <c:pt idx="120">
                  <c:v>2025</c:v>
                </c:pt>
              </c:numCache>
            </c:numRef>
          </c:cat>
          <c:val>
            <c:numRef>
              <c:f>'Strom und Gas'!$E$16:$E$147</c:f>
              <c:numCache>
                <c:formatCode>0%</c:formatCode>
                <c:ptCount val="132"/>
                <c:pt idx="0">
                  <c:v>1</c:v>
                </c:pt>
                <c:pt idx="1">
                  <c:v>1.2036832134379176</c:v>
                </c:pt>
                <c:pt idx="2">
                  <c:v>1.0070886591303834</c:v>
                </c:pt>
                <c:pt idx="3">
                  <c:v>0.95340002823643744</c:v>
                </c:pt>
                <c:pt idx="4">
                  <c:v>0.83147771783919022</c:v>
                </c:pt>
                <c:pt idx="5">
                  <c:v>0.99020589616214283</c:v>
                </c:pt>
                <c:pt idx="6">
                  <c:v>1.1336174488050406</c:v>
                </c:pt>
                <c:pt idx="7">
                  <c:v>1.0354367290385493</c:v>
                </c:pt>
                <c:pt idx="8">
                  <c:v>1.0333748124411057</c:v>
                </c:pt>
                <c:pt idx="9">
                  <c:v>1.30557078645045</c:v>
                </c:pt>
                <c:pt idx="10">
                  <c:v>1.0410380502411589</c:v>
                </c:pt>
                <c:pt idx="11">
                  <c:v>0.89416260904682321</c:v>
                </c:pt>
                <c:pt idx="12">
                  <c:v>0.9446073329371476</c:v>
                </c:pt>
                <c:pt idx="13">
                  <c:v>0.70696487846840306</c:v>
                </c:pt>
                <c:pt idx="14">
                  <c:v>0.78327220910723605</c:v>
                </c:pt>
                <c:pt idx="15">
                  <c:v>0.79015073660985446</c:v>
                </c:pt>
                <c:pt idx="16">
                  <c:v>0.70472238000334897</c:v>
                </c:pt>
                <c:pt idx="17">
                  <c:v>0.91259509276983042</c:v>
                </c:pt>
                <c:pt idx="18">
                  <c:v>0.87998529078605647</c:v>
                </c:pt>
                <c:pt idx="19">
                  <c:v>0.88375124355240642</c:v>
                </c:pt>
                <c:pt idx="20">
                  <c:v>0.99651641160845905</c:v>
                </c:pt>
                <c:pt idx="21">
                  <c:v>1.2105223412603301</c:v>
                </c:pt>
                <c:pt idx="22">
                  <c:v>1.2265777109442459</c:v>
                </c:pt>
                <c:pt idx="23">
                  <c:v>1.1474303200239024</c:v>
                </c:pt>
                <c:pt idx="24">
                  <c:v>1.6589136851505888</c:v>
                </c:pt>
                <c:pt idx="25">
                  <c:v>1.2622147216905089</c:v>
                </c:pt>
                <c:pt idx="26">
                  <c:v>1.0308007000009849</c:v>
                </c:pt>
                <c:pt idx="27">
                  <c:v>0.89993137889030805</c:v>
                </c:pt>
                <c:pt idx="28">
                  <c:v>0.97480062120162447</c:v>
                </c:pt>
                <c:pt idx="29">
                  <c:v>0.96230763926966123</c:v>
                </c:pt>
                <c:pt idx="30">
                  <c:v>1.0713889372264596</c:v>
                </c:pt>
                <c:pt idx="31">
                  <c:v>0.9921660302523877</c:v>
                </c:pt>
                <c:pt idx="32">
                  <c:v>1.116163390473814</c:v>
                </c:pt>
                <c:pt idx="33">
                  <c:v>0.86117522679440917</c:v>
                </c:pt>
                <c:pt idx="34">
                  <c:v>1.2867410226186997</c:v>
                </c:pt>
                <c:pt idx="35">
                  <c:v>0.93452101480442984</c:v>
                </c:pt>
                <c:pt idx="36">
                  <c:v>0.91595391550738581</c:v>
                </c:pt>
                <c:pt idx="37">
                  <c:v>1.3043986459643235</c:v>
                </c:pt>
                <c:pt idx="38">
                  <c:v>1.1873914456727659</c:v>
                </c:pt>
                <c:pt idx="39">
                  <c:v>1.0294611108739833</c:v>
                </c:pt>
                <c:pt idx="40">
                  <c:v>1.0705878103956057</c:v>
                </c:pt>
                <c:pt idx="41">
                  <c:v>1.3820980986370994</c:v>
                </c:pt>
                <c:pt idx="42">
                  <c:v>1.6166936445032523</c:v>
                </c:pt>
                <c:pt idx="43">
                  <c:v>1.835171437858496</c:v>
                </c:pt>
                <c:pt idx="44">
                  <c:v>1.7679785665739678</c:v>
                </c:pt>
                <c:pt idx="45">
                  <c:v>1.7103499676594291</c:v>
                </c:pt>
                <c:pt idx="46">
                  <c:v>1.8588670621956784</c:v>
                </c:pt>
                <c:pt idx="47">
                  <c:v>1.5144974406624401</c:v>
                </c:pt>
                <c:pt idx="48">
                  <c:v>1.5456987040788519</c:v>
                </c:pt>
                <c:pt idx="49">
                  <c:v>1.3747270751319067</c:v>
                </c:pt>
                <c:pt idx="50">
                  <c:v>0.93346707335892132</c:v>
                </c:pt>
                <c:pt idx="51">
                  <c:v>1.1560063170820596</c:v>
                </c:pt>
                <c:pt idx="52">
                  <c:v>1.2274445039087765</c:v>
                </c:pt>
                <c:pt idx="53">
                  <c:v>1.045316198850186</c:v>
                </c:pt>
                <c:pt idx="54">
                  <c:v>1.3043264132172794</c:v>
                </c:pt>
                <c:pt idx="55">
                  <c:v>1.1908881672910421</c:v>
                </c:pt>
                <c:pt idx="56">
                  <c:v>1.1490719733658161</c:v>
                </c:pt>
                <c:pt idx="57">
                  <c:v>1.2010992510777454</c:v>
                </c:pt>
                <c:pt idx="58">
                  <c:v>1.343752359876679</c:v>
                </c:pt>
                <c:pt idx="59">
                  <c:v>1.0148569627443191</c:v>
                </c:pt>
                <c:pt idx="60">
                  <c:v>1.1611775251090879</c:v>
                </c:pt>
                <c:pt idx="61">
                  <c:v>0.70823551815504426</c:v>
                </c:pt>
                <c:pt idx="62">
                  <c:v>0.7132392775411972</c:v>
                </c:pt>
                <c:pt idx="63">
                  <c:v>0.52320476998795029</c:v>
                </c:pt>
                <c:pt idx="64">
                  <c:v>0.56499798076638952</c:v>
                </c:pt>
                <c:pt idx="65">
                  <c:v>0.85847963200698685</c:v>
                </c:pt>
                <c:pt idx="66">
                  <c:v>0.96383766018432482</c:v>
                </c:pt>
                <c:pt idx="67">
                  <c:v>1.1353641679608368</c:v>
                </c:pt>
                <c:pt idx="68">
                  <c:v>1.4320503265248499</c:v>
                </c:pt>
                <c:pt idx="69">
                  <c:v>1.1021403876271869</c:v>
                </c:pt>
                <c:pt idx="70">
                  <c:v>1.2653601294936156</c:v>
                </c:pt>
                <c:pt idx="71">
                  <c:v>1.4008654796418569</c:v>
                </c:pt>
                <c:pt idx="72">
                  <c:v>1.7417941957704441</c:v>
                </c:pt>
                <c:pt idx="73">
                  <c:v>1.6080749644582051</c:v>
                </c:pt>
                <c:pt idx="74">
                  <c:v>1.5004777211224969</c:v>
                </c:pt>
                <c:pt idx="75">
                  <c:v>1.6937036027724239</c:v>
                </c:pt>
                <c:pt idx="76">
                  <c:v>1.6653325497174716</c:v>
                </c:pt>
                <c:pt idx="77">
                  <c:v>2.3675202169609055</c:v>
                </c:pt>
                <c:pt idx="78">
                  <c:v>2.6208010611647201</c:v>
                </c:pt>
                <c:pt idx="79">
                  <c:v>2.6762331279077785</c:v>
                </c:pt>
                <c:pt idx="80">
                  <c:v>4.1790584133092121</c:v>
                </c:pt>
                <c:pt idx="81">
                  <c:v>4.5058295110171356</c:v>
                </c:pt>
                <c:pt idx="82">
                  <c:v>5.8250063203653664</c:v>
                </c:pt>
                <c:pt idx="83">
                  <c:v>7.1199424764668997</c:v>
                </c:pt>
                <c:pt idx="84">
                  <c:v>5.4313247157477242</c:v>
                </c:pt>
                <c:pt idx="85">
                  <c:v>4.0361689064290429</c:v>
                </c:pt>
                <c:pt idx="86">
                  <c:v>8.032695167957554</c:v>
                </c:pt>
                <c:pt idx="87">
                  <c:v>5.2358366357926398</c:v>
                </c:pt>
                <c:pt idx="88">
                  <c:v>5.6367053987411797</c:v>
                </c:pt>
                <c:pt idx="89">
                  <c:v>7.1386704577914513</c:v>
                </c:pt>
                <c:pt idx="90">
                  <c:v>9.9956332021105094</c:v>
                </c:pt>
                <c:pt idx="91">
                  <c:v>14.95147272721303</c:v>
                </c:pt>
                <c:pt idx="92">
                  <c:v>11.36963466646529</c:v>
                </c:pt>
                <c:pt idx="93">
                  <c:v>4.9863086111284396</c:v>
                </c:pt>
                <c:pt idx="94">
                  <c:v>5.7270488654533755</c:v>
                </c:pt>
                <c:pt idx="95">
                  <c:v>8.0123944827314482</c:v>
                </c:pt>
                <c:pt idx="96">
                  <c:v>3.8044561038312903</c:v>
                </c:pt>
                <c:pt idx="97">
                  <c:v>4.2001569420594871</c:v>
                </c:pt>
                <c:pt idx="98">
                  <c:v>3.2938822146560245</c:v>
                </c:pt>
                <c:pt idx="99">
                  <c:v>3.2508643304845175</c:v>
                </c:pt>
                <c:pt idx="100">
                  <c:v>2.5414566718433469</c:v>
                </c:pt>
                <c:pt idx="101">
                  <c:v>2.9972847053724747</c:v>
                </c:pt>
                <c:pt idx="102">
                  <c:v>2.4256051955044966</c:v>
                </c:pt>
                <c:pt idx="103">
                  <c:v>3.0339067081238857</c:v>
                </c:pt>
                <c:pt idx="104">
                  <c:v>3.2663746712589186</c:v>
                </c:pt>
                <c:pt idx="105">
                  <c:v>2.8351747211651799</c:v>
                </c:pt>
                <c:pt idx="106">
                  <c:v>3.001011258458619</c:v>
                </c:pt>
                <c:pt idx="107">
                  <c:v>2.2324745297484001</c:v>
                </c:pt>
                <c:pt idx="108">
                  <c:v>2.4867567824907821</c:v>
                </c:pt>
                <c:pt idx="109">
                  <c:v>2.4345719060580286</c:v>
                </c:pt>
                <c:pt idx="110">
                  <c:v>2.5868188369871068</c:v>
                </c:pt>
                <c:pt idx="111">
                  <c:v>2.8706888424327053</c:v>
                </c:pt>
                <c:pt idx="112">
                  <c:v>3.1507804867711093</c:v>
                </c:pt>
                <c:pt idx="113">
                  <c:v>3.038142173746023</c:v>
                </c:pt>
                <c:pt idx="114">
                  <c:v>2.968922931227715</c:v>
                </c:pt>
                <c:pt idx="115">
                  <c:v>3.1904935735241313</c:v>
                </c:pt>
                <c:pt idx="116">
                  <c:v>2.8737845315917432</c:v>
                </c:pt>
                <c:pt idx="117">
                  <c:v>2.8829288466043401</c:v>
                </c:pt>
                <c:pt idx="118">
                  <c:v>3.4418903966562802</c:v>
                </c:pt>
                <c:pt idx="119">
                  <c:v>3.3473311641620511</c:v>
                </c:pt>
                <c:pt idx="120">
                  <c:v>3.780704663280483</c:v>
                </c:pt>
                <c:pt idx="121">
                  <c:v>4.2613971783262361</c:v>
                </c:pt>
                <c:pt idx="122">
                  <c:v>3.0240436548456682</c:v>
                </c:pt>
                <c:pt idx="123">
                  <c:v>2.4026811482380137</c:v>
                </c:pt>
                <c:pt idx="124">
                  <c:v>1.9801589777096309</c:v>
                </c:pt>
                <c:pt idx="125">
                  <c:v>1.8538534528894741</c:v>
                </c:pt>
                <c:pt idx="126">
                  <c:v>2.7707463941084347</c:v>
                </c:pt>
                <c:pt idx="127">
                  <c:v>2.3576473137626368</c:v>
                </c:pt>
                <c:pt idx="128">
                  <c:v>2.6472218300494794</c:v>
                </c:pt>
                <c:pt idx="129">
                  <c:v>2.7078809210331909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0B-4CFC-99B3-3745D8B866F6}"/>
            </c:ext>
          </c:extLst>
        </c:ser>
        <c:ser>
          <c:idx val="0"/>
          <c:order val="1"/>
          <c:tx>
            <c:strRef>
              <c:f>'Strom und Gas'!$J$3</c:f>
              <c:strCache>
                <c:ptCount val="1"/>
                <c:pt idx="0">
                  <c:v>Gas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'Strom und Gas'!$D$16:$D$147</c:f>
              <c:numCache>
                <c:formatCode>General</c:formatCode>
                <c:ptCount val="132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  <c:pt idx="48">
                  <c:v>2019</c:v>
                </c:pt>
                <c:pt idx="60">
                  <c:v>2020</c:v>
                </c:pt>
                <c:pt idx="72">
                  <c:v>2021</c:v>
                </c:pt>
                <c:pt idx="84">
                  <c:v>2022</c:v>
                </c:pt>
                <c:pt idx="96">
                  <c:v>2023</c:v>
                </c:pt>
                <c:pt idx="108">
                  <c:v>2024</c:v>
                </c:pt>
                <c:pt idx="120">
                  <c:v>2025</c:v>
                </c:pt>
              </c:numCache>
            </c:numRef>
          </c:cat>
          <c:val>
            <c:numRef>
              <c:f>'Strom und Gas'!$J$16:$J$147</c:f>
              <c:numCache>
                <c:formatCode>0%</c:formatCode>
                <c:ptCount val="132"/>
                <c:pt idx="0">
                  <c:v>1</c:v>
                </c:pt>
                <c:pt idx="1">
                  <c:v>0.88085402443797023</c:v>
                </c:pt>
                <c:pt idx="2">
                  <c:v>0.97008305431143194</c:v>
                </c:pt>
                <c:pt idx="3">
                  <c:v>0.948254120102622</c:v>
                </c:pt>
                <c:pt idx="4">
                  <c:v>0.93699178153672213</c:v>
                </c:pt>
                <c:pt idx="5">
                  <c:v>0.89520372222463795</c:v>
                </c:pt>
                <c:pt idx="6">
                  <c:v>0.8902030699656478</c:v>
                </c:pt>
                <c:pt idx="7">
                  <c:v>0.91003174327086145</c:v>
                </c:pt>
                <c:pt idx="8">
                  <c:v>0.86028612427707962</c:v>
                </c:pt>
                <c:pt idx="9">
                  <c:v>0.84080532243336081</c:v>
                </c:pt>
                <c:pt idx="10">
                  <c:v>0.80662695134147933</c:v>
                </c:pt>
                <c:pt idx="11">
                  <c:v>0.77231812845153713</c:v>
                </c:pt>
                <c:pt idx="12">
                  <c:v>0.71618037135278512</c:v>
                </c:pt>
                <c:pt idx="13">
                  <c:v>0.61921120146106012</c:v>
                </c:pt>
                <c:pt idx="14">
                  <c:v>0.55172413793103448</c:v>
                </c:pt>
                <c:pt idx="15">
                  <c:v>0.53420011305822501</c:v>
                </c:pt>
                <c:pt idx="16">
                  <c:v>0.52450319606905249</c:v>
                </c:pt>
                <c:pt idx="17">
                  <c:v>0.57185719876505625</c:v>
                </c:pt>
                <c:pt idx="18">
                  <c:v>0.62929947384441443</c:v>
                </c:pt>
                <c:pt idx="19">
                  <c:v>0.63221289733443486</c:v>
                </c:pt>
                <c:pt idx="20">
                  <c:v>0.5520285254598426</c:v>
                </c:pt>
                <c:pt idx="21">
                  <c:v>0.57090055224594516</c:v>
                </c:pt>
                <c:pt idx="22">
                  <c:v>0.71891985911205813</c:v>
                </c:pt>
                <c:pt idx="23">
                  <c:v>0.77888420228725486</c:v>
                </c:pt>
                <c:pt idx="24">
                  <c:v>0.75831630212636436</c:v>
                </c:pt>
                <c:pt idx="25">
                  <c:v>0.85941644562334218</c:v>
                </c:pt>
                <c:pt idx="26">
                  <c:v>0.86106883506544329</c:v>
                </c:pt>
                <c:pt idx="27">
                  <c:v>0.71204939774753229</c:v>
                </c:pt>
                <c:pt idx="28">
                  <c:v>0.70848371526720877</c:v>
                </c:pt>
                <c:pt idx="29">
                  <c:v>0.69587337478801581</c:v>
                </c:pt>
                <c:pt idx="30">
                  <c:v>0.66565204157063962</c:v>
                </c:pt>
                <c:pt idx="31">
                  <c:v>0.65965125885985132</c:v>
                </c:pt>
                <c:pt idx="32">
                  <c:v>0.69374266208635915</c:v>
                </c:pt>
                <c:pt idx="33">
                  <c:v>0.74753228682001993</c:v>
                </c:pt>
                <c:pt idx="34">
                  <c:v>0.78905944253598304</c:v>
                </c:pt>
                <c:pt idx="35">
                  <c:v>0.84806713919206855</c:v>
                </c:pt>
                <c:pt idx="36">
                  <c:v>0.90190024785841627</c:v>
                </c:pt>
                <c:pt idx="37">
                  <c:v>0.81310605731182339</c:v>
                </c:pt>
                <c:pt idx="38">
                  <c:v>0.79793016480410495</c:v>
                </c:pt>
                <c:pt idx="39">
                  <c:v>0.809453406966126</c:v>
                </c:pt>
                <c:pt idx="40">
                  <c:v>0.8381962864721485</c:v>
                </c:pt>
                <c:pt idx="41">
                  <c:v>0.94512327694916731</c:v>
                </c:pt>
                <c:pt idx="42">
                  <c:v>0.9547767100056529</c:v>
                </c:pt>
                <c:pt idx="43">
                  <c:v>0.96738705048484586</c:v>
                </c:pt>
                <c:pt idx="44">
                  <c:v>1.0301778492846894</c:v>
                </c:pt>
                <c:pt idx="45">
                  <c:v>1.2127233987041788</c:v>
                </c:pt>
                <c:pt idx="46">
                  <c:v>1.1480627907987999</c:v>
                </c:pt>
                <c:pt idx="47">
                  <c:v>1.084097925816411</c:v>
                </c:pt>
                <c:pt idx="48">
                  <c:v>1.0522242031569335</c:v>
                </c:pt>
                <c:pt idx="49">
                  <c:v>0.96429969126407789</c:v>
                </c:pt>
                <c:pt idx="50">
                  <c:v>0.81832412923424791</c:v>
                </c:pt>
                <c:pt idx="51">
                  <c:v>0.7168326303430882</c:v>
                </c:pt>
                <c:pt idx="52">
                  <c:v>0.68043657868417617</c:v>
                </c:pt>
                <c:pt idx="53">
                  <c:v>0.6138626777405749</c:v>
                </c:pt>
                <c:pt idx="54">
                  <c:v>0.49097708396747403</c:v>
                </c:pt>
                <c:pt idx="55">
                  <c:v>0.48923772665999909</c:v>
                </c:pt>
                <c:pt idx="56">
                  <c:v>0.49963038657216158</c:v>
                </c:pt>
                <c:pt idx="57">
                  <c:v>0.57216158629386438</c:v>
                </c:pt>
                <c:pt idx="58">
                  <c:v>0.69091620646171237</c:v>
                </c:pt>
                <c:pt idx="59">
                  <c:v>0.70539635604644091</c:v>
                </c:pt>
                <c:pt idx="60">
                  <c:v>0.6456059486019915</c:v>
                </c:pt>
                <c:pt idx="61">
                  <c:v>0.50993607861895029</c:v>
                </c:pt>
                <c:pt idx="62">
                  <c:v>0.42048962908205417</c:v>
                </c:pt>
                <c:pt idx="63">
                  <c:v>0.38678958124972823</c:v>
                </c:pt>
                <c:pt idx="64">
                  <c:v>0.30990998825933819</c:v>
                </c:pt>
                <c:pt idx="65">
                  <c:v>0.23350871852850372</c:v>
                </c:pt>
                <c:pt idx="66">
                  <c:v>0.23068226290385702</c:v>
                </c:pt>
                <c:pt idx="67">
                  <c:v>0.27042657737965825</c:v>
                </c:pt>
                <c:pt idx="68">
                  <c:v>0.34700178284124017</c:v>
                </c:pt>
                <c:pt idx="69">
                  <c:v>0.48736791755446363</c:v>
                </c:pt>
                <c:pt idx="70">
                  <c:v>0.61294951515415053</c:v>
                </c:pt>
                <c:pt idx="71">
                  <c:v>0.5983389137713615</c:v>
                </c:pt>
                <c:pt idx="72">
                  <c:v>0.69161194938470227</c:v>
                </c:pt>
                <c:pt idx="73">
                  <c:v>0.85906857416184723</c:v>
                </c:pt>
                <c:pt idx="74">
                  <c:v>0.76570857068313269</c:v>
                </c:pt>
                <c:pt idx="75">
                  <c:v>0.76814367091359737</c:v>
                </c:pt>
                <c:pt idx="76">
                  <c:v>0.89263817019611247</c:v>
                </c:pt>
                <c:pt idx="77">
                  <c:v>1.0882723833543506</c:v>
                </c:pt>
                <c:pt idx="78">
                  <c:v>1.25038048441101</c:v>
                </c:pt>
                <c:pt idx="79">
                  <c:v>1.5543331738922468</c:v>
                </c:pt>
                <c:pt idx="80">
                  <c:v>1.9108579379919122</c:v>
                </c:pt>
                <c:pt idx="81">
                  <c:v>2.7335304604948472</c:v>
                </c:pt>
                <c:pt idx="82">
                  <c:v>4.0896638692003302</c:v>
                </c:pt>
                <c:pt idx="83">
                  <c:v>3.5233726138191939</c:v>
                </c:pt>
                <c:pt idx="84">
                  <c:v>4.9999130321346268</c:v>
                </c:pt>
                <c:pt idx="85">
                  <c:v>3.7198330216984825</c:v>
                </c:pt>
                <c:pt idx="86">
                  <c:v>3.5489846501717617</c:v>
                </c:pt>
                <c:pt idx="87">
                  <c:v>5.804496238639822</c:v>
                </c:pt>
                <c:pt idx="88">
                  <c:v>4.554333173892247</c:v>
                </c:pt>
                <c:pt idx="89">
                  <c:v>4.1504544070965776</c:v>
                </c:pt>
                <c:pt idx="90">
                  <c:v>4.6412575553333042</c:v>
                </c:pt>
                <c:pt idx="91">
                  <c:v>7.4496238639822581</c:v>
                </c:pt>
                <c:pt idx="92">
                  <c:v>10.197199634734964</c:v>
                </c:pt>
                <c:pt idx="93">
                  <c:v>9.0113493064312742</c:v>
                </c:pt>
                <c:pt idx="94">
                  <c:v>6.0919685176327354</c:v>
                </c:pt>
                <c:pt idx="95">
                  <c:v>5.2006348654172285</c:v>
                </c:pt>
                <c:pt idx="96">
                  <c:v>5.2656433447841025</c:v>
                </c:pt>
                <c:pt idx="97">
                  <c:v>2.8403269991738056</c:v>
                </c:pt>
                <c:pt idx="98">
                  <c:v>2.3538722442057658</c:v>
                </c:pt>
                <c:pt idx="99">
                  <c:v>1.9443405661608035</c:v>
                </c:pt>
                <c:pt idx="100">
                  <c:v>1.8912466843501328</c:v>
                </c:pt>
                <c:pt idx="101">
                  <c:v>1.4332304213593077</c:v>
                </c:pt>
                <c:pt idx="102">
                  <c:v>1.4105318084967606</c:v>
                </c:pt>
                <c:pt idx="103">
                  <c:v>1.3199112927773187</c:v>
                </c:pt>
                <c:pt idx="104">
                  <c:v>1.5298082358568508</c:v>
                </c:pt>
                <c:pt idx="105">
                  <c:v>1.6080358307605338</c:v>
                </c:pt>
                <c:pt idx="106">
                  <c:v>2.0356568248032354</c:v>
                </c:pt>
                <c:pt idx="107">
                  <c:v>2.0219593860068708</c:v>
                </c:pt>
                <c:pt idx="108">
                  <c:v>1.6319519937383138</c:v>
                </c:pt>
                <c:pt idx="109">
                  <c:v>1.32201715751744</c:v>
                </c:pt>
                <c:pt idx="110">
                  <c:v>1.3606013827890593</c:v>
                </c:pt>
                <c:pt idx="111">
                  <c:v>1.4726475710082265</c:v>
                </c:pt>
                <c:pt idx="112">
                  <c:v>1.6309024497266442</c:v>
                </c:pt>
                <c:pt idx="113">
                  <c:v>1.6647758403269988</c:v>
                </c:pt>
                <c:pt idx="114">
                  <c:v>1.6573617352735992</c:v>
                </c:pt>
                <c:pt idx="115">
                  <c:v>1.8126000624587397</c:v>
                </c:pt>
                <c:pt idx="116">
                  <c:v>1.6768108469634748</c:v>
                </c:pt>
                <c:pt idx="117">
                  <c:v>1.7704747878267677</c:v>
                </c:pt>
                <c:pt idx="118">
                  <c:v>1.9149992649144711</c:v>
                </c:pt>
                <c:pt idx="119">
                  <c:v>1.9247640996651736</c:v>
                </c:pt>
                <c:pt idx="120">
                  <c:v>1.7686259472579424</c:v>
                </c:pt>
                <c:pt idx="121">
                  <c:v>1.7988628951602383</c:v>
                </c:pt>
                <c:pt idx="122">
                  <c:v>1.581554115754229</c:v>
                </c:pt>
                <c:pt idx="123">
                  <c:v>1.6680436578684177</c:v>
                </c:pt>
                <c:pt idx="124">
                  <c:v>1.4649736922207244</c:v>
                </c:pt>
                <c:pt idx="125">
                  <c:v>1.5345479845197199</c:v>
                </c:pt>
                <c:pt idx="126">
                  <c:v>1.5097621428882029</c:v>
                </c:pt>
                <c:pt idx="127">
                  <c:v>1.5319389485585075</c:v>
                </c:pt>
                <c:pt idx="128">
                  <c:v>1.4406226899160761</c:v>
                </c:pt>
                <c:pt idx="129">
                  <c:v>1.4093142583815279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0B-4CFC-99B3-3745D8B86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614816"/>
        <c:axId val="218615296"/>
      </c:lineChart>
      <c:catAx>
        <c:axId val="21861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8615296"/>
        <c:crosses val="autoZero"/>
        <c:auto val="1"/>
        <c:lblAlgn val="ctr"/>
        <c:lblOffset val="100"/>
        <c:noMultiLvlLbl val="0"/>
      </c:catAx>
      <c:valAx>
        <c:axId val="21861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861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988261698862736"/>
          <c:y val="0.70792515428568936"/>
          <c:w val="0.10342129150416782"/>
          <c:h val="0.16513088959614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de-DE" b="1"/>
              <a:t>Jährlicher Zubau Solar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Ausbauziele!$P$34</c:f>
              <c:strCache>
                <c:ptCount val="1"/>
                <c:pt idx="0">
                  <c:v>IST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AA-4A7D-AD6A-081D662E41BB}"/>
              </c:ext>
            </c:extLst>
          </c:dPt>
          <c:cat>
            <c:numRef>
              <c:f>Ausbauziele!$K$35:$K$69</c:f>
              <c:numCache>
                <c:formatCode>General</c:formatCode>
                <c:ptCount val="35"/>
                <c:pt idx="0">
                  <c:v>2000</c:v>
                </c:pt>
                <c:pt idx="2">
                  <c:v>2002</c:v>
                </c:pt>
                <c:pt idx="4">
                  <c:v>2004</c:v>
                </c:pt>
                <c:pt idx="6">
                  <c:v>2006</c:v>
                </c:pt>
                <c:pt idx="8">
                  <c:v>2008</c:v>
                </c:pt>
                <c:pt idx="10">
                  <c:v>2010</c:v>
                </c:pt>
                <c:pt idx="12">
                  <c:v>2012</c:v>
                </c:pt>
                <c:pt idx="14">
                  <c:v>2014</c:v>
                </c:pt>
                <c:pt idx="16">
                  <c:v>2016</c:v>
                </c:pt>
                <c:pt idx="18">
                  <c:v>2018</c:v>
                </c:pt>
                <c:pt idx="20">
                  <c:v>2020</c:v>
                </c:pt>
                <c:pt idx="22">
                  <c:v>2022</c:v>
                </c:pt>
                <c:pt idx="24">
                  <c:v>2024</c:v>
                </c:pt>
                <c:pt idx="26">
                  <c:v>2026</c:v>
                </c:pt>
                <c:pt idx="28">
                  <c:v>2028</c:v>
                </c:pt>
                <c:pt idx="30">
                  <c:v>2030</c:v>
                </c:pt>
                <c:pt idx="32">
                  <c:v>2032</c:v>
                </c:pt>
                <c:pt idx="34">
                  <c:v>2034</c:v>
                </c:pt>
              </c:numCache>
            </c:numRef>
          </c:cat>
          <c:val>
            <c:numRef>
              <c:f>Ausbauziele!$P$35:$P$69</c:f>
              <c:numCache>
                <c:formatCode>General</c:formatCode>
                <c:ptCount val="35"/>
                <c:pt idx="0">
                  <c:v>0.1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0.7</c:v>
                </c:pt>
                <c:pt idx="5">
                  <c:v>0.9</c:v>
                </c:pt>
                <c:pt idx="6">
                  <c:v>0.9</c:v>
                </c:pt>
                <c:pt idx="7">
                  <c:v>1.3</c:v>
                </c:pt>
                <c:pt idx="8">
                  <c:v>2</c:v>
                </c:pt>
                <c:pt idx="9">
                  <c:v>4.5</c:v>
                </c:pt>
                <c:pt idx="10">
                  <c:v>7.4</c:v>
                </c:pt>
                <c:pt idx="11">
                  <c:v>7.9</c:v>
                </c:pt>
                <c:pt idx="12">
                  <c:v>8.1</c:v>
                </c:pt>
                <c:pt idx="13">
                  <c:v>2.6</c:v>
                </c:pt>
                <c:pt idx="14">
                  <c:v>1.2</c:v>
                </c:pt>
                <c:pt idx="15">
                  <c:v>1.4</c:v>
                </c:pt>
                <c:pt idx="16">
                  <c:v>1.4</c:v>
                </c:pt>
                <c:pt idx="17">
                  <c:v>1.6</c:v>
                </c:pt>
                <c:pt idx="18">
                  <c:v>2.9</c:v>
                </c:pt>
                <c:pt idx="19">
                  <c:v>3.7</c:v>
                </c:pt>
                <c:pt idx="20">
                  <c:v>4.8</c:v>
                </c:pt>
                <c:pt idx="21">
                  <c:v>5</c:v>
                </c:pt>
                <c:pt idx="22">
                  <c:v>6.9</c:v>
                </c:pt>
                <c:pt idx="23">
                  <c:v>13.3</c:v>
                </c:pt>
                <c:pt idx="24" formatCode="_(* #,##0.00_);_(* \(#,##0.00\);_(* &quot;-&quot;??_);_(@_)">
                  <c:v>16.73</c:v>
                </c:pt>
                <c:pt idx="25" formatCode="_-* #,##0.00\ _€_-;\-* #,##0.00\ _€_-;_-* &quot;-&quot;??\ _€_-;_-@_-">
                  <c:v>11.534166000000001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A-4A7D-AD6A-081D662E41BB}"/>
            </c:ext>
          </c:extLst>
        </c:ser>
        <c:ser>
          <c:idx val="1"/>
          <c:order val="1"/>
          <c:tx>
            <c:strRef>
              <c:f>Ausbauziele!$Q$34</c:f>
              <c:strCache>
                <c:ptCount val="1"/>
                <c:pt idx="0">
                  <c:v>Ziellücke</c:v>
                </c:pt>
              </c:strCache>
            </c:strRef>
          </c:tx>
          <c:spPr>
            <a:solidFill>
              <a:srgbClr val="FFF3CD"/>
            </a:solidFill>
            <a:ln>
              <a:noFill/>
            </a:ln>
            <a:effectLst/>
          </c:spPr>
          <c:invertIfNegative val="0"/>
          <c:cat>
            <c:numRef>
              <c:f>Ausbauziele!$K$35:$K$69</c:f>
              <c:numCache>
                <c:formatCode>General</c:formatCode>
                <c:ptCount val="35"/>
                <c:pt idx="0">
                  <c:v>2000</c:v>
                </c:pt>
                <c:pt idx="2">
                  <c:v>2002</c:v>
                </c:pt>
                <c:pt idx="4">
                  <c:v>2004</c:v>
                </c:pt>
                <c:pt idx="6">
                  <c:v>2006</c:v>
                </c:pt>
                <c:pt idx="8">
                  <c:v>2008</c:v>
                </c:pt>
                <c:pt idx="10">
                  <c:v>2010</c:v>
                </c:pt>
                <c:pt idx="12">
                  <c:v>2012</c:v>
                </c:pt>
                <c:pt idx="14">
                  <c:v>2014</c:v>
                </c:pt>
                <c:pt idx="16">
                  <c:v>2016</c:v>
                </c:pt>
                <c:pt idx="18">
                  <c:v>2018</c:v>
                </c:pt>
                <c:pt idx="20">
                  <c:v>2020</c:v>
                </c:pt>
                <c:pt idx="22">
                  <c:v>2022</c:v>
                </c:pt>
                <c:pt idx="24">
                  <c:v>2024</c:v>
                </c:pt>
                <c:pt idx="26">
                  <c:v>2026</c:v>
                </c:pt>
                <c:pt idx="28">
                  <c:v>2028</c:v>
                </c:pt>
                <c:pt idx="30">
                  <c:v>2030</c:v>
                </c:pt>
                <c:pt idx="32">
                  <c:v>2032</c:v>
                </c:pt>
                <c:pt idx="34">
                  <c:v>2034</c:v>
                </c:pt>
              </c:numCache>
            </c:numRef>
          </c:cat>
          <c:val>
            <c:numRef>
              <c:f>Ausbauziele!$Q$35:$Q$69</c:f>
              <c:numCache>
                <c:formatCode>General</c:formatCode>
                <c:ptCount val="35"/>
                <c:pt idx="24" formatCode="_-* #,##0.00\ _€_-;\-* #,##0.00\ _€_-;_-* &quot;-&quot;??\ _€_-;_-@_-">
                  <c:v>0</c:v>
                </c:pt>
                <c:pt idx="25" formatCode="_-* #,##0.00\ _€_-;\-* #,##0.00\ _€_-;_-* &quot;-&quot;??\ _€_-;_-@_-">
                  <c:v>6.4658339999999992</c:v>
                </c:pt>
                <c:pt idx="26" formatCode="_-* #,##0.00\ _€_-;\-* #,##0.00\ _€_-;_-* &quot;-&quot;??\ _€_-;_-@_-">
                  <c:v>22</c:v>
                </c:pt>
                <c:pt idx="27" formatCode="_-* #,##0.00\ _€_-;\-* #,##0.00\ _€_-;_-* &quot;-&quot;??\ _€_-;_-@_-">
                  <c:v>22</c:v>
                </c:pt>
                <c:pt idx="28" formatCode="_-* #,##0.00\ _€_-;\-* #,##0.00\ _€_-;_-* &quot;-&quot;??\ _€_-;_-@_-">
                  <c:v>22</c:v>
                </c:pt>
                <c:pt idx="29" formatCode="_-* #,##0.00\ _€_-;\-* #,##0.00\ _€_-;_-* &quot;-&quot;??\ _€_-;_-@_-">
                  <c:v>22</c:v>
                </c:pt>
                <c:pt idx="30" formatCode="_-* #,##0.00\ _€_-;\-* #,##0.00\ _€_-;_-* &quot;-&quot;??\ _€_-;_-@_-">
                  <c:v>22</c:v>
                </c:pt>
                <c:pt idx="31" formatCode="_-* #,##0.00\ _€_-;\-* #,##0.00\ _€_-;_-* &quot;-&quot;??\ _€_-;_-@_-">
                  <c:v>22</c:v>
                </c:pt>
                <c:pt idx="32" formatCode="_-* #,##0.00\ _€_-;\-* #,##0.00\ _€_-;_-* &quot;-&quot;??\ _€_-;_-@_-">
                  <c:v>22</c:v>
                </c:pt>
                <c:pt idx="33" formatCode="_-* #,##0.00\ _€_-;\-* #,##0.00\ _€_-;_-* &quot;-&quot;??\ _€_-;_-@_-">
                  <c:v>22</c:v>
                </c:pt>
                <c:pt idx="34" formatCode="_-* #,##0.00\ _€_-;\-* #,##0.00\ _€_-;_-* &quot;-&quot;??\ _€_-;_-@_-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AA-4A7D-AD6A-081D662E4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22026431"/>
        <c:axId val="1722025951"/>
      </c:barChart>
      <c:catAx>
        <c:axId val="172202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22025951"/>
        <c:crosses val="autoZero"/>
        <c:auto val="1"/>
        <c:lblAlgn val="ctr"/>
        <c:lblOffset val="100"/>
        <c:noMultiLvlLbl val="0"/>
      </c:catAx>
      <c:valAx>
        <c:axId val="1722025951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22026431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333333"/>
          </a:solidFill>
        </a:defRPr>
      </a:pPr>
      <a:endParaRPr lang="en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de-DE" b="1"/>
              <a:t>Jährlicher Zubau Wind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Ausbauziele!$M$34</c:f>
              <c:strCache>
                <c:ptCount val="1"/>
                <c:pt idx="0">
                  <c:v>IST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0F6-47D0-80F4-B992056B821C}"/>
              </c:ext>
            </c:extLst>
          </c:dPt>
          <c:cat>
            <c:numRef>
              <c:f>Ausbauziele!$K$35:$K$69</c:f>
              <c:numCache>
                <c:formatCode>General</c:formatCode>
                <c:ptCount val="35"/>
                <c:pt idx="0">
                  <c:v>2000</c:v>
                </c:pt>
                <c:pt idx="2">
                  <c:v>2002</c:v>
                </c:pt>
                <c:pt idx="4">
                  <c:v>2004</c:v>
                </c:pt>
                <c:pt idx="6">
                  <c:v>2006</c:v>
                </c:pt>
                <c:pt idx="8">
                  <c:v>2008</c:v>
                </c:pt>
                <c:pt idx="10">
                  <c:v>2010</c:v>
                </c:pt>
                <c:pt idx="12">
                  <c:v>2012</c:v>
                </c:pt>
                <c:pt idx="14">
                  <c:v>2014</c:v>
                </c:pt>
                <c:pt idx="16">
                  <c:v>2016</c:v>
                </c:pt>
                <c:pt idx="18">
                  <c:v>2018</c:v>
                </c:pt>
                <c:pt idx="20">
                  <c:v>2020</c:v>
                </c:pt>
                <c:pt idx="22">
                  <c:v>2022</c:v>
                </c:pt>
                <c:pt idx="24">
                  <c:v>2024</c:v>
                </c:pt>
                <c:pt idx="26">
                  <c:v>2026</c:v>
                </c:pt>
                <c:pt idx="28">
                  <c:v>2028</c:v>
                </c:pt>
                <c:pt idx="30">
                  <c:v>2030</c:v>
                </c:pt>
                <c:pt idx="32">
                  <c:v>2032</c:v>
                </c:pt>
                <c:pt idx="34">
                  <c:v>2034</c:v>
                </c:pt>
              </c:numCache>
            </c:numRef>
          </c:cat>
          <c:val>
            <c:numRef>
              <c:f>Ausbauziele!$M$35:$M$69</c:f>
              <c:numCache>
                <c:formatCode>General</c:formatCode>
                <c:ptCount val="35"/>
                <c:pt idx="0">
                  <c:v>1.7</c:v>
                </c:pt>
                <c:pt idx="1">
                  <c:v>2.6</c:v>
                </c:pt>
                <c:pt idx="2">
                  <c:v>3.2</c:v>
                </c:pt>
                <c:pt idx="3">
                  <c:v>2.4</c:v>
                </c:pt>
                <c:pt idx="4">
                  <c:v>2.1</c:v>
                </c:pt>
                <c:pt idx="5">
                  <c:v>1.8</c:v>
                </c:pt>
                <c:pt idx="6">
                  <c:v>2.2000000000000002</c:v>
                </c:pt>
                <c:pt idx="7">
                  <c:v>1.7</c:v>
                </c:pt>
                <c:pt idx="8">
                  <c:v>0.7</c:v>
                </c:pt>
                <c:pt idx="9">
                  <c:v>2.9</c:v>
                </c:pt>
                <c:pt idx="10">
                  <c:v>1.1000000000000001</c:v>
                </c:pt>
                <c:pt idx="11">
                  <c:v>1.7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4.7</c:v>
                </c:pt>
                <c:pt idx="15">
                  <c:v>3.7</c:v>
                </c:pt>
                <c:pt idx="16">
                  <c:v>4</c:v>
                </c:pt>
                <c:pt idx="17">
                  <c:v>4.9000000000000004</c:v>
                </c:pt>
                <c:pt idx="18">
                  <c:v>2.2000000000000002</c:v>
                </c:pt>
                <c:pt idx="19">
                  <c:v>0.9</c:v>
                </c:pt>
                <c:pt idx="20">
                  <c:v>1.2</c:v>
                </c:pt>
                <c:pt idx="21">
                  <c:v>1.7</c:v>
                </c:pt>
                <c:pt idx="22">
                  <c:v>2.1</c:v>
                </c:pt>
                <c:pt idx="23">
                  <c:v>3</c:v>
                </c:pt>
                <c:pt idx="24" formatCode="_(* #,##0.00_);_(* \(#,##0.00\);_(* &quot;-&quot;??_);_(@_)">
                  <c:v>3.34</c:v>
                </c:pt>
                <c:pt idx="25" formatCode="_-* #,##0.00\ _€_-;\-* #,##0.00\ _€_-;_-* &quot;-&quot;??\ _€_-;_-@_-">
                  <c:v>3.4987840000000006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6-47D0-80F4-B992056B821C}"/>
            </c:ext>
          </c:extLst>
        </c:ser>
        <c:ser>
          <c:idx val="1"/>
          <c:order val="1"/>
          <c:tx>
            <c:strRef>
              <c:f>Ausbauziele!$N$34</c:f>
              <c:strCache>
                <c:ptCount val="1"/>
                <c:pt idx="0">
                  <c:v>Ziellücke</c:v>
                </c:pt>
              </c:strCache>
            </c:strRef>
          </c:tx>
          <c:spPr>
            <a:solidFill>
              <a:srgbClr val="B9DAEA"/>
            </a:solidFill>
            <a:ln>
              <a:noFill/>
            </a:ln>
            <a:effectLst/>
          </c:spPr>
          <c:invertIfNegative val="0"/>
          <c:cat>
            <c:numRef>
              <c:f>Ausbauziele!$K$35:$K$69</c:f>
              <c:numCache>
                <c:formatCode>General</c:formatCode>
                <c:ptCount val="35"/>
                <c:pt idx="0">
                  <c:v>2000</c:v>
                </c:pt>
                <c:pt idx="2">
                  <c:v>2002</c:v>
                </c:pt>
                <c:pt idx="4">
                  <c:v>2004</c:v>
                </c:pt>
                <c:pt idx="6">
                  <c:v>2006</c:v>
                </c:pt>
                <c:pt idx="8">
                  <c:v>2008</c:v>
                </c:pt>
                <c:pt idx="10">
                  <c:v>2010</c:v>
                </c:pt>
                <c:pt idx="12">
                  <c:v>2012</c:v>
                </c:pt>
                <c:pt idx="14">
                  <c:v>2014</c:v>
                </c:pt>
                <c:pt idx="16">
                  <c:v>2016</c:v>
                </c:pt>
                <c:pt idx="18">
                  <c:v>2018</c:v>
                </c:pt>
                <c:pt idx="20">
                  <c:v>2020</c:v>
                </c:pt>
                <c:pt idx="22">
                  <c:v>2022</c:v>
                </c:pt>
                <c:pt idx="24">
                  <c:v>2024</c:v>
                </c:pt>
                <c:pt idx="26">
                  <c:v>2026</c:v>
                </c:pt>
                <c:pt idx="28">
                  <c:v>2028</c:v>
                </c:pt>
                <c:pt idx="30">
                  <c:v>2030</c:v>
                </c:pt>
                <c:pt idx="32">
                  <c:v>2032</c:v>
                </c:pt>
                <c:pt idx="34">
                  <c:v>2034</c:v>
                </c:pt>
              </c:numCache>
            </c:numRef>
          </c:cat>
          <c:val>
            <c:numRef>
              <c:f>Ausbauziele!$N$35:$N$69</c:f>
              <c:numCache>
                <c:formatCode>General</c:formatCode>
                <c:ptCount val="35"/>
                <c:pt idx="23">
                  <c:v>0.89999999999999991</c:v>
                </c:pt>
                <c:pt idx="24" formatCode="_-* #,##0.00\ _€_-;\-* #,##0.00\ _€_-;_-* &quot;-&quot;??\ _€_-;_-@_-">
                  <c:v>2.8600000000000003</c:v>
                </c:pt>
                <c:pt idx="25" formatCode="_-* #,##0.00\ _€_-;\-* #,##0.00\ _€_-;_-* &quot;-&quot;??\ _€_-;_-@_-">
                  <c:v>4.3012159999999993</c:v>
                </c:pt>
                <c:pt idx="26" formatCode="_-* #,##0.00\ _€_-;\-* #,##0.00\ _€_-;_-* &quot;-&quot;??\ _€_-;_-@_-">
                  <c:v>7.8</c:v>
                </c:pt>
                <c:pt idx="27" formatCode="_-* #,##0.00\ _€_-;\-* #,##0.00\ _€_-;_-* &quot;-&quot;??\ _€_-;_-@_-">
                  <c:v>7.8</c:v>
                </c:pt>
                <c:pt idx="28" formatCode="_-* #,##0.00\ _€_-;\-* #,##0.00\ _€_-;_-* &quot;-&quot;??\ _€_-;_-@_-">
                  <c:v>7.8</c:v>
                </c:pt>
                <c:pt idx="29" formatCode="_-* #,##0.00\ _€_-;\-* #,##0.00\ _€_-;_-* &quot;-&quot;??\ _€_-;_-@_-">
                  <c:v>7.8</c:v>
                </c:pt>
                <c:pt idx="30" formatCode="_-* #,##0.00\ _€_-;\-* #,##0.00\ _€_-;_-* &quot;-&quot;??\ _€_-;_-@_-">
                  <c:v>7.8</c:v>
                </c:pt>
                <c:pt idx="31" formatCode="_-* #,##0.00\ _€_-;\-* #,##0.00\ _€_-;_-* &quot;-&quot;??\ _€_-;_-@_-">
                  <c:v>7.8</c:v>
                </c:pt>
                <c:pt idx="32" formatCode="_-* #,##0.00\ _€_-;\-* #,##0.00\ _€_-;_-* &quot;-&quot;??\ _€_-;_-@_-">
                  <c:v>7.8</c:v>
                </c:pt>
                <c:pt idx="33" formatCode="_-* #,##0.00\ _€_-;\-* #,##0.00\ _€_-;_-* &quot;-&quot;??\ _€_-;_-@_-">
                  <c:v>7.8</c:v>
                </c:pt>
                <c:pt idx="34" formatCode="_-* #,##0.00\ _€_-;\-* #,##0.00\ _€_-;_-* &quot;-&quot;??\ _€_-;_-@_-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F6-47D0-80F4-B992056B8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22026431"/>
        <c:axId val="1722025951"/>
      </c:barChart>
      <c:catAx>
        <c:axId val="172202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22025951"/>
        <c:crosses val="autoZero"/>
        <c:auto val="1"/>
        <c:lblAlgn val="ctr"/>
        <c:lblOffset val="100"/>
        <c:noMultiLvlLbl val="0"/>
      </c:catAx>
      <c:valAx>
        <c:axId val="1722025951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22026431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333333"/>
          </a:solidFill>
        </a:defRPr>
      </a:pPr>
      <a:endParaRPr lang="en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b="1" dirty="0"/>
              <a:t>Nettostromverbrauch</a:t>
            </a:r>
            <a:r>
              <a:rPr lang="de-DE" baseline="0" dirty="0"/>
              <a:t> [TWh/a]</a:t>
            </a:r>
            <a:endParaRPr lang="de-DE" dirty="0"/>
          </a:p>
        </c:rich>
      </c:tx>
      <c:layout>
        <c:manualLayout>
          <c:xMode val="edge"/>
          <c:yMode val="edge"/>
          <c:x val="0.35635210257391242"/>
          <c:y val="2.2229586704723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2.7324825278573366E-2"/>
          <c:y val="0.13741589514636521"/>
          <c:w val="0.94535034944285323"/>
          <c:h val="0.632606486138306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Nettostromverbrauch!$A$3</c:f>
              <c:strCache>
                <c:ptCount val="1"/>
                <c:pt idx="0">
                  <c:v>Haushalt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Nettostromverbrauch!$B$2:$J$2</c:f>
              <c:strCache>
                <c:ptCount val="9"/>
                <c:pt idx="0">
                  <c:v>2024</c:v>
                </c:pt>
                <c:pt idx="2">
                  <c:v>A-2037</c:v>
                </c:pt>
                <c:pt idx="3">
                  <c:v>B-2037</c:v>
                </c:pt>
                <c:pt idx="4">
                  <c:v>C-2037</c:v>
                </c:pt>
                <c:pt idx="6">
                  <c:v>A-2045</c:v>
                </c:pt>
                <c:pt idx="7">
                  <c:v>B-2045</c:v>
                </c:pt>
                <c:pt idx="8">
                  <c:v>C-2045</c:v>
                </c:pt>
              </c:strCache>
            </c:strRef>
          </c:cat>
          <c:val>
            <c:numRef>
              <c:f>Nettostromverbrauch!$B$3:$J$3</c:f>
              <c:numCache>
                <c:formatCode>General</c:formatCode>
                <c:ptCount val="9"/>
                <c:pt idx="0" formatCode="_-* #,##0.0_-;\-* #,##0.0_-;_-* &quot;-&quot;??_-;_-@_-">
                  <c:v>133</c:v>
                </c:pt>
                <c:pt idx="2" formatCode="_-* #,##0.0_-;\-* #,##0.0_-;_-* &quot;-&quot;??_-;_-@_-">
                  <c:v>157.1</c:v>
                </c:pt>
                <c:pt idx="3" formatCode="_-* #,##0.0_-;\-* #,##0.0_-;_-* &quot;-&quot;??_-;_-@_-">
                  <c:v>157.1</c:v>
                </c:pt>
                <c:pt idx="4" formatCode="_-* #,##0.0_-;\-* #,##0.0_-;_-* &quot;-&quot;??_-;_-@_-">
                  <c:v>183.4</c:v>
                </c:pt>
                <c:pt idx="6" formatCode="_-* #,##0.0_-;\-* #,##0.0_-;_-* &quot;-&quot;??_-;_-@_-">
                  <c:v>143.30000000000001</c:v>
                </c:pt>
                <c:pt idx="7" formatCode="_-* #,##0.0_-;\-* #,##0.0_-;_-* &quot;-&quot;??_-;_-@_-">
                  <c:v>143.30000000000001</c:v>
                </c:pt>
                <c:pt idx="8" formatCode="_-* #,##0.0_-;\-* #,##0.0_-;_-* &quot;-&quot;??_-;_-@_-">
                  <c:v>185.7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01-4AB1-AEC4-18F038FFA84C}"/>
            </c:ext>
          </c:extLst>
        </c:ser>
        <c:ser>
          <c:idx val="1"/>
          <c:order val="1"/>
          <c:tx>
            <c:strRef>
              <c:f>Nettostromverbrauch!$A$4</c:f>
              <c:strCache>
                <c:ptCount val="1"/>
                <c:pt idx="0">
                  <c:v>GHD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Nettostromverbrauch!$B$2:$J$2</c:f>
              <c:strCache>
                <c:ptCount val="9"/>
                <c:pt idx="0">
                  <c:v>2024</c:v>
                </c:pt>
                <c:pt idx="2">
                  <c:v>A-2037</c:v>
                </c:pt>
                <c:pt idx="3">
                  <c:v>B-2037</c:v>
                </c:pt>
                <c:pt idx="4">
                  <c:v>C-2037</c:v>
                </c:pt>
                <c:pt idx="6">
                  <c:v>A-2045</c:v>
                </c:pt>
                <c:pt idx="7">
                  <c:v>B-2045</c:v>
                </c:pt>
                <c:pt idx="8">
                  <c:v>C-2045</c:v>
                </c:pt>
              </c:strCache>
            </c:strRef>
          </c:cat>
          <c:val>
            <c:numRef>
              <c:f>Nettostromverbrauch!$B$4:$J$4</c:f>
              <c:numCache>
                <c:formatCode>General</c:formatCode>
                <c:ptCount val="9"/>
                <c:pt idx="0" formatCode="_-* #,##0.0_-;\-* #,##0.0_-;_-* &quot;-&quot;??_-;_-@_-">
                  <c:v>111</c:v>
                </c:pt>
                <c:pt idx="2" formatCode="_-* #,##0.0_-;\-* #,##0.0_-;_-* &quot;-&quot;??_-;_-@_-">
                  <c:v>167.9</c:v>
                </c:pt>
                <c:pt idx="3" formatCode="_-* #,##0.0_-;\-* #,##0.0_-;_-* &quot;-&quot;??_-;_-@_-">
                  <c:v>167.9</c:v>
                </c:pt>
                <c:pt idx="4" formatCode="_-* #,##0.0_-;\-* #,##0.0_-;_-* &quot;-&quot;??_-;_-@_-">
                  <c:v>185.7</c:v>
                </c:pt>
                <c:pt idx="6" formatCode="_-* #,##0.0_-;\-* #,##0.0_-;_-* &quot;-&quot;??_-;_-@_-">
                  <c:v>161.1</c:v>
                </c:pt>
                <c:pt idx="7" formatCode="_-* #,##0.0_-;\-* #,##0.0_-;_-* &quot;-&quot;??_-;_-@_-">
                  <c:v>161.1</c:v>
                </c:pt>
                <c:pt idx="8" formatCode="_-* #,##0.0_-;\-* #,##0.0_-;_-* &quot;-&quot;??_-;_-@_-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01-4AB1-AEC4-18F038FFA84C}"/>
            </c:ext>
          </c:extLst>
        </c:ser>
        <c:ser>
          <c:idx val="2"/>
          <c:order val="2"/>
          <c:tx>
            <c:strRef>
              <c:f>Nettostromverbrauch!$A$5</c:f>
              <c:strCache>
                <c:ptCount val="1"/>
                <c:pt idx="0">
                  <c:v>Industrie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Nettostromverbrauch!$B$2:$J$2</c:f>
              <c:strCache>
                <c:ptCount val="9"/>
                <c:pt idx="0">
                  <c:v>2024</c:v>
                </c:pt>
                <c:pt idx="2">
                  <c:v>A-2037</c:v>
                </c:pt>
                <c:pt idx="3">
                  <c:v>B-2037</c:v>
                </c:pt>
                <c:pt idx="4">
                  <c:v>C-2037</c:v>
                </c:pt>
                <c:pt idx="6">
                  <c:v>A-2045</c:v>
                </c:pt>
                <c:pt idx="7">
                  <c:v>B-2045</c:v>
                </c:pt>
                <c:pt idx="8">
                  <c:v>C-2045</c:v>
                </c:pt>
              </c:strCache>
            </c:strRef>
          </c:cat>
          <c:val>
            <c:numRef>
              <c:f>Nettostromverbrauch!$B$5:$J$5</c:f>
              <c:numCache>
                <c:formatCode>General</c:formatCode>
                <c:ptCount val="9"/>
                <c:pt idx="0" formatCode="_-* #,##0.0_-;\-* #,##0.0_-;_-* &quot;-&quot;??_-;_-@_-">
                  <c:v>204</c:v>
                </c:pt>
                <c:pt idx="2" formatCode="_-* #,##0.0_-;\-* #,##0.0_-;_-* &quot;-&quot;??_-;_-@_-">
                  <c:v>267.39999999999998</c:v>
                </c:pt>
                <c:pt idx="3" formatCode="_-* #,##0.0_-;\-* #,##0.0_-;_-* &quot;-&quot;??_-;_-@_-">
                  <c:v>334</c:v>
                </c:pt>
                <c:pt idx="4" formatCode="_-* #,##0.0_-;\-* #,##0.0_-;_-* &quot;-&quot;??_-;_-@_-">
                  <c:v>352</c:v>
                </c:pt>
                <c:pt idx="6" formatCode="_-* #,##0.0_-;\-* #,##0.0_-;_-* &quot;-&quot;??_-;_-@_-">
                  <c:v>311.3</c:v>
                </c:pt>
                <c:pt idx="7" formatCode="_-* #,##0.0_-;\-* #,##0.0_-;_-* &quot;-&quot;??_-;_-@_-">
                  <c:v>382.9</c:v>
                </c:pt>
                <c:pt idx="8" formatCode="_-* #,##0.0_-;\-* #,##0.0_-;_-* &quot;-&quot;??_-;_-@_-">
                  <c:v>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01-4AB1-AEC4-18F038FFA84C}"/>
            </c:ext>
          </c:extLst>
        </c:ser>
        <c:ser>
          <c:idx val="3"/>
          <c:order val="3"/>
          <c:tx>
            <c:strRef>
              <c:f>Nettostromverbrauch!$A$6</c:f>
              <c:strCache>
                <c:ptCount val="1"/>
                <c:pt idx="0">
                  <c:v>Verkehr</c:v>
                </c:pt>
              </c:strCache>
            </c:strRef>
          </c:tx>
          <c:spPr>
            <a:solidFill>
              <a:srgbClr val="333333"/>
            </a:solidFill>
            <a:ln>
              <a:noFill/>
            </a:ln>
            <a:effectLst/>
          </c:spPr>
          <c:invertIfNegative val="0"/>
          <c:cat>
            <c:strRef>
              <c:f>Nettostromverbrauch!$B$2:$J$2</c:f>
              <c:strCache>
                <c:ptCount val="9"/>
                <c:pt idx="0">
                  <c:v>2024</c:v>
                </c:pt>
                <c:pt idx="2">
                  <c:v>A-2037</c:v>
                </c:pt>
                <c:pt idx="3">
                  <c:v>B-2037</c:v>
                </c:pt>
                <c:pt idx="4">
                  <c:v>C-2037</c:v>
                </c:pt>
                <c:pt idx="6">
                  <c:v>A-2045</c:v>
                </c:pt>
                <c:pt idx="7">
                  <c:v>B-2045</c:v>
                </c:pt>
                <c:pt idx="8">
                  <c:v>C-2045</c:v>
                </c:pt>
              </c:strCache>
            </c:strRef>
          </c:cat>
          <c:val>
            <c:numRef>
              <c:f>Nettostromverbrauch!$B$6:$J$6</c:f>
              <c:numCache>
                <c:formatCode>General</c:formatCode>
                <c:ptCount val="9"/>
                <c:pt idx="0" formatCode="_-* #,##0.0_-;\-* #,##0.0_-;_-* &quot;-&quot;??_-;_-@_-">
                  <c:v>16</c:v>
                </c:pt>
                <c:pt idx="2" formatCode="_-* #,##0.0_-;\-* #,##0.0_-;_-* &quot;-&quot;??_-;_-@_-">
                  <c:v>93.5</c:v>
                </c:pt>
                <c:pt idx="3" formatCode="_-* #,##0.0_-;\-* #,##0.0_-;_-* &quot;-&quot;??_-;_-@_-">
                  <c:v>131.30000000000001</c:v>
                </c:pt>
                <c:pt idx="4" formatCode="_-* #,##0.0_-;\-* #,##0.0_-;_-* &quot;-&quot;??_-;_-@_-">
                  <c:v>141</c:v>
                </c:pt>
                <c:pt idx="6" formatCode="_-* #,##0.0_-;\-* #,##0.0_-;_-* &quot;-&quot;??_-;_-@_-">
                  <c:v>119.3</c:v>
                </c:pt>
                <c:pt idx="7" formatCode="_-* #,##0.0_-;\-* #,##0.0_-;_-* &quot;-&quot;??_-;_-@_-">
                  <c:v>161.1</c:v>
                </c:pt>
                <c:pt idx="8" formatCode="_-* #,##0.0_-;\-* #,##0.0_-;_-* &quot;-&quot;??_-;_-@_-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01-4AB1-AEC4-18F038FFA84C}"/>
            </c:ext>
          </c:extLst>
        </c:ser>
        <c:ser>
          <c:idx val="4"/>
          <c:order val="4"/>
          <c:tx>
            <c:strRef>
              <c:f>Nettostromverbrauch!$A$7</c:f>
              <c:strCache>
                <c:ptCount val="1"/>
                <c:pt idx="0">
                  <c:v>Fernwärme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Nettostromverbrauch!$B$2:$J$2</c:f>
              <c:strCache>
                <c:ptCount val="9"/>
                <c:pt idx="0">
                  <c:v>2024</c:v>
                </c:pt>
                <c:pt idx="2">
                  <c:v>A-2037</c:v>
                </c:pt>
                <c:pt idx="3">
                  <c:v>B-2037</c:v>
                </c:pt>
                <c:pt idx="4">
                  <c:v>C-2037</c:v>
                </c:pt>
                <c:pt idx="6">
                  <c:v>A-2045</c:v>
                </c:pt>
                <c:pt idx="7">
                  <c:v>B-2045</c:v>
                </c:pt>
                <c:pt idx="8">
                  <c:v>C-2045</c:v>
                </c:pt>
              </c:strCache>
            </c:strRef>
          </c:cat>
          <c:val>
            <c:numRef>
              <c:f>Nettostromverbrauch!$B$7:$J$7</c:f>
              <c:numCache>
                <c:formatCode>General</c:formatCode>
                <c:ptCount val="9"/>
                <c:pt idx="0" formatCode="_-* #,##0.0_-;\-* #,##0.0_-;_-* &quot;-&quot;??_-;_-@_-">
                  <c:v>0</c:v>
                </c:pt>
                <c:pt idx="2" formatCode="_-* #,##0.0_-;\-* #,##0.0_-;_-* &quot;-&quot;??_-;_-@_-">
                  <c:v>37.700000000000003</c:v>
                </c:pt>
                <c:pt idx="3" formatCode="_-* #,##0.0_-;\-* #,##0.0_-;_-* &quot;-&quot;??_-;_-@_-">
                  <c:v>21.4</c:v>
                </c:pt>
                <c:pt idx="4" formatCode="_-* #,##0.0_-;\-* #,##0.0_-;_-* &quot;-&quot;??_-;_-@_-">
                  <c:v>26.5</c:v>
                </c:pt>
                <c:pt idx="6" formatCode="_-* #,##0.0_-;\-* #,##0.0_-;_-* &quot;-&quot;??_-;_-@_-">
                  <c:v>23.5</c:v>
                </c:pt>
                <c:pt idx="7" formatCode="_-* #,##0.0_-;\-* #,##0.0_-;_-* &quot;-&quot;??_-;_-@_-">
                  <c:v>23.7</c:v>
                </c:pt>
                <c:pt idx="8" formatCode="_-* #,##0.0_-;\-* #,##0.0_-;_-* &quot;-&quot;??_-;_-@_-">
                  <c:v>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01-4AB1-AEC4-18F038FFA84C}"/>
            </c:ext>
          </c:extLst>
        </c:ser>
        <c:ser>
          <c:idx val="5"/>
          <c:order val="5"/>
          <c:tx>
            <c:strRef>
              <c:f>Nettostromverbrauch!$A$8</c:f>
              <c:strCache>
                <c:ptCount val="1"/>
                <c:pt idx="0">
                  <c:v>Elektrolyse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Nettostromverbrauch!$B$2:$J$2</c:f>
              <c:strCache>
                <c:ptCount val="9"/>
                <c:pt idx="0">
                  <c:v>2024</c:v>
                </c:pt>
                <c:pt idx="2">
                  <c:v>A-2037</c:v>
                </c:pt>
                <c:pt idx="3">
                  <c:v>B-2037</c:v>
                </c:pt>
                <c:pt idx="4">
                  <c:v>C-2037</c:v>
                </c:pt>
                <c:pt idx="6">
                  <c:v>A-2045</c:v>
                </c:pt>
                <c:pt idx="7">
                  <c:v>B-2045</c:v>
                </c:pt>
                <c:pt idx="8">
                  <c:v>C-2045</c:v>
                </c:pt>
              </c:strCache>
            </c:strRef>
          </c:cat>
          <c:val>
            <c:numRef>
              <c:f>Nettostromverbrauch!$B$8:$J$8</c:f>
              <c:numCache>
                <c:formatCode>General</c:formatCode>
                <c:ptCount val="9"/>
                <c:pt idx="0" formatCode="_-* #,##0.0_-;\-* #,##0.0_-;_-* &quot;-&quot;??_-;_-@_-">
                  <c:v>0</c:v>
                </c:pt>
                <c:pt idx="2" formatCode="_-* #,##0.0_-;\-* #,##0.0_-;_-* &quot;-&quot;??_-;_-@_-">
                  <c:v>164.9</c:v>
                </c:pt>
                <c:pt idx="3" formatCode="_-* #,##0.0_-;\-* #,##0.0_-;_-* &quot;-&quot;??_-;_-@_-">
                  <c:v>108</c:v>
                </c:pt>
                <c:pt idx="4" formatCode="_-* #,##0.0_-;\-* #,##0.0_-;_-* &quot;-&quot;??_-;_-@_-">
                  <c:v>101.8</c:v>
                </c:pt>
                <c:pt idx="6" formatCode="_-* #,##0.0_-;\-* #,##0.0_-;_-* &quot;-&quot;??_-;_-@_-">
                  <c:v>357.8</c:v>
                </c:pt>
                <c:pt idx="7" formatCode="_-* #,##0.0_-;\-* #,##0.0_-;_-* &quot;-&quot;??_-;_-@_-">
                  <c:v>229.6</c:v>
                </c:pt>
                <c:pt idx="8" formatCode="_-* #,##0.0_-;\-* #,##0.0_-;_-* &quot;-&quot;??_-;_-@_-">
                  <c:v>220.1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01-4AB1-AEC4-18F038FFA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4604383"/>
        <c:axId val="1283709824"/>
      </c:barChart>
      <c:lineChart>
        <c:grouping val="standard"/>
        <c:varyColors val="0"/>
        <c:ser>
          <c:idx val="6"/>
          <c:order val="6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Nettostromverbrauch!$B$11:$J$11</c:f>
              <c:numCache>
                <c:formatCode>General</c:formatCode>
                <c:ptCount val="9"/>
                <c:pt idx="0" formatCode="_-* #,##0.0_-;\-* #,##0.0_-;_-* &quot;-&quot;??_-;_-@_-">
                  <c:v>464</c:v>
                </c:pt>
                <c:pt idx="2" formatCode="_-* #,##0.0_-;\-* #,##0.0_-;_-* &quot;-&quot;??_-;_-@_-">
                  <c:v>888.5</c:v>
                </c:pt>
                <c:pt idx="3" formatCode="_-* #,##0.0_-;\-* #,##0.0_-;_-* &quot;-&quot;??_-;_-@_-">
                  <c:v>919.69999999999993</c:v>
                </c:pt>
                <c:pt idx="4" formatCode="_-* #,##0.0_-;\-* #,##0.0_-;_-* &quot;-&quot;??_-;_-@_-">
                  <c:v>990.4</c:v>
                </c:pt>
                <c:pt idx="6" formatCode="_-* #,##0.0_-;\-* #,##0.0_-;_-* &quot;-&quot;??_-;_-@_-">
                  <c:v>1116.3</c:v>
                </c:pt>
                <c:pt idx="7" formatCode="_-* #,##0.0_-;\-* #,##0.0_-;_-* &quot;-&quot;??_-;_-@_-">
                  <c:v>1101.7</c:v>
                </c:pt>
                <c:pt idx="8" formatCode="_-* #,##0.0_-;\-* #,##0.0_-;_-* &quot;-&quot;??_-;_-@_-">
                  <c:v>1261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F01-4AB1-AEC4-18F038FFA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4604383"/>
        <c:axId val="1283709824"/>
      </c:lineChart>
      <c:catAx>
        <c:axId val="1684604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83709824"/>
        <c:crosses val="autoZero"/>
        <c:auto val="1"/>
        <c:lblAlgn val="ctr"/>
        <c:lblOffset val="100"/>
        <c:noMultiLvlLbl val="0"/>
      </c:catAx>
      <c:valAx>
        <c:axId val="1283709824"/>
        <c:scaling>
          <c:orientation val="minMax"/>
          <c:max val="2000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1684604383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50205532718582E-2"/>
          <c:y val="5.9344130538396121E-2"/>
          <c:w val="0.88712013479983709"/>
          <c:h val="0.73398882378226737"/>
        </c:manualLayout>
      </c:layout>
      <c:areaChart>
        <c:grouping val="standard"/>
        <c:varyColors val="0"/>
        <c:ser>
          <c:idx val="5"/>
          <c:order val="4"/>
          <c:tx>
            <c:strRef>
              <c:f>'csv_export(HUG)'!$G$3</c:f>
              <c:strCache>
                <c:ptCount val="1"/>
                <c:pt idx="0">
                  <c:v>Maximum 2018-2021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'csv_export(HUG)'!$A$4:$A$55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'csv_export(HUG)'!$G$4:$G$55</c:f>
              <c:numCache>
                <c:formatCode>General</c:formatCode>
                <c:ptCount val="52"/>
                <c:pt idx="0">
                  <c:v>2330</c:v>
                </c:pt>
                <c:pt idx="1">
                  <c:v>2465</c:v>
                </c:pt>
                <c:pt idx="2">
                  <c:v>2259</c:v>
                </c:pt>
                <c:pt idx="3">
                  <c:v>2643</c:v>
                </c:pt>
                <c:pt idx="4">
                  <c:v>2369</c:v>
                </c:pt>
                <c:pt idx="5">
                  <c:v>3084</c:v>
                </c:pt>
                <c:pt idx="6">
                  <c:v>2288</c:v>
                </c:pt>
                <c:pt idx="7">
                  <c:v>2471</c:v>
                </c:pt>
                <c:pt idx="8">
                  <c:v>2955</c:v>
                </c:pt>
                <c:pt idx="9">
                  <c:v>1843</c:v>
                </c:pt>
                <c:pt idx="10">
                  <c:v>1965</c:v>
                </c:pt>
                <c:pt idx="11">
                  <c:v>2038</c:v>
                </c:pt>
                <c:pt idx="12">
                  <c:v>1613</c:v>
                </c:pt>
                <c:pt idx="13">
                  <c:v>1732</c:v>
                </c:pt>
                <c:pt idx="14">
                  <c:v>1622</c:v>
                </c:pt>
                <c:pt idx="15">
                  <c:v>1165</c:v>
                </c:pt>
                <c:pt idx="16">
                  <c:v>1093</c:v>
                </c:pt>
                <c:pt idx="17">
                  <c:v>1141</c:v>
                </c:pt>
                <c:pt idx="18">
                  <c:v>1021</c:v>
                </c:pt>
                <c:pt idx="19">
                  <c:v>857</c:v>
                </c:pt>
                <c:pt idx="20">
                  <c:v>786</c:v>
                </c:pt>
                <c:pt idx="21">
                  <c:v>459</c:v>
                </c:pt>
                <c:pt idx="22">
                  <c:v>402</c:v>
                </c:pt>
                <c:pt idx="23">
                  <c:v>389</c:v>
                </c:pt>
                <c:pt idx="24">
                  <c:v>301</c:v>
                </c:pt>
                <c:pt idx="25">
                  <c:v>267</c:v>
                </c:pt>
                <c:pt idx="26">
                  <c:v>264</c:v>
                </c:pt>
                <c:pt idx="27">
                  <c:v>324</c:v>
                </c:pt>
                <c:pt idx="28">
                  <c:v>283</c:v>
                </c:pt>
                <c:pt idx="29">
                  <c:v>249</c:v>
                </c:pt>
                <c:pt idx="30">
                  <c:v>284</c:v>
                </c:pt>
                <c:pt idx="31">
                  <c:v>249</c:v>
                </c:pt>
                <c:pt idx="32">
                  <c:v>297</c:v>
                </c:pt>
                <c:pt idx="33">
                  <c:v>374</c:v>
                </c:pt>
                <c:pt idx="34">
                  <c:v>382</c:v>
                </c:pt>
                <c:pt idx="35">
                  <c:v>352</c:v>
                </c:pt>
                <c:pt idx="36">
                  <c:v>405</c:v>
                </c:pt>
                <c:pt idx="37">
                  <c:v>535</c:v>
                </c:pt>
                <c:pt idx="38">
                  <c:v>695</c:v>
                </c:pt>
                <c:pt idx="39">
                  <c:v>840</c:v>
                </c:pt>
                <c:pt idx="40">
                  <c:v>1136</c:v>
                </c:pt>
                <c:pt idx="41">
                  <c:v>1249</c:v>
                </c:pt>
                <c:pt idx="42">
                  <c:v>1158</c:v>
                </c:pt>
                <c:pt idx="43">
                  <c:v>1425</c:v>
                </c:pt>
                <c:pt idx="44">
                  <c:v>1610</c:v>
                </c:pt>
                <c:pt idx="45">
                  <c:v>1842</c:v>
                </c:pt>
                <c:pt idx="46">
                  <c:v>2028</c:v>
                </c:pt>
                <c:pt idx="47">
                  <c:v>2094</c:v>
                </c:pt>
                <c:pt idx="48">
                  <c:v>2187</c:v>
                </c:pt>
                <c:pt idx="49">
                  <c:v>2196</c:v>
                </c:pt>
                <c:pt idx="50">
                  <c:v>2344</c:v>
                </c:pt>
                <c:pt idx="51">
                  <c:v>1960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2-434E-994B-0E24D749F110}"/>
            </c:ext>
          </c:extLst>
        </c:ser>
        <c:ser>
          <c:idx val="4"/>
          <c:order val="5"/>
          <c:tx>
            <c:strRef>
              <c:f>'csv_export(HUG)'!$F$3</c:f>
              <c:strCache>
                <c:ptCount val="1"/>
                <c:pt idx="0">
                  <c:v>Minimum 2018-2021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strRef>
              <c:f>'csv_export(HUG)'!$A$4:$A$55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'csv_export(HUG)'!$F$4:$F$55</c:f>
              <c:numCache>
                <c:formatCode>General</c:formatCode>
                <c:ptCount val="52"/>
                <c:pt idx="0">
                  <c:v>1771</c:v>
                </c:pt>
                <c:pt idx="1">
                  <c:v>1863</c:v>
                </c:pt>
                <c:pt idx="2">
                  <c:v>1778</c:v>
                </c:pt>
                <c:pt idx="3">
                  <c:v>1752</c:v>
                </c:pt>
                <c:pt idx="4">
                  <c:v>1751</c:v>
                </c:pt>
                <c:pt idx="5">
                  <c:v>1849</c:v>
                </c:pt>
                <c:pt idx="6">
                  <c:v>1824</c:v>
                </c:pt>
                <c:pt idx="7">
                  <c:v>1384</c:v>
                </c:pt>
                <c:pt idx="8">
                  <c:v>1453</c:v>
                </c:pt>
                <c:pt idx="9">
                  <c:v>1521</c:v>
                </c:pt>
                <c:pt idx="10">
                  <c:v>1507</c:v>
                </c:pt>
                <c:pt idx="11">
                  <c:v>1317</c:v>
                </c:pt>
                <c:pt idx="12">
                  <c:v>1049</c:v>
                </c:pt>
                <c:pt idx="13">
                  <c:v>1075</c:v>
                </c:pt>
                <c:pt idx="14">
                  <c:v>696</c:v>
                </c:pt>
                <c:pt idx="15">
                  <c:v>463</c:v>
                </c:pt>
                <c:pt idx="16">
                  <c:v>551</c:v>
                </c:pt>
                <c:pt idx="17">
                  <c:v>586</c:v>
                </c:pt>
                <c:pt idx="18">
                  <c:v>338</c:v>
                </c:pt>
                <c:pt idx="19">
                  <c:v>403</c:v>
                </c:pt>
                <c:pt idx="20">
                  <c:v>285</c:v>
                </c:pt>
                <c:pt idx="21">
                  <c:v>222</c:v>
                </c:pt>
                <c:pt idx="22">
                  <c:v>223</c:v>
                </c:pt>
                <c:pt idx="23">
                  <c:v>223</c:v>
                </c:pt>
                <c:pt idx="24">
                  <c:v>232</c:v>
                </c:pt>
                <c:pt idx="25">
                  <c:v>201</c:v>
                </c:pt>
                <c:pt idx="26">
                  <c:v>226</c:v>
                </c:pt>
                <c:pt idx="27">
                  <c:v>242</c:v>
                </c:pt>
                <c:pt idx="28">
                  <c:v>207</c:v>
                </c:pt>
                <c:pt idx="29">
                  <c:v>181</c:v>
                </c:pt>
                <c:pt idx="30">
                  <c:v>170</c:v>
                </c:pt>
                <c:pt idx="31">
                  <c:v>185</c:v>
                </c:pt>
                <c:pt idx="32">
                  <c:v>188</c:v>
                </c:pt>
                <c:pt idx="33">
                  <c:v>202</c:v>
                </c:pt>
                <c:pt idx="34">
                  <c:v>199</c:v>
                </c:pt>
                <c:pt idx="35">
                  <c:v>267</c:v>
                </c:pt>
                <c:pt idx="36">
                  <c:v>298</c:v>
                </c:pt>
                <c:pt idx="37">
                  <c:v>313</c:v>
                </c:pt>
                <c:pt idx="38">
                  <c:v>481</c:v>
                </c:pt>
                <c:pt idx="39">
                  <c:v>726</c:v>
                </c:pt>
                <c:pt idx="40">
                  <c:v>571</c:v>
                </c:pt>
                <c:pt idx="41">
                  <c:v>661</c:v>
                </c:pt>
                <c:pt idx="42">
                  <c:v>812</c:v>
                </c:pt>
                <c:pt idx="43">
                  <c:v>1071</c:v>
                </c:pt>
                <c:pt idx="44">
                  <c:v>1144</c:v>
                </c:pt>
                <c:pt idx="45">
                  <c:v>1337</c:v>
                </c:pt>
                <c:pt idx="46">
                  <c:v>1488</c:v>
                </c:pt>
                <c:pt idx="47">
                  <c:v>1745</c:v>
                </c:pt>
                <c:pt idx="48">
                  <c:v>1586</c:v>
                </c:pt>
                <c:pt idx="49">
                  <c:v>1763</c:v>
                </c:pt>
                <c:pt idx="50">
                  <c:v>1633</c:v>
                </c:pt>
                <c:pt idx="51">
                  <c:v>1597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22-434E-994B-0E24D749F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2170863"/>
        <c:axId val="1622164623"/>
      </c:areaChart>
      <c:lineChart>
        <c:grouping val="standard"/>
        <c:varyColors val="0"/>
        <c:ser>
          <c:idx val="0"/>
          <c:order val="0"/>
          <c:tx>
            <c:strRef>
              <c:f>'csv_export(HUG)'!$B$3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'csv_export(HUG)'!$A$4:$A$55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'csv_export(HUG)'!$B$4:$B$55</c:f>
              <c:numCache>
                <c:formatCode>General</c:formatCode>
                <c:ptCount val="52"/>
                <c:pt idx="0">
                  <c:v>1251</c:v>
                </c:pt>
                <c:pt idx="1">
                  <c:v>1458</c:v>
                </c:pt>
                <c:pt idx="2">
                  <c:v>2033</c:v>
                </c:pt>
                <c:pt idx="3">
                  <c:v>2126</c:v>
                </c:pt>
                <c:pt idx="4">
                  <c:v>1839</c:v>
                </c:pt>
                <c:pt idx="5">
                  <c:v>1991</c:v>
                </c:pt>
                <c:pt idx="6">
                  <c:v>1506</c:v>
                </c:pt>
                <c:pt idx="7">
                  <c:v>1496</c:v>
                </c:pt>
                <c:pt idx="8">
                  <c:v>1864</c:v>
                </c:pt>
                <c:pt idx="9">
                  <c:v>1773</c:v>
                </c:pt>
                <c:pt idx="10">
                  <c:v>1271</c:v>
                </c:pt>
                <c:pt idx="11">
                  <c:v>1017</c:v>
                </c:pt>
                <c:pt idx="12">
                  <c:v>1236</c:v>
                </c:pt>
                <c:pt idx="13">
                  <c:v>1301</c:v>
                </c:pt>
                <c:pt idx="14">
                  <c:v>1061</c:v>
                </c:pt>
                <c:pt idx="15">
                  <c:v>890</c:v>
                </c:pt>
                <c:pt idx="16">
                  <c:v>891</c:v>
                </c:pt>
                <c:pt idx="17">
                  <c:v>621</c:v>
                </c:pt>
                <c:pt idx="18">
                  <c:v>470</c:v>
                </c:pt>
                <c:pt idx="19">
                  <c:v>497</c:v>
                </c:pt>
                <c:pt idx="20">
                  <c:v>380</c:v>
                </c:pt>
                <c:pt idx="21">
                  <c:v>311</c:v>
                </c:pt>
                <c:pt idx="22">
                  <c:v>236</c:v>
                </c:pt>
                <c:pt idx="23">
                  <c:v>213</c:v>
                </c:pt>
                <c:pt idx="24">
                  <c:v>190</c:v>
                </c:pt>
                <c:pt idx="25">
                  <c:v>206</c:v>
                </c:pt>
                <c:pt idx="26">
                  <c:v>215</c:v>
                </c:pt>
                <c:pt idx="27">
                  <c:v>182</c:v>
                </c:pt>
                <c:pt idx="28">
                  <c:v>206</c:v>
                </c:pt>
                <c:pt idx="29">
                  <c:v>232</c:v>
                </c:pt>
                <c:pt idx="30">
                  <c:v>247</c:v>
                </c:pt>
                <c:pt idx="31">
                  <c:v>252</c:v>
                </c:pt>
                <c:pt idx="32">
                  <c:v>187</c:v>
                </c:pt>
                <c:pt idx="33">
                  <c:v>189</c:v>
                </c:pt>
                <c:pt idx="34">
                  <c:v>266</c:v>
                </c:pt>
                <c:pt idx="35">
                  <c:v>205</c:v>
                </c:pt>
                <c:pt idx="36">
                  <c:v>216</c:v>
                </c:pt>
                <c:pt idx="37">
                  <c:v>261</c:v>
                </c:pt>
                <c:pt idx="38">
                  <c:v>292</c:v>
                </c:pt>
                <c:pt idx="39">
                  <c:v>367</c:v>
                </c:pt>
                <c:pt idx="40">
                  <c:v>445</c:v>
                </c:pt>
                <c:pt idx="41">
                  <c:v>900</c:v>
                </c:pt>
                <c:pt idx="42">
                  <c:v>891</c:v>
                </c:pt>
                <c:pt idx="43">
                  <c:v>974</c:v>
                </c:pt>
                <c:pt idx="44">
                  <c:v>1216</c:v>
                </c:pt>
                <c:pt idx="45">
                  <c:v>1314</c:v>
                </c:pt>
                <c:pt idx="46">
                  <c:v>1582</c:v>
                </c:pt>
                <c:pt idx="47">
                  <c:v>2180</c:v>
                </c:pt>
                <c:pt idx="48">
                  <c:v>2025</c:v>
                </c:pt>
                <c:pt idx="49">
                  <c:v>1580</c:v>
                </c:pt>
                <c:pt idx="50">
                  <c:v>1637</c:v>
                </c:pt>
                <c:pt idx="51">
                  <c:v>1416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D22-434E-994B-0E24D749F110}"/>
            </c:ext>
          </c:extLst>
        </c:ser>
        <c:ser>
          <c:idx val="1"/>
          <c:order val="1"/>
          <c:tx>
            <c:strRef>
              <c:f>'csv_export(HUG)'!$C$3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'csv_export(HUG)'!$A$4:$A$55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'csv_export(HUG)'!$C$4:$C$55</c:f>
              <c:numCache>
                <c:formatCode>General</c:formatCode>
                <c:ptCount val="52"/>
                <c:pt idx="0">
                  <c:v>1672</c:v>
                </c:pt>
                <c:pt idx="1">
                  <c:v>2535</c:v>
                </c:pt>
                <c:pt idx="2">
                  <c:v>2403</c:v>
                </c:pt>
                <c:pt idx="3">
                  <c:v>1708</c:v>
                </c:pt>
                <c:pt idx="4">
                  <c:v>1586</c:v>
                </c:pt>
                <c:pt idx="5">
                  <c:v>1450</c:v>
                </c:pt>
                <c:pt idx="6">
                  <c:v>1292</c:v>
                </c:pt>
                <c:pt idx="7">
                  <c:v>1391</c:v>
                </c:pt>
                <c:pt idx="8">
                  <c:v>1430</c:v>
                </c:pt>
                <c:pt idx="9">
                  <c:v>1405</c:v>
                </c:pt>
                <c:pt idx="10">
                  <c:v>1152</c:v>
                </c:pt>
                <c:pt idx="11">
                  <c:v>1102</c:v>
                </c:pt>
                <c:pt idx="12">
                  <c:v>1062</c:v>
                </c:pt>
                <c:pt idx="13">
                  <c:v>800</c:v>
                </c:pt>
                <c:pt idx="14">
                  <c:v>558</c:v>
                </c:pt>
                <c:pt idx="15">
                  <c:v>1102</c:v>
                </c:pt>
                <c:pt idx="16">
                  <c:v>1125</c:v>
                </c:pt>
                <c:pt idx="17">
                  <c:v>435</c:v>
                </c:pt>
                <c:pt idx="18">
                  <c:v>444</c:v>
                </c:pt>
                <c:pt idx="19">
                  <c:v>303</c:v>
                </c:pt>
                <c:pt idx="20">
                  <c:v>316</c:v>
                </c:pt>
                <c:pt idx="21">
                  <c:v>334</c:v>
                </c:pt>
                <c:pt idx="22">
                  <c:v>329</c:v>
                </c:pt>
                <c:pt idx="23">
                  <c:v>373</c:v>
                </c:pt>
                <c:pt idx="24">
                  <c:v>265</c:v>
                </c:pt>
                <c:pt idx="25">
                  <c:v>201</c:v>
                </c:pt>
                <c:pt idx="26">
                  <c:v>271</c:v>
                </c:pt>
                <c:pt idx="27">
                  <c:v>214</c:v>
                </c:pt>
                <c:pt idx="28">
                  <c:v>193</c:v>
                </c:pt>
                <c:pt idx="29">
                  <c:v>197</c:v>
                </c:pt>
                <c:pt idx="30">
                  <c:v>188</c:v>
                </c:pt>
                <c:pt idx="31">
                  <c:v>187</c:v>
                </c:pt>
                <c:pt idx="32">
                  <c:v>176</c:v>
                </c:pt>
                <c:pt idx="33">
                  <c:v>202</c:v>
                </c:pt>
                <c:pt idx="34">
                  <c:v>197</c:v>
                </c:pt>
                <c:pt idx="35">
                  <c:v>181</c:v>
                </c:pt>
                <c:pt idx="36">
                  <c:v>386</c:v>
                </c:pt>
                <c:pt idx="37">
                  <c:v>365</c:v>
                </c:pt>
                <c:pt idx="38">
                  <c:v>456</c:v>
                </c:pt>
                <c:pt idx="39">
                  <c:v>778</c:v>
                </c:pt>
                <c:pt idx="40">
                  <c:v>752</c:v>
                </c:pt>
                <c:pt idx="41">
                  <c:v>787</c:v>
                </c:pt>
                <c:pt idx="42">
                  <c:v>758</c:v>
                </c:pt>
                <c:pt idx="43">
                  <c:v>888</c:v>
                </c:pt>
                <c:pt idx="44">
                  <c:v>1361</c:v>
                </c:pt>
                <c:pt idx="45">
                  <c:v>1421</c:v>
                </c:pt>
                <c:pt idx="46">
                  <c:v>1759</c:v>
                </c:pt>
                <c:pt idx="47">
                  <c:v>1564</c:v>
                </c:pt>
                <c:pt idx="48">
                  <c:v>1717</c:v>
                </c:pt>
                <c:pt idx="49">
                  <c:v>1914</c:v>
                </c:pt>
                <c:pt idx="50">
                  <c:v>1570</c:v>
                </c:pt>
                <c:pt idx="51">
                  <c:v>1863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ED22-434E-994B-0E24D749F110}"/>
            </c:ext>
          </c:extLst>
        </c:ser>
        <c:ser>
          <c:idx val="2"/>
          <c:order val="2"/>
          <c:tx>
            <c:strRef>
              <c:f>'csv_export(HUG)'!$D$3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'csv_export(HUG)'!$D$4:$D$55</c:f>
              <c:numCache>
                <c:formatCode>General</c:formatCode>
                <c:ptCount val="52"/>
                <c:pt idx="0">
                  <c:v>2025</c:v>
                </c:pt>
                <c:pt idx="1">
                  <c:v>2004</c:v>
                </c:pt>
                <c:pt idx="2">
                  <c:v>2233</c:v>
                </c:pt>
                <c:pt idx="3">
                  <c:v>1963</c:v>
                </c:pt>
                <c:pt idx="4">
                  <c:v>1750</c:v>
                </c:pt>
                <c:pt idx="5">
                  <c:v>2076</c:v>
                </c:pt>
                <c:pt idx="6">
                  <c:v>2116</c:v>
                </c:pt>
                <c:pt idx="7">
                  <c:v>1894</c:v>
                </c:pt>
                <c:pt idx="8">
                  <c:v>1536</c:v>
                </c:pt>
                <c:pt idx="9">
                  <c:v>1306</c:v>
                </c:pt>
                <c:pt idx="10">
                  <c:v>1481</c:v>
                </c:pt>
                <c:pt idx="11">
                  <c:v>1204</c:v>
                </c:pt>
                <c:pt idx="12">
                  <c:v>1033</c:v>
                </c:pt>
                <c:pt idx="13">
                  <c:v>954</c:v>
                </c:pt>
                <c:pt idx="14">
                  <c:v>871</c:v>
                </c:pt>
                <c:pt idx="15">
                  <c:v>668</c:v>
                </c:pt>
                <c:pt idx="16">
                  <c:v>680</c:v>
                </c:pt>
                <c:pt idx="17">
                  <c:v>405</c:v>
                </c:pt>
                <c:pt idx="18">
                  <c:v>577</c:v>
                </c:pt>
                <c:pt idx="19">
                  <c:v>435</c:v>
                </c:pt>
                <c:pt idx="20">
                  <c:v>468</c:v>
                </c:pt>
                <c:pt idx="21">
                  <c:v>362</c:v>
                </c:pt>
                <c:pt idx="22">
                  <c:v>300</c:v>
                </c:pt>
                <c:pt idx="23">
                  <c:v>282</c:v>
                </c:pt>
                <c:pt idx="24">
                  <c:v>209</c:v>
                </c:pt>
                <c:pt idx="25">
                  <c:v>198</c:v>
                </c:pt>
                <c:pt idx="26">
                  <c:v>183</c:v>
                </c:pt>
                <c:pt idx="27">
                  <c:v>225</c:v>
                </c:pt>
                <c:pt idx="28">
                  <c:v>205</c:v>
                </c:pt>
                <c:pt idx="29">
                  <c:v>205</c:v>
                </c:pt>
                <c:pt idx="30">
                  <c:v>246</c:v>
                </c:pt>
                <c:pt idx="31">
                  <c:v>220</c:v>
                </c:pt>
                <c:pt idx="32">
                  <c:v>179</c:v>
                </c:pt>
                <c:pt idx="33">
                  <c:v>227</c:v>
                </c:pt>
                <c:pt idx="34">
                  <c:v>227</c:v>
                </c:pt>
                <c:pt idx="35">
                  <c:v>231</c:v>
                </c:pt>
                <c:pt idx="36">
                  <c:v>299</c:v>
                </c:pt>
                <c:pt idx="37">
                  <c:v>293</c:v>
                </c:pt>
                <c:pt idx="38">
                  <c:v>545</c:v>
                </c:pt>
                <c:pt idx="39">
                  <c:v>741</c:v>
                </c:pt>
                <c:pt idx="40">
                  <c:v>716</c:v>
                </c:pt>
                <c:pt idx="41">
                  <c:v>810</c:v>
                </c:pt>
                <c:pt idx="42">
                  <c:v>926</c:v>
                </c:pt>
                <c:pt idx="43">
                  <c:v>1053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ED22-434E-994B-0E24D749F110}"/>
            </c:ext>
          </c:extLst>
        </c:ser>
        <c:ser>
          <c:idx val="3"/>
          <c:order val="3"/>
          <c:tx>
            <c:strRef>
              <c:f>'csv_export(HUG)'!$E$3</c:f>
              <c:strCache>
                <c:ptCount val="1"/>
                <c:pt idx="0">
                  <c:v>Durchschnittlicher Gasverbrauch 2018-2021</c:v>
                </c:pt>
              </c:strCache>
            </c:strRef>
          </c:tx>
          <c:spPr>
            <a:ln w="12700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'csv_export(HUG)'!$A$4:$A$55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'csv_export(HUG)'!$E$4:$E$55</c:f>
              <c:numCache>
                <c:formatCode>General</c:formatCode>
                <c:ptCount val="52"/>
                <c:pt idx="0">
                  <c:v>2056</c:v>
                </c:pt>
                <c:pt idx="1">
                  <c:v>2116</c:v>
                </c:pt>
                <c:pt idx="2">
                  <c:v>2073</c:v>
                </c:pt>
                <c:pt idx="3">
                  <c:v>2227</c:v>
                </c:pt>
                <c:pt idx="4">
                  <c:v>2051</c:v>
                </c:pt>
                <c:pt idx="5">
                  <c:v>2365</c:v>
                </c:pt>
                <c:pt idx="6">
                  <c:v>1970</c:v>
                </c:pt>
                <c:pt idx="7">
                  <c:v>1801</c:v>
                </c:pt>
                <c:pt idx="8">
                  <c:v>2007</c:v>
                </c:pt>
                <c:pt idx="9">
                  <c:v>1711</c:v>
                </c:pt>
                <c:pt idx="10">
                  <c:v>1769</c:v>
                </c:pt>
                <c:pt idx="11">
                  <c:v>1565</c:v>
                </c:pt>
                <c:pt idx="12">
                  <c:v>1390</c:v>
                </c:pt>
                <c:pt idx="13">
                  <c:v>1362</c:v>
                </c:pt>
                <c:pt idx="14">
                  <c:v>1092</c:v>
                </c:pt>
                <c:pt idx="15">
                  <c:v>815</c:v>
                </c:pt>
                <c:pt idx="16">
                  <c:v>724</c:v>
                </c:pt>
                <c:pt idx="17">
                  <c:v>853</c:v>
                </c:pt>
                <c:pt idx="18">
                  <c:v>681</c:v>
                </c:pt>
                <c:pt idx="19">
                  <c:v>718</c:v>
                </c:pt>
                <c:pt idx="20">
                  <c:v>516</c:v>
                </c:pt>
                <c:pt idx="21">
                  <c:v>364</c:v>
                </c:pt>
                <c:pt idx="22">
                  <c:v>297</c:v>
                </c:pt>
                <c:pt idx="23">
                  <c:v>289</c:v>
                </c:pt>
                <c:pt idx="24">
                  <c:v>272</c:v>
                </c:pt>
                <c:pt idx="25">
                  <c:v>243</c:v>
                </c:pt>
                <c:pt idx="26">
                  <c:v>247</c:v>
                </c:pt>
                <c:pt idx="27">
                  <c:v>279</c:v>
                </c:pt>
                <c:pt idx="28">
                  <c:v>250</c:v>
                </c:pt>
                <c:pt idx="29">
                  <c:v>214</c:v>
                </c:pt>
                <c:pt idx="30">
                  <c:v>223</c:v>
                </c:pt>
                <c:pt idx="31">
                  <c:v>216</c:v>
                </c:pt>
                <c:pt idx="32">
                  <c:v>237</c:v>
                </c:pt>
                <c:pt idx="33">
                  <c:v>262</c:v>
                </c:pt>
                <c:pt idx="34">
                  <c:v>285</c:v>
                </c:pt>
                <c:pt idx="35">
                  <c:v>309</c:v>
                </c:pt>
                <c:pt idx="36">
                  <c:v>354</c:v>
                </c:pt>
                <c:pt idx="37">
                  <c:v>422</c:v>
                </c:pt>
                <c:pt idx="38">
                  <c:v>564</c:v>
                </c:pt>
                <c:pt idx="39">
                  <c:v>805</c:v>
                </c:pt>
                <c:pt idx="40">
                  <c:v>881</c:v>
                </c:pt>
                <c:pt idx="41">
                  <c:v>935</c:v>
                </c:pt>
                <c:pt idx="42">
                  <c:v>1034</c:v>
                </c:pt>
                <c:pt idx="43">
                  <c:v>1314</c:v>
                </c:pt>
                <c:pt idx="44">
                  <c:v>1359</c:v>
                </c:pt>
                <c:pt idx="45">
                  <c:v>1568</c:v>
                </c:pt>
                <c:pt idx="46">
                  <c:v>1825</c:v>
                </c:pt>
                <c:pt idx="47">
                  <c:v>1904</c:v>
                </c:pt>
                <c:pt idx="48">
                  <c:v>1981</c:v>
                </c:pt>
                <c:pt idx="49">
                  <c:v>2004</c:v>
                </c:pt>
                <c:pt idx="50">
                  <c:v>1897</c:v>
                </c:pt>
                <c:pt idx="51">
                  <c:v>1804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D22-434E-994B-0E24D749F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2170863"/>
        <c:axId val="1622164623"/>
      </c:lineChart>
      <c:catAx>
        <c:axId val="162217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622164623"/>
        <c:crosses val="autoZero"/>
        <c:auto val="1"/>
        <c:lblAlgn val="ctr"/>
        <c:lblOffset val="100"/>
        <c:noMultiLvlLbl val="0"/>
      </c:catAx>
      <c:valAx>
        <c:axId val="1622164623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622170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2120394030292931"/>
          <c:y val="0.93053975546989764"/>
          <c:w val="0.35759211939414137"/>
          <c:h val="6.9460244530102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5"/>
          <c:order val="4"/>
          <c:tx>
            <c:strRef>
              <c:f>'csv_export(IND)'!$G$3</c:f>
              <c:strCache>
                <c:ptCount val="1"/>
                <c:pt idx="0">
                  <c:v>Maximum 2018-2021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'csv_export(IND)'!$A$4:$A$55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'csv_export(IND)'!$G$4:$G$55</c:f>
              <c:numCache>
                <c:formatCode>General</c:formatCode>
                <c:ptCount val="52"/>
                <c:pt idx="0">
                  <c:v>2257</c:v>
                </c:pt>
                <c:pt idx="1">
                  <c:v>2317</c:v>
                </c:pt>
                <c:pt idx="2">
                  <c:v>2125</c:v>
                </c:pt>
                <c:pt idx="3">
                  <c:v>2350</c:v>
                </c:pt>
                <c:pt idx="4">
                  <c:v>2205</c:v>
                </c:pt>
                <c:pt idx="5">
                  <c:v>2628</c:v>
                </c:pt>
                <c:pt idx="6">
                  <c:v>2068</c:v>
                </c:pt>
                <c:pt idx="7">
                  <c:v>2216</c:v>
                </c:pt>
                <c:pt idx="8">
                  <c:v>2297</c:v>
                </c:pt>
                <c:pt idx="9">
                  <c:v>1956</c:v>
                </c:pt>
                <c:pt idx="10">
                  <c:v>2053</c:v>
                </c:pt>
                <c:pt idx="11">
                  <c:v>1995</c:v>
                </c:pt>
                <c:pt idx="12">
                  <c:v>1718</c:v>
                </c:pt>
                <c:pt idx="13">
                  <c:v>1814</c:v>
                </c:pt>
                <c:pt idx="14">
                  <c:v>1979</c:v>
                </c:pt>
                <c:pt idx="15">
                  <c:v>1676</c:v>
                </c:pt>
                <c:pt idx="16">
                  <c:v>1627</c:v>
                </c:pt>
                <c:pt idx="17">
                  <c:v>1584</c:v>
                </c:pt>
                <c:pt idx="18">
                  <c:v>1527</c:v>
                </c:pt>
                <c:pt idx="19">
                  <c:v>1459</c:v>
                </c:pt>
                <c:pt idx="20">
                  <c:v>1400</c:v>
                </c:pt>
                <c:pt idx="21">
                  <c:v>1307</c:v>
                </c:pt>
                <c:pt idx="22">
                  <c:v>1322</c:v>
                </c:pt>
                <c:pt idx="23">
                  <c:v>1346</c:v>
                </c:pt>
                <c:pt idx="24">
                  <c:v>1399</c:v>
                </c:pt>
                <c:pt idx="25">
                  <c:v>1363</c:v>
                </c:pt>
                <c:pt idx="26">
                  <c:v>1307</c:v>
                </c:pt>
                <c:pt idx="27">
                  <c:v>1389</c:v>
                </c:pt>
                <c:pt idx="28">
                  <c:v>1397</c:v>
                </c:pt>
                <c:pt idx="29">
                  <c:v>1350</c:v>
                </c:pt>
                <c:pt idx="30">
                  <c:v>1297</c:v>
                </c:pt>
                <c:pt idx="31">
                  <c:v>1334</c:v>
                </c:pt>
                <c:pt idx="32">
                  <c:v>1311</c:v>
                </c:pt>
                <c:pt idx="33">
                  <c:v>1302</c:v>
                </c:pt>
                <c:pt idx="34">
                  <c:v>1325</c:v>
                </c:pt>
                <c:pt idx="35">
                  <c:v>1370</c:v>
                </c:pt>
                <c:pt idx="36">
                  <c:v>1399</c:v>
                </c:pt>
                <c:pt idx="37">
                  <c:v>1498</c:v>
                </c:pt>
                <c:pt idx="38">
                  <c:v>1470</c:v>
                </c:pt>
                <c:pt idx="39">
                  <c:v>1549</c:v>
                </c:pt>
                <c:pt idx="40">
                  <c:v>1577</c:v>
                </c:pt>
                <c:pt idx="41">
                  <c:v>1804</c:v>
                </c:pt>
                <c:pt idx="42">
                  <c:v>1635</c:v>
                </c:pt>
                <c:pt idx="43">
                  <c:v>1744</c:v>
                </c:pt>
                <c:pt idx="44">
                  <c:v>1893</c:v>
                </c:pt>
                <c:pt idx="45">
                  <c:v>1936</c:v>
                </c:pt>
                <c:pt idx="46">
                  <c:v>2062</c:v>
                </c:pt>
                <c:pt idx="47">
                  <c:v>2213</c:v>
                </c:pt>
                <c:pt idx="48">
                  <c:v>2278</c:v>
                </c:pt>
                <c:pt idx="49">
                  <c:v>2243</c:v>
                </c:pt>
                <c:pt idx="50">
                  <c:v>1951</c:v>
                </c:pt>
                <c:pt idx="51">
                  <c:v>1610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E0-42D0-B443-7C85A84F201E}"/>
            </c:ext>
          </c:extLst>
        </c:ser>
        <c:ser>
          <c:idx val="4"/>
          <c:order val="5"/>
          <c:tx>
            <c:strRef>
              <c:f>'csv_export(IND)'!$F$3</c:f>
              <c:strCache>
                <c:ptCount val="1"/>
                <c:pt idx="0">
                  <c:v>Minimum 2018-2021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strRef>
              <c:f>'csv_export(IND)'!$A$4:$A$55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'csv_export(IND)'!$F$4:$F$55</c:f>
              <c:numCache>
                <c:formatCode>General</c:formatCode>
                <c:ptCount val="52"/>
                <c:pt idx="0">
                  <c:v>1725</c:v>
                </c:pt>
                <c:pt idx="1">
                  <c:v>1927</c:v>
                </c:pt>
                <c:pt idx="2">
                  <c:v>1937</c:v>
                </c:pt>
                <c:pt idx="3">
                  <c:v>1847</c:v>
                </c:pt>
                <c:pt idx="4">
                  <c:v>1848</c:v>
                </c:pt>
                <c:pt idx="5">
                  <c:v>1959</c:v>
                </c:pt>
                <c:pt idx="6">
                  <c:v>1863</c:v>
                </c:pt>
                <c:pt idx="7">
                  <c:v>1774</c:v>
                </c:pt>
                <c:pt idx="8">
                  <c:v>1716</c:v>
                </c:pt>
                <c:pt idx="9">
                  <c:v>1662</c:v>
                </c:pt>
                <c:pt idx="10">
                  <c:v>1734</c:v>
                </c:pt>
                <c:pt idx="11">
                  <c:v>1656</c:v>
                </c:pt>
                <c:pt idx="12">
                  <c:v>1543</c:v>
                </c:pt>
                <c:pt idx="13">
                  <c:v>1494</c:v>
                </c:pt>
                <c:pt idx="14">
                  <c:v>1248</c:v>
                </c:pt>
                <c:pt idx="15">
                  <c:v>1286</c:v>
                </c:pt>
                <c:pt idx="16">
                  <c:v>1318</c:v>
                </c:pt>
                <c:pt idx="17">
                  <c:v>1293</c:v>
                </c:pt>
                <c:pt idx="18">
                  <c:v>1183</c:v>
                </c:pt>
                <c:pt idx="19">
                  <c:v>1255</c:v>
                </c:pt>
                <c:pt idx="20">
                  <c:v>1170</c:v>
                </c:pt>
                <c:pt idx="21">
                  <c:v>1152</c:v>
                </c:pt>
                <c:pt idx="22">
                  <c:v>1220</c:v>
                </c:pt>
                <c:pt idx="23">
                  <c:v>1245</c:v>
                </c:pt>
                <c:pt idx="24">
                  <c:v>1261</c:v>
                </c:pt>
                <c:pt idx="25">
                  <c:v>1245</c:v>
                </c:pt>
                <c:pt idx="26">
                  <c:v>1215</c:v>
                </c:pt>
                <c:pt idx="27">
                  <c:v>1255</c:v>
                </c:pt>
                <c:pt idx="28">
                  <c:v>1214</c:v>
                </c:pt>
                <c:pt idx="29">
                  <c:v>1131</c:v>
                </c:pt>
                <c:pt idx="30">
                  <c:v>1144</c:v>
                </c:pt>
                <c:pt idx="31">
                  <c:v>1122</c:v>
                </c:pt>
                <c:pt idx="32">
                  <c:v>1153</c:v>
                </c:pt>
                <c:pt idx="33">
                  <c:v>1197</c:v>
                </c:pt>
                <c:pt idx="34">
                  <c:v>1234</c:v>
                </c:pt>
                <c:pt idx="35">
                  <c:v>1241</c:v>
                </c:pt>
                <c:pt idx="36">
                  <c:v>1267</c:v>
                </c:pt>
                <c:pt idx="37">
                  <c:v>1241</c:v>
                </c:pt>
                <c:pt idx="38">
                  <c:v>1265</c:v>
                </c:pt>
                <c:pt idx="39">
                  <c:v>1416</c:v>
                </c:pt>
                <c:pt idx="40">
                  <c:v>1431</c:v>
                </c:pt>
                <c:pt idx="41">
                  <c:v>1467</c:v>
                </c:pt>
                <c:pt idx="42">
                  <c:v>1526</c:v>
                </c:pt>
                <c:pt idx="43">
                  <c:v>1580</c:v>
                </c:pt>
                <c:pt idx="44">
                  <c:v>1681</c:v>
                </c:pt>
                <c:pt idx="45">
                  <c:v>1801</c:v>
                </c:pt>
                <c:pt idx="46">
                  <c:v>1829</c:v>
                </c:pt>
                <c:pt idx="47">
                  <c:v>1880</c:v>
                </c:pt>
                <c:pt idx="48">
                  <c:v>1799</c:v>
                </c:pt>
                <c:pt idx="49">
                  <c:v>1940</c:v>
                </c:pt>
                <c:pt idx="50">
                  <c:v>1742</c:v>
                </c:pt>
                <c:pt idx="51">
                  <c:v>1410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E0-42D0-B443-7C85A84F2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2170863"/>
        <c:axId val="1622164623"/>
      </c:areaChart>
      <c:lineChart>
        <c:grouping val="standard"/>
        <c:varyColors val="0"/>
        <c:ser>
          <c:idx val="0"/>
          <c:order val="0"/>
          <c:tx>
            <c:strRef>
              <c:f>'csv_export(IND)'!$B$3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'csv_export(IND)'!$A$4:$A$55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'csv_export(IND)'!$B$4:$B$55</c:f>
              <c:numCache>
                <c:formatCode>General</c:formatCode>
                <c:ptCount val="52"/>
                <c:pt idx="0">
                  <c:v>1245</c:v>
                </c:pt>
                <c:pt idx="1">
                  <c:v>1344</c:v>
                </c:pt>
                <c:pt idx="2">
                  <c:v>1826</c:v>
                </c:pt>
                <c:pt idx="3">
                  <c:v>1988</c:v>
                </c:pt>
                <c:pt idx="4">
                  <c:v>1648</c:v>
                </c:pt>
                <c:pt idx="5">
                  <c:v>1853</c:v>
                </c:pt>
                <c:pt idx="6">
                  <c:v>1542</c:v>
                </c:pt>
                <c:pt idx="7">
                  <c:v>1517</c:v>
                </c:pt>
                <c:pt idx="8">
                  <c:v>1798</c:v>
                </c:pt>
                <c:pt idx="9">
                  <c:v>1694</c:v>
                </c:pt>
                <c:pt idx="10">
                  <c:v>1406</c:v>
                </c:pt>
                <c:pt idx="11">
                  <c:v>1270</c:v>
                </c:pt>
                <c:pt idx="12">
                  <c:v>1376</c:v>
                </c:pt>
                <c:pt idx="13">
                  <c:v>1409</c:v>
                </c:pt>
                <c:pt idx="14">
                  <c:v>1299</c:v>
                </c:pt>
                <c:pt idx="15">
                  <c:v>1290</c:v>
                </c:pt>
                <c:pt idx="16">
                  <c:v>1290</c:v>
                </c:pt>
                <c:pt idx="17">
                  <c:v>1133</c:v>
                </c:pt>
                <c:pt idx="18">
                  <c:v>1114</c:v>
                </c:pt>
                <c:pt idx="19">
                  <c:v>1050</c:v>
                </c:pt>
                <c:pt idx="20">
                  <c:v>1049</c:v>
                </c:pt>
                <c:pt idx="21">
                  <c:v>1006</c:v>
                </c:pt>
                <c:pt idx="22">
                  <c:v>1020</c:v>
                </c:pt>
                <c:pt idx="23">
                  <c:v>1054</c:v>
                </c:pt>
                <c:pt idx="24">
                  <c:v>1071</c:v>
                </c:pt>
                <c:pt idx="25">
                  <c:v>1028</c:v>
                </c:pt>
                <c:pt idx="26">
                  <c:v>998</c:v>
                </c:pt>
                <c:pt idx="27">
                  <c:v>1020</c:v>
                </c:pt>
                <c:pt idx="28">
                  <c:v>1027</c:v>
                </c:pt>
                <c:pt idx="29">
                  <c:v>968</c:v>
                </c:pt>
                <c:pt idx="30">
                  <c:v>949</c:v>
                </c:pt>
                <c:pt idx="31">
                  <c:v>997</c:v>
                </c:pt>
                <c:pt idx="32">
                  <c:v>991</c:v>
                </c:pt>
                <c:pt idx="33">
                  <c:v>1071</c:v>
                </c:pt>
                <c:pt idx="34">
                  <c:v>1079</c:v>
                </c:pt>
                <c:pt idx="35">
                  <c:v>1048</c:v>
                </c:pt>
                <c:pt idx="36">
                  <c:v>1071</c:v>
                </c:pt>
                <c:pt idx="37">
                  <c:v>1031</c:v>
                </c:pt>
                <c:pt idx="38">
                  <c:v>1089</c:v>
                </c:pt>
                <c:pt idx="39">
                  <c:v>1118</c:v>
                </c:pt>
                <c:pt idx="40">
                  <c:v>1192</c:v>
                </c:pt>
                <c:pt idx="41">
                  <c:v>1340</c:v>
                </c:pt>
                <c:pt idx="42">
                  <c:v>1375</c:v>
                </c:pt>
                <c:pt idx="43">
                  <c:v>1258</c:v>
                </c:pt>
                <c:pt idx="44">
                  <c:v>1452</c:v>
                </c:pt>
                <c:pt idx="45">
                  <c:v>1543</c:v>
                </c:pt>
                <c:pt idx="46">
                  <c:v>1716</c:v>
                </c:pt>
                <c:pt idx="47">
                  <c:v>2122</c:v>
                </c:pt>
                <c:pt idx="48">
                  <c:v>1966</c:v>
                </c:pt>
                <c:pt idx="49">
                  <c:v>1711</c:v>
                </c:pt>
                <c:pt idx="50">
                  <c:v>1459</c:v>
                </c:pt>
                <c:pt idx="51">
                  <c:v>1152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9E0-42D0-B443-7C85A84F201E}"/>
            </c:ext>
          </c:extLst>
        </c:ser>
        <c:ser>
          <c:idx val="1"/>
          <c:order val="1"/>
          <c:tx>
            <c:strRef>
              <c:f>'csv_export(IND)'!$C$3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'csv_export(IND)'!$A$4:$A$55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'csv_export(IND)'!$C$4:$C$55</c:f>
              <c:numCache>
                <c:formatCode>General</c:formatCode>
                <c:ptCount val="52"/>
                <c:pt idx="0">
                  <c:v>1551</c:v>
                </c:pt>
                <c:pt idx="1">
                  <c:v>2251</c:v>
                </c:pt>
                <c:pt idx="2">
                  <c:v>2161</c:v>
                </c:pt>
                <c:pt idx="3">
                  <c:v>1709</c:v>
                </c:pt>
                <c:pt idx="4">
                  <c:v>1623</c:v>
                </c:pt>
                <c:pt idx="5">
                  <c:v>1609</c:v>
                </c:pt>
                <c:pt idx="6">
                  <c:v>1534</c:v>
                </c:pt>
                <c:pt idx="7">
                  <c:v>1580</c:v>
                </c:pt>
                <c:pt idx="8">
                  <c:v>1659</c:v>
                </c:pt>
                <c:pt idx="9">
                  <c:v>1620</c:v>
                </c:pt>
                <c:pt idx="10">
                  <c:v>1500</c:v>
                </c:pt>
                <c:pt idx="11">
                  <c:v>1510</c:v>
                </c:pt>
                <c:pt idx="12">
                  <c:v>1334</c:v>
                </c:pt>
                <c:pt idx="13">
                  <c:v>1249</c:v>
                </c:pt>
                <c:pt idx="14">
                  <c:v>1215</c:v>
                </c:pt>
                <c:pt idx="15">
                  <c:v>1447</c:v>
                </c:pt>
                <c:pt idx="16">
                  <c:v>1576</c:v>
                </c:pt>
                <c:pt idx="17">
                  <c:v>1152</c:v>
                </c:pt>
                <c:pt idx="18">
                  <c:v>1216</c:v>
                </c:pt>
                <c:pt idx="19">
                  <c:v>1134</c:v>
                </c:pt>
                <c:pt idx="20">
                  <c:v>1149</c:v>
                </c:pt>
                <c:pt idx="21">
                  <c:v>1138</c:v>
                </c:pt>
                <c:pt idx="22">
                  <c:v>1195</c:v>
                </c:pt>
                <c:pt idx="23">
                  <c:v>1140</c:v>
                </c:pt>
                <c:pt idx="24">
                  <c:v>1134</c:v>
                </c:pt>
                <c:pt idx="25">
                  <c:v>1060</c:v>
                </c:pt>
                <c:pt idx="26">
                  <c:v>1056</c:v>
                </c:pt>
                <c:pt idx="27">
                  <c:v>1059</c:v>
                </c:pt>
                <c:pt idx="28">
                  <c:v>1030</c:v>
                </c:pt>
                <c:pt idx="29">
                  <c:v>1025</c:v>
                </c:pt>
                <c:pt idx="30">
                  <c:v>1008</c:v>
                </c:pt>
                <c:pt idx="31">
                  <c:v>1002</c:v>
                </c:pt>
                <c:pt idx="32">
                  <c:v>991</c:v>
                </c:pt>
                <c:pt idx="33">
                  <c:v>976</c:v>
                </c:pt>
                <c:pt idx="34">
                  <c:v>1074</c:v>
                </c:pt>
                <c:pt idx="35">
                  <c:v>1108</c:v>
                </c:pt>
                <c:pt idx="36">
                  <c:v>1133</c:v>
                </c:pt>
                <c:pt idx="37">
                  <c:v>1124</c:v>
                </c:pt>
                <c:pt idx="38">
                  <c:v>1147</c:v>
                </c:pt>
                <c:pt idx="39">
                  <c:v>1229</c:v>
                </c:pt>
                <c:pt idx="40">
                  <c:v>1251</c:v>
                </c:pt>
                <c:pt idx="41">
                  <c:v>1339</c:v>
                </c:pt>
                <c:pt idx="42">
                  <c:v>1386</c:v>
                </c:pt>
                <c:pt idx="43">
                  <c:v>1439</c:v>
                </c:pt>
                <c:pt idx="44">
                  <c:v>1867</c:v>
                </c:pt>
                <c:pt idx="45">
                  <c:v>1872</c:v>
                </c:pt>
                <c:pt idx="46">
                  <c:v>1835</c:v>
                </c:pt>
                <c:pt idx="47">
                  <c:v>1812</c:v>
                </c:pt>
                <c:pt idx="48">
                  <c:v>1891</c:v>
                </c:pt>
                <c:pt idx="49">
                  <c:v>2112</c:v>
                </c:pt>
                <c:pt idx="50">
                  <c:v>1567</c:v>
                </c:pt>
                <c:pt idx="51">
                  <c:v>1615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9E0-42D0-B443-7C85A84F201E}"/>
            </c:ext>
          </c:extLst>
        </c:ser>
        <c:ser>
          <c:idx val="2"/>
          <c:order val="2"/>
          <c:tx>
            <c:strRef>
              <c:f>'csv_export(IND)'!$D$3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'csv_export(IND)'!$D$4:$D$55</c:f>
              <c:numCache>
                <c:formatCode>General</c:formatCode>
                <c:ptCount val="52"/>
                <c:pt idx="0">
                  <c:v>1708</c:v>
                </c:pt>
                <c:pt idx="1">
                  <c:v>1977</c:v>
                </c:pt>
                <c:pt idx="2">
                  <c:v>2310</c:v>
                </c:pt>
                <c:pt idx="3">
                  <c:v>2036</c:v>
                </c:pt>
                <c:pt idx="4">
                  <c:v>1852</c:v>
                </c:pt>
                <c:pt idx="5">
                  <c:v>2094</c:v>
                </c:pt>
                <c:pt idx="6">
                  <c:v>2169</c:v>
                </c:pt>
                <c:pt idx="7">
                  <c:v>1857</c:v>
                </c:pt>
                <c:pt idx="8">
                  <c:v>1806</c:v>
                </c:pt>
                <c:pt idx="9">
                  <c:v>1593</c:v>
                </c:pt>
                <c:pt idx="10">
                  <c:v>1774</c:v>
                </c:pt>
                <c:pt idx="11">
                  <c:v>1546</c:v>
                </c:pt>
                <c:pt idx="12">
                  <c:v>1452</c:v>
                </c:pt>
                <c:pt idx="13">
                  <c:v>1375</c:v>
                </c:pt>
                <c:pt idx="14">
                  <c:v>1398</c:v>
                </c:pt>
                <c:pt idx="15">
                  <c:v>1175</c:v>
                </c:pt>
                <c:pt idx="16">
                  <c:v>1220</c:v>
                </c:pt>
                <c:pt idx="17">
                  <c:v>1064</c:v>
                </c:pt>
                <c:pt idx="18">
                  <c:v>1209</c:v>
                </c:pt>
                <c:pt idx="19">
                  <c:v>1122</c:v>
                </c:pt>
                <c:pt idx="20">
                  <c:v>1155</c:v>
                </c:pt>
                <c:pt idx="21">
                  <c:v>1020</c:v>
                </c:pt>
                <c:pt idx="22">
                  <c:v>1018</c:v>
                </c:pt>
                <c:pt idx="23">
                  <c:v>980</c:v>
                </c:pt>
                <c:pt idx="24">
                  <c:v>966</c:v>
                </c:pt>
                <c:pt idx="25">
                  <c:v>989</c:v>
                </c:pt>
                <c:pt idx="26">
                  <c:v>1029</c:v>
                </c:pt>
                <c:pt idx="27">
                  <c:v>1001</c:v>
                </c:pt>
                <c:pt idx="28">
                  <c:v>988</c:v>
                </c:pt>
                <c:pt idx="29">
                  <c:v>1000</c:v>
                </c:pt>
                <c:pt idx="30">
                  <c:v>944</c:v>
                </c:pt>
                <c:pt idx="31">
                  <c:v>937</c:v>
                </c:pt>
                <c:pt idx="32">
                  <c:v>953</c:v>
                </c:pt>
                <c:pt idx="33">
                  <c:v>962</c:v>
                </c:pt>
                <c:pt idx="34">
                  <c:v>1043</c:v>
                </c:pt>
                <c:pt idx="35">
                  <c:v>1039</c:v>
                </c:pt>
                <c:pt idx="36">
                  <c:v>1103</c:v>
                </c:pt>
                <c:pt idx="37">
                  <c:v>982</c:v>
                </c:pt>
                <c:pt idx="38">
                  <c:v>1236</c:v>
                </c:pt>
                <c:pt idx="39">
                  <c:v>1344</c:v>
                </c:pt>
                <c:pt idx="40">
                  <c:v>1418</c:v>
                </c:pt>
                <c:pt idx="41">
                  <c:v>1542</c:v>
                </c:pt>
                <c:pt idx="42">
                  <c:v>1362</c:v>
                </c:pt>
                <c:pt idx="43">
                  <c:v>1377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D9E0-42D0-B443-7C85A84F201E}"/>
            </c:ext>
          </c:extLst>
        </c:ser>
        <c:ser>
          <c:idx val="3"/>
          <c:order val="3"/>
          <c:tx>
            <c:strRef>
              <c:f>'csv_export(IND)'!$E$3</c:f>
              <c:strCache>
                <c:ptCount val="1"/>
                <c:pt idx="0">
                  <c:v>Durchschnittlicher Gasverbrauch 2018-2021</c:v>
                </c:pt>
              </c:strCache>
            </c:strRef>
          </c:tx>
          <c:spPr>
            <a:ln w="12700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'csv_export(IND)'!$A$4:$A$55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'csv_export(IND)'!$E$4:$E$55</c:f>
              <c:numCache>
                <c:formatCode>General</c:formatCode>
                <c:ptCount val="52"/>
                <c:pt idx="0">
                  <c:v>1877</c:v>
                </c:pt>
                <c:pt idx="1">
                  <c:v>2074</c:v>
                </c:pt>
                <c:pt idx="2">
                  <c:v>2028</c:v>
                </c:pt>
                <c:pt idx="3">
                  <c:v>2171</c:v>
                </c:pt>
                <c:pt idx="4">
                  <c:v>2019</c:v>
                </c:pt>
                <c:pt idx="5">
                  <c:v>2206</c:v>
                </c:pt>
                <c:pt idx="6">
                  <c:v>1966</c:v>
                </c:pt>
                <c:pt idx="7">
                  <c:v>1904</c:v>
                </c:pt>
                <c:pt idx="8">
                  <c:v>1976</c:v>
                </c:pt>
                <c:pt idx="9">
                  <c:v>1835</c:v>
                </c:pt>
                <c:pt idx="10">
                  <c:v>1844</c:v>
                </c:pt>
                <c:pt idx="11">
                  <c:v>1802</c:v>
                </c:pt>
                <c:pt idx="12">
                  <c:v>1634</c:v>
                </c:pt>
                <c:pt idx="13">
                  <c:v>1635</c:v>
                </c:pt>
                <c:pt idx="14">
                  <c:v>1578</c:v>
                </c:pt>
                <c:pt idx="15">
                  <c:v>1423</c:v>
                </c:pt>
                <c:pt idx="16">
                  <c:v>1403</c:v>
                </c:pt>
                <c:pt idx="17">
                  <c:v>1419</c:v>
                </c:pt>
                <c:pt idx="18">
                  <c:v>1372</c:v>
                </c:pt>
                <c:pt idx="19">
                  <c:v>1401</c:v>
                </c:pt>
                <c:pt idx="20">
                  <c:v>1296</c:v>
                </c:pt>
                <c:pt idx="21">
                  <c:v>1243</c:v>
                </c:pt>
                <c:pt idx="22">
                  <c:v>1267</c:v>
                </c:pt>
                <c:pt idx="23">
                  <c:v>1287</c:v>
                </c:pt>
                <c:pt idx="24">
                  <c:v>1314</c:v>
                </c:pt>
                <c:pt idx="25">
                  <c:v>1306</c:v>
                </c:pt>
                <c:pt idx="26">
                  <c:v>1276</c:v>
                </c:pt>
                <c:pt idx="27">
                  <c:v>1311</c:v>
                </c:pt>
                <c:pt idx="28">
                  <c:v>1294</c:v>
                </c:pt>
                <c:pt idx="29">
                  <c:v>1237</c:v>
                </c:pt>
                <c:pt idx="30">
                  <c:v>1234</c:v>
                </c:pt>
                <c:pt idx="31">
                  <c:v>1219</c:v>
                </c:pt>
                <c:pt idx="32">
                  <c:v>1233</c:v>
                </c:pt>
                <c:pt idx="33">
                  <c:v>1268</c:v>
                </c:pt>
                <c:pt idx="34">
                  <c:v>1292</c:v>
                </c:pt>
                <c:pt idx="35">
                  <c:v>1316</c:v>
                </c:pt>
                <c:pt idx="36">
                  <c:v>1328</c:v>
                </c:pt>
                <c:pt idx="37">
                  <c:v>1358</c:v>
                </c:pt>
                <c:pt idx="38">
                  <c:v>1403</c:v>
                </c:pt>
                <c:pt idx="39">
                  <c:v>1477</c:v>
                </c:pt>
                <c:pt idx="40">
                  <c:v>1526</c:v>
                </c:pt>
                <c:pt idx="41">
                  <c:v>1608</c:v>
                </c:pt>
                <c:pt idx="42">
                  <c:v>1594</c:v>
                </c:pt>
                <c:pt idx="43">
                  <c:v>1667</c:v>
                </c:pt>
                <c:pt idx="44">
                  <c:v>1787</c:v>
                </c:pt>
                <c:pt idx="45">
                  <c:v>1846</c:v>
                </c:pt>
                <c:pt idx="46">
                  <c:v>1982</c:v>
                </c:pt>
                <c:pt idx="47">
                  <c:v>2019</c:v>
                </c:pt>
                <c:pt idx="48">
                  <c:v>2052</c:v>
                </c:pt>
                <c:pt idx="49">
                  <c:v>2077</c:v>
                </c:pt>
                <c:pt idx="50">
                  <c:v>1861</c:v>
                </c:pt>
                <c:pt idx="51">
                  <c:v>1545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9E0-42D0-B443-7C85A84F2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2170863"/>
        <c:axId val="1622164623"/>
      </c:lineChart>
      <c:catAx>
        <c:axId val="162217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622164623"/>
        <c:crosses val="autoZero"/>
        <c:auto val="1"/>
        <c:lblAlgn val="ctr"/>
        <c:lblOffset val="100"/>
        <c:noMultiLvlLbl val="0"/>
      </c:catAx>
      <c:valAx>
        <c:axId val="1622164623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622170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333333"/>
          </a:solidFill>
        </a:defRPr>
      </a:pPr>
      <a:endParaRPr lang="en-D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78607575652367E-2"/>
          <c:y val="3.4450784945228921E-2"/>
          <c:w val="0.87760333379279043"/>
          <c:h val="0.87775174719979487"/>
        </c:manualLayout>
      </c:layout>
      <c:areaChart>
        <c:grouping val="standard"/>
        <c:varyColors val="0"/>
        <c:ser>
          <c:idx val="5"/>
          <c:order val="4"/>
          <c:tx>
            <c:strRef>
              <c:f>'csv_export(gesamt)'!$G$3</c:f>
              <c:strCache>
                <c:ptCount val="1"/>
                <c:pt idx="0">
                  <c:v>Maximum 2018-2021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'csv_export(gesamt)'!$A$4:$A$55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'csv_export(gesamt)'!$G$4:$G$55</c:f>
              <c:numCache>
                <c:formatCode>General</c:formatCode>
                <c:ptCount val="52"/>
                <c:pt idx="0">
                  <c:v>4587</c:v>
                </c:pt>
                <c:pt idx="1">
                  <c:v>4781</c:v>
                </c:pt>
                <c:pt idx="2">
                  <c:v>4384</c:v>
                </c:pt>
                <c:pt idx="3">
                  <c:v>4993</c:v>
                </c:pt>
                <c:pt idx="4">
                  <c:v>4574</c:v>
                </c:pt>
                <c:pt idx="5">
                  <c:v>5712</c:v>
                </c:pt>
                <c:pt idx="6">
                  <c:v>4356</c:v>
                </c:pt>
                <c:pt idx="7">
                  <c:v>4687</c:v>
                </c:pt>
                <c:pt idx="8">
                  <c:v>5252</c:v>
                </c:pt>
                <c:pt idx="9">
                  <c:v>3736</c:v>
                </c:pt>
                <c:pt idx="10">
                  <c:v>4018</c:v>
                </c:pt>
                <c:pt idx="11">
                  <c:v>4033</c:v>
                </c:pt>
                <c:pt idx="12">
                  <c:v>3331</c:v>
                </c:pt>
                <c:pt idx="13">
                  <c:v>3546</c:v>
                </c:pt>
                <c:pt idx="14">
                  <c:v>3601</c:v>
                </c:pt>
                <c:pt idx="15">
                  <c:v>2841</c:v>
                </c:pt>
                <c:pt idx="16">
                  <c:v>2720</c:v>
                </c:pt>
                <c:pt idx="17">
                  <c:v>2725</c:v>
                </c:pt>
                <c:pt idx="18">
                  <c:v>2549</c:v>
                </c:pt>
                <c:pt idx="19">
                  <c:v>2317</c:v>
                </c:pt>
                <c:pt idx="20">
                  <c:v>2185</c:v>
                </c:pt>
                <c:pt idx="21">
                  <c:v>1766</c:v>
                </c:pt>
                <c:pt idx="22">
                  <c:v>1680</c:v>
                </c:pt>
                <c:pt idx="23">
                  <c:v>1735</c:v>
                </c:pt>
                <c:pt idx="24">
                  <c:v>1700</c:v>
                </c:pt>
                <c:pt idx="25">
                  <c:v>1614</c:v>
                </c:pt>
                <c:pt idx="26">
                  <c:v>1570</c:v>
                </c:pt>
                <c:pt idx="27">
                  <c:v>1713</c:v>
                </c:pt>
                <c:pt idx="28">
                  <c:v>1680</c:v>
                </c:pt>
                <c:pt idx="29">
                  <c:v>1599</c:v>
                </c:pt>
                <c:pt idx="30">
                  <c:v>1527</c:v>
                </c:pt>
                <c:pt idx="31">
                  <c:v>1553</c:v>
                </c:pt>
                <c:pt idx="32">
                  <c:v>1512</c:v>
                </c:pt>
                <c:pt idx="33">
                  <c:v>1571</c:v>
                </c:pt>
                <c:pt idx="34">
                  <c:v>1617</c:v>
                </c:pt>
                <c:pt idx="35">
                  <c:v>1722</c:v>
                </c:pt>
                <c:pt idx="36">
                  <c:v>1804</c:v>
                </c:pt>
                <c:pt idx="37">
                  <c:v>2033</c:v>
                </c:pt>
                <c:pt idx="38">
                  <c:v>2121</c:v>
                </c:pt>
                <c:pt idx="39">
                  <c:v>2389</c:v>
                </c:pt>
                <c:pt idx="40">
                  <c:v>2656</c:v>
                </c:pt>
                <c:pt idx="41">
                  <c:v>3052</c:v>
                </c:pt>
                <c:pt idx="42">
                  <c:v>2794</c:v>
                </c:pt>
                <c:pt idx="43">
                  <c:v>3118</c:v>
                </c:pt>
                <c:pt idx="44">
                  <c:v>3503</c:v>
                </c:pt>
                <c:pt idx="45">
                  <c:v>3777</c:v>
                </c:pt>
                <c:pt idx="46">
                  <c:v>4090</c:v>
                </c:pt>
                <c:pt idx="47">
                  <c:v>4109</c:v>
                </c:pt>
                <c:pt idx="48">
                  <c:v>4427</c:v>
                </c:pt>
                <c:pt idx="49">
                  <c:v>4347</c:v>
                </c:pt>
                <c:pt idx="50">
                  <c:v>4249</c:v>
                </c:pt>
                <c:pt idx="51">
                  <c:v>3570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8-41FF-8BD7-8C1ADDF1CDAB}"/>
            </c:ext>
          </c:extLst>
        </c:ser>
        <c:ser>
          <c:idx val="4"/>
          <c:order val="5"/>
          <c:tx>
            <c:strRef>
              <c:f>'csv_export(gesamt)'!$F$3</c:f>
              <c:strCache>
                <c:ptCount val="1"/>
                <c:pt idx="0">
                  <c:v>Minimum 2018-2021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strRef>
              <c:f>'csv_export(gesamt)'!$A$4:$A$55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'csv_export(gesamt)'!$F$4:$F$55</c:f>
              <c:numCache>
                <c:formatCode>General</c:formatCode>
                <c:ptCount val="52"/>
                <c:pt idx="0">
                  <c:v>3495</c:v>
                </c:pt>
                <c:pt idx="1">
                  <c:v>3790</c:v>
                </c:pt>
                <c:pt idx="2">
                  <c:v>3715</c:v>
                </c:pt>
                <c:pt idx="3">
                  <c:v>3599</c:v>
                </c:pt>
                <c:pt idx="4">
                  <c:v>3598</c:v>
                </c:pt>
                <c:pt idx="5">
                  <c:v>3808</c:v>
                </c:pt>
                <c:pt idx="6">
                  <c:v>3687</c:v>
                </c:pt>
                <c:pt idx="7">
                  <c:v>3158</c:v>
                </c:pt>
                <c:pt idx="8">
                  <c:v>3169</c:v>
                </c:pt>
                <c:pt idx="9">
                  <c:v>3184</c:v>
                </c:pt>
                <c:pt idx="10">
                  <c:v>3255</c:v>
                </c:pt>
                <c:pt idx="11">
                  <c:v>2973</c:v>
                </c:pt>
                <c:pt idx="12">
                  <c:v>2592</c:v>
                </c:pt>
                <c:pt idx="13">
                  <c:v>2569</c:v>
                </c:pt>
                <c:pt idx="14">
                  <c:v>1944</c:v>
                </c:pt>
                <c:pt idx="15">
                  <c:v>1749</c:v>
                </c:pt>
                <c:pt idx="16">
                  <c:v>1869</c:v>
                </c:pt>
                <c:pt idx="17">
                  <c:v>1879</c:v>
                </c:pt>
                <c:pt idx="18">
                  <c:v>1521</c:v>
                </c:pt>
                <c:pt idx="19">
                  <c:v>1658</c:v>
                </c:pt>
                <c:pt idx="20">
                  <c:v>1455</c:v>
                </c:pt>
                <c:pt idx="21">
                  <c:v>1374</c:v>
                </c:pt>
                <c:pt idx="22">
                  <c:v>1443</c:v>
                </c:pt>
                <c:pt idx="23">
                  <c:v>1492</c:v>
                </c:pt>
                <c:pt idx="24">
                  <c:v>1500</c:v>
                </c:pt>
                <c:pt idx="25">
                  <c:v>1471</c:v>
                </c:pt>
                <c:pt idx="26">
                  <c:v>1441</c:v>
                </c:pt>
                <c:pt idx="27">
                  <c:v>1497</c:v>
                </c:pt>
                <c:pt idx="28">
                  <c:v>1434</c:v>
                </c:pt>
                <c:pt idx="29">
                  <c:v>1369</c:v>
                </c:pt>
                <c:pt idx="30">
                  <c:v>1375</c:v>
                </c:pt>
                <c:pt idx="31">
                  <c:v>1371</c:v>
                </c:pt>
                <c:pt idx="32">
                  <c:v>1420</c:v>
                </c:pt>
                <c:pt idx="33">
                  <c:v>1504</c:v>
                </c:pt>
                <c:pt idx="34">
                  <c:v>1495</c:v>
                </c:pt>
                <c:pt idx="35">
                  <c:v>1531</c:v>
                </c:pt>
                <c:pt idx="36">
                  <c:v>1565</c:v>
                </c:pt>
                <c:pt idx="37">
                  <c:v>1554</c:v>
                </c:pt>
                <c:pt idx="38">
                  <c:v>1843</c:v>
                </c:pt>
                <c:pt idx="39">
                  <c:v>2241</c:v>
                </c:pt>
                <c:pt idx="40">
                  <c:v>2002</c:v>
                </c:pt>
                <c:pt idx="41">
                  <c:v>2216</c:v>
                </c:pt>
                <c:pt idx="42">
                  <c:v>2424</c:v>
                </c:pt>
                <c:pt idx="43">
                  <c:v>2652</c:v>
                </c:pt>
                <c:pt idx="44">
                  <c:v>2825</c:v>
                </c:pt>
                <c:pt idx="45">
                  <c:v>3178</c:v>
                </c:pt>
                <c:pt idx="46">
                  <c:v>3317</c:v>
                </c:pt>
                <c:pt idx="47">
                  <c:v>3624</c:v>
                </c:pt>
                <c:pt idx="48">
                  <c:v>3385</c:v>
                </c:pt>
                <c:pt idx="49">
                  <c:v>3702</c:v>
                </c:pt>
                <c:pt idx="50">
                  <c:v>3375</c:v>
                </c:pt>
                <c:pt idx="51">
                  <c:v>3007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B8-41FF-8BD7-8C1ADDF1C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2170863"/>
        <c:axId val="1622164623"/>
      </c:areaChart>
      <c:lineChart>
        <c:grouping val="standard"/>
        <c:varyColors val="0"/>
        <c:ser>
          <c:idx val="0"/>
          <c:order val="0"/>
          <c:tx>
            <c:strRef>
              <c:f>'csv_export(gesamt)'!$B$3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'csv_export(gesamt)'!$A$4:$A$55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'csv_export(gesamt)'!$B$4:$B$55</c:f>
              <c:numCache>
                <c:formatCode>General</c:formatCode>
                <c:ptCount val="52"/>
                <c:pt idx="0">
                  <c:v>2497</c:v>
                </c:pt>
                <c:pt idx="1">
                  <c:v>2802</c:v>
                </c:pt>
                <c:pt idx="2">
                  <c:v>3860</c:v>
                </c:pt>
                <c:pt idx="3">
                  <c:v>4114</c:v>
                </c:pt>
                <c:pt idx="4">
                  <c:v>3487</c:v>
                </c:pt>
                <c:pt idx="5">
                  <c:v>3844</c:v>
                </c:pt>
                <c:pt idx="6">
                  <c:v>3048</c:v>
                </c:pt>
                <c:pt idx="7">
                  <c:v>3013</c:v>
                </c:pt>
                <c:pt idx="8">
                  <c:v>3663</c:v>
                </c:pt>
                <c:pt idx="9">
                  <c:v>3467</c:v>
                </c:pt>
                <c:pt idx="10">
                  <c:v>2676</c:v>
                </c:pt>
                <c:pt idx="11">
                  <c:v>2287</c:v>
                </c:pt>
                <c:pt idx="12">
                  <c:v>2613</c:v>
                </c:pt>
                <c:pt idx="13">
                  <c:v>2709</c:v>
                </c:pt>
                <c:pt idx="14">
                  <c:v>2360</c:v>
                </c:pt>
                <c:pt idx="15">
                  <c:v>2180</c:v>
                </c:pt>
                <c:pt idx="16">
                  <c:v>2180</c:v>
                </c:pt>
                <c:pt idx="17">
                  <c:v>1754</c:v>
                </c:pt>
                <c:pt idx="18">
                  <c:v>1584</c:v>
                </c:pt>
                <c:pt idx="19">
                  <c:v>1547</c:v>
                </c:pt>
                <c:pt idx="20">
                  <c:v>1429</c:v>
                </c:pt>
                <c:pt idx="21">
                  <c:v>1318</c:v>
                </c:pt>
                <c:pt idx="22">
                  <c:v>1256</c:v>
                </c:pt>
                <c:pt idx="23">
                  <c:v>1267</c:v>
                </c:pt>
                <c:pt idx="24">
                  <c:v>1262</c:v>
                </c:pt>
                <c:pt idx="25">
                  <c:v>1234</c:v>
                </c:pt>
                <c:pt idx="26">
                  <c:v>1213</c:v>
                </c:pt>
                <c:pt idx="27">
                  <c:v>1202</c:v>
                </c:pt>
                <c:pt idx="28">
                  <c:v>1233</c:v>
                </c:pt>
                <c:pt idx="29">
                  <c:v>1200</c:v>
                </c:pt>
                <c:pt idx="30">
                  <c:v>1196</c:v>
                </c:pt>
                <c:pt idx="31">
                  <c:v>1248</c:v>
                </c:pt>
                <c:pt idx="32">
                  <c:v>1178</c:v>
                </c:pt>
                <c:pt idx="33">
                  <c:v>1260</c:v>
                </c:pt>
                <c:pt idx="34">
                  <c:v>1345</c:v>
                </c:pt>
                <c:pt idx="35">
                  <c:v>1253</c:v>
                </c:pt>
                <c:pt idx="36">
                  <c:v>1287</c:v>
                </c:pt>
                <c:pt idx="37">
                  <c:v>1292</c:v>
                </c:pt>
                <c:pt idx="38">
                  <c:v>1381</c:v>
                </c:pt>
                <c:pt idx="39">
                  <c:v>1484</c:v>
                </c:pt>
                <c:pt idx="40">
                  <c:v>1637</c:v>
                </c:pt>
                <c:pt idx="41">
                  <c:v>2240</c:v>
                </c:pt>
                <c:pt idx="42">
                  <c:v>2265</c:v>
                </c:pt>
                <c:pt idx="43">
                  <c:v>2231</c:v>
                </c:pt>
                <c:pt idx="44">
                  <c:v>2668</c:v>
                </c:pt>
                <c:pt idx="45">
                  <c:v>2857</c:v>
                </c:pt>
                <c:pt idx="46">
                  <c:v>3298</c:v>
                </c:pt>
                <c:pt idx="47">
                  <c:v>4303</c:v>
                </c:pt>
                <c:pt idx="48">
                  <c:v>3991</c:v>
                </c:pt>
                <c:pt idx="49">
                  <c:v>3291</c:v>
                </c:pt>
                <c:pt idx="50">
                  <c:v>3096</c:v>
                </c:pt>
                <c:pt idx="51">
                  <c:v>2568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1B8-41FF-8BD7-8C1ADDF1CDAB}"/>
            </c:ext>
          </c:extLst>
        </c:ser>
        <c:ser>
          <c:idx val="1"/>
          <c:order val="1"/>
          <c:tx>
            <c:strRef>
              <c:f>'csv_export(gesamt)'!$C$3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'csv_export(gesamt)'!$A$4:$A$55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'csv_export(gesamt)'!$C$4:$C$55</c:f>
              <c:numCache>
                <c:formatCode>General</c:formatCode>
                <c:ptCount val="52"/>
                <c:pt idx="0">
                  <c:v>3223</c:v>
                </c:pt>
                <c:pt idx="1">
                  <c:v>4786</c:v>
                </c:pt>
                <c:pt idx="2">
                  <c:v>4565</c:v>
                </c:pt>
                <c:pt idx="3">
                  <c:v>3418</c:v>
                </c:pt>
                <c:pt idx="4">
                  <c:v>3209</c:v>
                </c:pt>
                <c:pt idx="5">
                  <c:v>3059</c:v>
                </c:pt>
                <c:pt idx="6">
                  <c:v>2826</c:v>
                </c:pt>
                <c:pt idx="7">
                  <c:v>2972</c:v>
                </c:pt>
                <c:pt idx="8">
                  <c:v>3089</c:v>
                </c:pt>
                <c:pt idx="9">
                  <c:v>3025</c:v>
                </c:pt>
                <c:pt idx="10">
                  <c:v>2652</c:v>
                </c:pt>
                <c:pt idx="11">
                  <c:v>2612</c:v>
                </c:pt>
                <c:pt idx="12">
                  <c:v>2397</c:v>
                </c:pt>
                <c:pt idx="13">
                  <c:v>2048</c:v>
                </c:pt>
                <c:pt idx="14">
                  <c:v>1773</c:v>
                </c:pt>
                <c:pt idx="15">
                  <c:v>2549</c:v>
                </c:pt>
                <c:pt idx="16">
                  <c:v>2701</c:v>
                </c:pt>
                <c:pt idx="17">
                  <c:v>1588</c:v>
                </c:pt>
                <c:pt idx="18">
                  <c:v>1660</c:v>
                </c:pt>
                <c:pt idx="19">
                  <c:v>1437</c:v>
                </c:pt>
                <c:pt idx="20">
                  <c:v>1465</c:v>
                </c:pt>
                <c:pt idx="21">
                  <c:v>1473</c:v>
                </c:pt>
                <c:pt idx="22">
                  <c:v>1524</c:v>
                </c:pt>
                <c:pt idx="23">
                  <c:v>1513</c:v>
                </c:pt>
                <c:pt idx="24">
                  <c:v>1400</c:v>
                </c:pt>
                <c:pt idx="25">
                  <c:v>1261</c:v>
                </c:pt>
                <c:pt idx="26">
                  <c:v>1327</c:v>
                </c:pt>
                <c:pt idx="27">
                  <c:v>1273</c:v>
                </c:pt>
                <c:pt idx="28">
                  <c:v>1223</c:v>
                </c:pt>
                <c:pt idx="29">
                  <c:v>1222</c:v>
                </c:pt>
                <c:pt idx="30">
                  <c:v>1196</c:v>
                </c:pt>
                <c:pt idx="31">
                  <c:v>1188</c:v>
                </c:pt>
                <c:pt idx="32">
                  <c:v>1166</c:v>
                </c:pt>
                <c:pt idx="33">
                  <c:v>1178</c:v>
                </c:pt>
                <c:pt idx="34">
                  <c:v>1271</c:v>
                </c:pt>
                <c:pt idx="35">
                  <c:v>1289</c:v>
                </c:pt>
                <c:pt idx="36">
                  <c:v>1519</c:v>
                </c:pt>
                <c:pt idx="37">
                  <c:v>1490</c:v>
                </c:pt>
                <c:pt idx="38">
                  <c:v>1602</c:v>
                </c:pt>
                <c:pt idx="39">
                  <c:v>2007</c:v>
                </c:pt>
                <c:pt idx="40">
                  <c:v>2003</c:v>
                </c:pt>
                <c:pt idx="41">
                  <c:v>2127</c:v>
                </c:pt>
                <c:pt idx="42">
                  <c:v>2144</c:v>
                </c:pt>
                <c:pt idx="43">
                  <c:v>2312</c:v>
                </c:pt>
                <c:pt idx="44">
                  <c:v>3226</c:v>
                </c:pt>
                <c:pt idx="45">
                  <c:v>3296</c:v>
                </c:pt>
                <c:pt idx="46">
                  <c:v>3587</c:v>
                </c:pt>
                <c:pt idx="47">
                  <c:v>3364</c:v>
                </c:pt>
                <c:pt idx="48">
                  <c:v>3548</c:v>
                </c:pt>
                <c:pt idx="49">
                  <c:v>3989</c:v>
                </c:pt>
                <c:pt idx="50">
                  <c:v>3329</c:v>
                </c:pt>
                <c:pt idx="51">
                  <c:v>3447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11B8-41FF-8BD7-8C1ADDF1CDAB}"/>
            </c:ext>
          </c:extLst>
        </c:ser>
        <c:ser>
          <c:idx val="2"/>
          <c:order val="2"/>
          <c:tx>
            <c:strRef>
              <c:f>'csv_export(gesamt)'!$D$3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'csv_export(gesamt)'!$D$4:$D$55</c:f>
              <c:numCache>
                <c:formatCode>General</c:formatCode>
                <c:ptCount val="52"/>
                <c:pt idx="0">
                  <c:v>3733</c:v>
                </c:pt>
                <c:pt idx="1">
                  <c:v>3981</c:v>
                </c:pt>
                <c:pt idx="2">
                  <c:v>4543</c:v>
                </c:pt>
                <c:pt idx="3">
                  <c:v>3999</c:v>
                </c:pt>
                <c:pt idx="4">
                  <c:v>3601</c:v>
                </c:pt>
                <c:pt idx="5">
                  <c:v>4171</c:v>
                </c:pt>
                <c:pt idx="6">
                  <c:v>4285</c:v>
                </c:pt>
                <c:pt idx="7">
                  <c:v>3751</c:v>
                </c:pt>
                <c:pt idx="8">
                  <c:v>3342</c:v>
                </c:pt>
                <c:pt idx="9">
                  <c:v>2900</c:v>
                </c:pt>
                <c:pt idx="10">
                  <c:v>3254</c:v>
                </c:pt>
                <c:pt idx="11">
                  <c:v>2749</c:v>
                </c:pt>
                <c:pt idx="12">
                  <c:v>2485</c:v>
                </c:pt>
                <c:pt idx="13">
                  <c:v>2328</c:v>
                </c:pt>
                <c:pt idx="14">
                  <c:v>2269</c:v>
                </c:pt>
                <c:pt idx="15">
                  <c:v>1843</c:v>
                </c:pt>
                <c:pt idx="16">
                  <c:v>1900</c:v>
                </c:pt>
                <c:pt idx="17">
                  <c:v>1469</c:v>
                </c:pt>
                <c:pt idx="18">
                  <c:v>1786</c:v>
                </c:pt>
                <c:pt idx="19">
                  <c:v>1557</c:v>
                </c:pt>
                <c:pt idx="20">
                  <c:v>1623</c:v>
                </c:pt>
                <c:pt idx="21">
                  <c:v>1382</c:v>
                </c:pt>
                <c:pt idx="22">
                  <c:v>1318</c:v>
                </c:pt>
                <c:pt idx="23">
                  <c:v>1261</c:v>
                </c:pt>
                <c:pt idx="24">
                  <c:v>1176</c:v>
                </c:pt>
                <c:pt idx="25">
                  <c:v>1188</c:v>
                </c:pt>
                <c:pt idx="26">
                  <c:v>1212</c:v>
                </c:pt>
                <c:pt idx="27">
                  <c:v>1226</c:v>
                </c:pt>
                <c:pt idx="28">
                  <c:v>1193</c:v>
                </c:pt>
                <c:pt idx="29">
                  <c:v>1205</c:v>
                </c:pt>
                <c:pt idx="30">
                  <c:v>1190</c:v>
                </c:pt>
                <c:pt idx="31">
                  <c:v>1157</c:v>
                </c:pt>
                <c:pt idx="32">
                  <c:v>1132</c:v>
                </c:pt>
                <c:pt idx="33">
                  <c:v>1189</c:v>
                </c:pt>
                <c:pt idx="34">
                  <c:v>1271</c:v>
                </c:pt>
                <c:pt idx="35">
                  <c:v>1269</c:v>
                </c:pt>
                <c:pt idx="36">
                  <c:v>1403</c:v>
                </c:pt>
                <c:pt idx="37">
                  <c:v>1275</c:v>
                </c:pt>
                <c:pt idx="38">
                  <c:v>1781</c:v>
                </c:pt>
                <c:pt idx="39">
                  <c:v>2084</c:v>
                </c:pt>
                <c:pt idx="40">
                  <c:v>2134</c:v>
                </c:pt>
                <c:pt idx="41">
                  <c:v>2352</c:v>
                </c:pt>
                <c:pt idx="42">
                  <c:v>2289</c:v>
                </c:pt>
                <c:pt idx="43">
                  <c:v>2430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11B8-41FF-8BD7-8C1ADDF1CDAB}"/>
            </c:ext>
          </c:extLst>
        </c:ser>
        <c:ser>
          <c:idx val="3"/>
          <c:order val="3"/>
          <c:tx>
            <c:strRef>
              <c:f>'csv_export(gesamt)'!$E$3</c:f>
              <c:strCache>
                <c:ptCount val="1"/>
                <c:pt idx="0">
                  <c:v>Durchschnittlicher Gasverbrauch 2018-2021</c:v>
                </c:pt>
              </c:strCache>
            </c:strRef>
          </c:tx>
          <c:spPr>
            <a:ln w="12700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'csv_export(gesamt)'!$A$4:$A$55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'csv_export(gesamt)'!$E$4:$E$55</c:f>
              <c:numCache>
                <c:formatCode>General</c:formatCode>
                <c:ptCount val="52"/>
                <c:pt idx="0">
                  <c:v>3933</c:v>
                </c:pt>
                <c:pt idx="1">
                  <c:v>4189</c:v>
                </c:pt>
                <c:pt idx="2">
                  <c:v>4101</c:v>
                </c:pt>
                <c:pt idx="3">
                  <c:v>4398</c:v>
                </c:pt>
                <c:pt idx="4">
                  <c:v>4070</c:v>
                </c:pt>
                <c:pt idx="5">
                  <c:v>4571</c:v>
                </c:pt>
                <c:pt idx="6">
                  <c:v>3937</c:v>
                </c:pt>
                <c:pt idx="7">
                  <c:v>3705</c:v>
                </c:pt>
                <c:pt idx="8">
                  <c:v>3984</c:v>
                </c:pt>
                <c:pt idx="9">
                  <c:v>3546</c:v>
                </c:pt>
                <c:pt idx="10">
                  <c:v>3613</c:v>
                </c:pt>
                <c:pt idx="11">
                  <c:v>3367</c:v>
                </c:pt>
                <c:pt idx="12">
                  <c:v>3024</c:v>
                </c:pt>
                <c:pt idx="13">
                  <c:v>2998</c:v>
                </c:pt>
                <c:pt idx="14">
                  <c:v>2670</c:v>
                </c:pt>
                <c:pt idx="15">
                  <c:v>2238</c:v>
                </c:pt>
                <c:pt idx="16">
                  <c:v>2126</c:v>
                </c:pt>
                <c:pt idx="17">
                  <c:v>2272</c:v>
                </c:pt>
                <c:pt idx="18">
                  <c:v>2053</c:v>
                </c:pt>
                <c:pt idx="19">
                  <c:v>2118</c:v>
                </c:pt>
                <c:pt idx="20">
                  <c:v>1812</c:v>
                </c:pt>
                <c:pt idx="21">
                  <c:v>1607</c:v>
                </c:pt>
                <c:pt idx="22">
                  <c:v>1565</c:v>
                </c:pt>
                <c:pt idx="23">
                  <c:v>1576</c:v>
                </c:pt>
                <c:pt idx="24">
                  <c:v>1586</c:v>
                </c:pt>
                <c:pt idx="25">
                  <c:v>1549</c:v>
                </c:pt>
                <c:pt idx="26">
                  <c:v>1523</c:v>
                </c:pt>
                <c:pt idx="27">
                  <c:v>1590</c:v>
                </c:pt>
                <c:pt idx="28">
                  <c:v>1544</c:v>
                </c:pt>
                <c:pt idx="29">
                  <c:v>1451</c:v>
                </c:pt>
                <c:pt idx="30">
                  <c:v>1456</c:v>
                </c:pt>
                <c:pt idx="31">
                  <c:v>1435</c:v>
                </c:pt>
                <c:pt idx="32">
                  <c:v>1470</c:v>
                </c:pt>
                <c:pt idx="33">
                  <c:v>1529</c:v>
                </c:pt>
                <c:pt idx="34">
                  <c:v>1576</c:v>
                </c:pt>
                <c:pt idx="35">
                  <c:v>1625</c:v>
                </c:pt>
                <c:pt idx="36">
                  <c:v>1682</c:v>
                </c:pt>
                <c:pt idx="37">
                  <c:v>1780</c:v>
                </c:pt>
                <c:pt idx="38">
                  <c:v>1966</c:v>
                </c:pt>
                <c:pt idx="39">
                  <c:v>2283</c:v>
                </c:pt>
                <c:pt idx="40">
                  <c:v>2407</c:v>
                </c:pt>
                <c:pt idx="41">
                  <c:v>2543</c:v>
                </c:pt>
                <c:pt idx="42">
                  <c:v>2628</c:v>
                </c:pt>
                <c:pt idx="43">
                  <c:v>2981</c:v>
                </c:pt>
                <c:pt idx="44">
                  <c:v>3146</c:v>
                </c:pt>
                <c:pt idx="45">
                  <c:v>3414</c:v>
                </c:pt>
                <c:pt idx="46">
                  <c:v>3807</c:v>
                </c:pt>
                <c:pt idx="47">
                  <c:v>3923</c:v>
                </c:pt>
                <c:pt idx="48">
                  <c:v>4033</c:v>
                </c:pt>
                <c:pt idx="49">
                  <c:v>4081</c:v>
                </c:pt>
                <c:pt idx="50">
                  <c:v>3758</c:v>
                </c:pt>
                <c:pt idx="51">
                  <c:v>3349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1B8-41FF-8BD7-8C1ADDF1C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2170863"/>
        <c:axId val="1622164623"/>
      </c:lineChart>
      <c:catAx>
        <c:axId val="162217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622164623"/>
        <c:crosses val="autoZero"/>
        <c:auto val="1"/>
        <c:lblAlgn val="ctr"/>
        <c:lblOffset val="100"/>
        <c:noMultiLvlLbl val="0"/>
      </c:catAx>
      <c:valAx>
        <c:axId val="1622164623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622170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96584023123472"/>
          <c:y val="0.19835933377064707"/>
          <c:w val="0.11352289764227746"/>
          <c:h val="0.15855301771120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333333"/>
          </a:solidFill>
        </a:defRPr>
      </a:pPr>
      <a:endParaRPr lang="en-D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02942266958881E-2"/>
          <c:y val="0.22861624213882203"/>
          <c:w val="0.91662022914074059"/>
          <c:h val="0.72246820177967741"/>
        </c:manualLayout>
      </c:layout>
      <c:lineChart>
        <c:grouping val="standard"/>
        <c:varyColors val="0"/>
        <c:ser>
          <c:idx val="1"/>
          <c:order val="0"/>
          <c:tx>
            <c:v>2025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Gasimport!$G$1100:$G$1409</c:f>
              <c:numCache>
                <c:formatCode>General</c:formatCode>
                <c:ptCount val="310"/>
                <c:pt idx="0">
                  <c:v>181</c:v>
                </c:pt>
                <c:pt idx="1">
                  <c:v>208</c:v>
                </c:pt>
                <c:pt idx="2">
                  <c:v>201</c:v>
                </c:pt>
                <c:pt idx="3">
                  <c:v>155</c:v>
                </c:pt>
                <c:pt idx="4">
                  <c:v>92</c:v>
                </c:pt>
                <c:pt idx="5">
                  <c:v>88</c:v>
                </c:pt>
                <c:pt idx="6">
                  <c:v>88</c:v>
                </c:pt>
                <c:pt idx="7">
                  <c:v>76</c:v>
                </c:pt>
                <c:pt idx="8">
                  <c:v>117</c:v>
                </c:pt>
                <c:pt idx="9">
                  <c:v>113</c:v>
                </c:pt>
                <c:pt idx="10">
                  <c:v>112</c:v>
                </c:pt>
                <c:pt idx="11">
                  <c:v>111</c:v>
                </c:pt>
                <c:pt idx="12">
                  <c:v>116</c:v>
                </c:pt>
                <c:pt idx="13">
                  <c:v>111</c:v>
                </c:pt>
                <c:pt idx="14">
                  <c:v>111</c:v>
                </c:pt>
                <c:pt idx="15">
                  <c:v>116</c:v>
                </c:pt>
                <c:pt idx="16">
                  <c:v>111</c:v>
                </c:pt>
                <c:pt idx="17">
                  <c:v>102</c:v>
                </c:pt>
                <c:pt idx="18">
                  <c:v>94</c:v>
                </c:pt>
                <c:pt idx="19">
                  <c:v>107</c:v>
                </c:pt>
                <c:pt idx="20">
                  <c:v>110</c:v>
                </c:pt>
                <c:pt idx="21">
                  <c:v>109</c:v>
                </c:pt>
                <c:pt idx="22">
                  <c:v>109</c:v>
                </c:pt>
                <c:pt idx="23">
                  <c:v>109</c:v>
                </c:pt>
                <c:pt idx="24">
                  <c:v>139</c:v>
                </c:pt>
                <c:pt idx="25">
                  <c:v>139</c:v>
                </c:pt>
                <c:pt idx="26">
                  <c:v>138</c:v>
                </c:pt>
                <c:pt idx="27">
                  <c:v>142</c:v>
                </c:pt>
                <c:pt idx="28">
                  <c:v>137</c:v>
                </c:pt>
                <c:pt idx="29">
                  <c:v>74</c:v>
                </c:pt>
                <c:pt idx="30">
                  <c:v>74</c:v>
                </c:pt>
                <c:pt idx="31">
                  <c:v>64</c:v>
                </c:pt>
                <c:pt idx="32">
                  <c:v>63</c:v>
                </c:pt>
                <c:pt idx="33">
                  <c:v>63</c:v>
                </c:pt>
                <c:pt idx="34">
                  <c:v>63</c:v>
                </c:pt>
                <c:pt idx="35">
                  <c:v>63</c:v>
                </c:pt>
                <c:pt idx="36">
                  <c:v>94</c:v>
                </c:pt>
                <c:pt idx="37">
                  <c:v>93</c:v>
                </c:pt>
                <c:pt idx="38">
                  <c:v>95</c:v>
                </c:pt>
                <c:pt idx="39">
                  <c:v>93</c:v>
                </c:pt>
                <c:pt idx="40">
                  <c:v>93</c:v>
                </c:pt>
                <c:pt idx="41">
                  <c:v>93</c:v>
                </c:pt>
                <c:pt idx="42">
                  <c:v>99</c:v>
                </c:pt>
                <c:pt idx="43">
                  <c:v>107</c:v>
                </c:pt>
                <c:pt idx="44">
                  <c:v>108</c:v>
                </c:pt>
                <c:pt idx="45">
                  <c:v>108</c:v>
                </c:pt>
                <c:pt idx="46">
                  <c:v>108</c:v>
                </c:pt>
                <c:pt idx="47">
                  <c:v>116</c:v>
                </c:pt>
                <c:pt idx="48">
                  <c:v>111</c:v>
                </c:pt>
                <c:pt idx="49">
                  <c:v>109</c:v>
                </c:pt>
                <c:pt idx="50">
                  <c:v>130</c:v>
                </c:pt>
                <c:pt idx="51">
                  <c:v>151</c:v>
                </c:pt>
                <c:pt idx="52">
                  <c:v>142</c:v>
                </c:pt>
                <c:pt idx="53">
                  <c:v>130</c:v>
                </c:pt>
                <c:pt idx="54">
                  <c:v>123</c:v>
                </c:pt>
                <c:pt idx="55">
                  <c:v>121</c:v>
                </c:pt>
                <c:pt idx="56">
                  <c:v>124</c:v>
                </c:pt>
                <c:pt idx="57">
                  <c:v>124</c:v>
                </c:pt>
                <c:pt idx="58">
                  <c:v>164</c:v>
                </c:pt>
                <c:pt idx="59">
                  <c:v>127</c:v>
                </c:pt>
                <c:pt idx="60">
                  <c:v>128</c:v>
                </c:pt>
                <c:pt idx="61">
                  <c:v>167</c:v>
                </c:pt>
                <c:pt idx="62">
                  <c:v>168</c:v>
                </c:pt>
                <c:pt idx="63">
                  <c:v>168</c:v>
                </c:pt>
                <c:pt idx="64">
                  <c:v>169</c:v>
                </c:pt>
                <c:pt idx="65">
                  <c:v>169</c:v>
                </c:pt>
                <c:pt idx="66">
                  <c:v>150</c:v>
                </c:pt>
                <c:pt idx="67">
                  <c:v>151</c:v>
                </c:pt>
                <c:pt idx="68">
                  <c:v>151</c:v>
                </c:pt>
                <c:pt idx="69">
                  <c:v>168</c:v>
                </c:pt>
                <c:pt idx="70">
                  <c:v>138</c:v>
                </c:pt>
                <c:pt idx="71">
                  <c:v>160</c:v>
                </c:pt>
                <c:pt idx="72">
                  <c:v>123</c:v>
                </c:pt>
                <c:pt idx="73">
                  <c:v>145</c:v>
                </c:pt>
                <c:pt idx="74">
                  <c:v>145</c:v>
                </c:pt>
                <c:pt idx="75">
                  <c:v>140</c:v>
                </c:pt>
                <c:pt idx="76">
                  <c:v>149</c:v>
                </c:pt>
                <c:pt idx="77">
                  <c:v>146</c:v>
                </c:pt>
                <c:pt idx="78">
                  <c:v>149</c:v>
                </c:pt>
                <c:pt idx="79">
                  <c:v>151</c:v>
                </c:pt>
                <c:pt idx="80">
                  <c:v>149</c:v>
                </c:pt>
                <c:pt idx="81">
                  <c:v>145</c:v>
                </c:pt>
                <c:pt idx="82">
                  <c:v>142</c:v>
                </c:pt>
                <c:pt idx="83">
                  <c:v>180</c:v>
                </c:pt>
                <c:pt idx="84">
                  <c:v>237</c:v>
                </c:pt>
                <c:pt idx="85">
                  <c:v>208</c:v>
                </c:pt>
                <c:pt idx="86">
                  <c:v>208</c:v>
                </c:pt>
                <c:pt idx="87">
                  <c:v>235</c:v>
                </c:pt>
                <c:pt idx="88">
                  <c:v>242</c:v>
                </c:pt>
                <c:pt idx="89">
                  <c:v>242</c:v>
                </c:pt>
                <c:pt idx="90">
                  <c:v>209</c:v>
                </c:pt>
                <c:pt idx="91">
                  <c:v>204</c:v>
                </c:pt>
                <c:pt idx="92">
                  <c:v>260</c:v>
                </c:pt>
                <c:pt idx="93">
                  <c:v>263</c:v>
                </c:pt>
                <c:pt idx="94">
                  <c:v>245</c:v>
                </c:pt>
                <c:pt idx="95">
                  <c:v>233</c:v>
                </c:pt>
                <c:pt idx="96">
                  <c:v>227</c:v>
                </c:pt>
                <c:pt idx="97">
                  <c:v>241</c:v>
                </c:pt>
                <c:pt idx="98">
                  <c:v>230</c:v>
                </c:pt>
                <c:pt idx="99">
                  <c:v>230</c:v>
                </c:pt>
                <c:pt idx="100">
                  <c:v>272</c:v>
                </c:pt>
                <c:pt idx="101">
                  <c:v>235</c:v>
                </c:pt>
                <c:pt idx="102">
                  <c:v>215</c:v>
                </c:pt>
                <c:pt idx="103">
                  <c:v>262</c:v>
                </c:pt>
                <c:pt idx="104">
                  <c:v>317</c:v>
                </c:pt>
                <c:pt idx="105">
                  <c:v>269</c:v>
                </c:pt>
                <c:pt idx="106">
                  <c:v>271</c:v>
                </c:pt>
                <c:pt idx="107">
                  <c:v>225</c:v>
                </c:pt>
                <c:pt idx="108">
                  <c:v>250</c:v>
                </c:pt>
                <c:pt idx="109">
                  <c:v>303</c:v>
                </c:pt>
                <c:pt idx="110">
                  <c:v>307</c:v>
                </c:pt>
                <c:pt idx="111">
                  <c:v>198</c:v>
                </c:pt>
                <c:pt idx="112">
                  <c:v>171</c:v>
                </c:pt>
                <c:pt idx="113">
                  <c:v>160</c:v>
                </c:pt>
                <c:pt idx="114">
                  <c:v>126</c:v>
                </c:pt>
                <c:pt idx="115">
                  <c:v>119</c:v>
                </c:pt>
                <c:pt idx="116">
                  <c:v>185</c:v>
                </c:pt>
                <c:pt idx="117">
                  <c:v>263</c:v>
                </c:pt>
                <c:pt idx="118">
                  <c:v>254</c:v>
                </c:pt>
                <c:pt idx="119">
                  <c:v>284</c:v>
                </c:pt>
                <c:pt idx="120">
                  <c:v>300</c:v>
                </c:pt>
                <c:pt idx="121">
                  <c:v>301</c:v>
                </c:pt>
                <c:pt idx="122">
                  <c:v>301</c:v>
                </c:pt>
                <c:pt idx="123">
                  <c:v>240</c:v>
                </c:pt>
                <c:pt idx="124">
                  <c:v>301</c:v>
                </c:pt>
                <c:pt idx="125">
                  <c:v>286</c:v>
                </c:pt>
                <c:pt idx="126">
                  <c:v>305</c:v>
                </c:pt>
                <c:pt idx="127">
                  <c:v>280</c:v>
                </c:pt>
                <c:pt idx="128">
                  <c:v>280</c:v>
                </c:pt>
                <c:pt idx="129">
                  <c:v>300</c:v>
                </c:pt>
                <c:pt idx="130">
                  <c:v>274</c:v>
                </c:pt>
                <c:pt idx="131">
                  <c:v>290</c:v>
                </c:pt>
                <c:pt idx="132">
                  <c:v>304</c:v>
                </c:pt>
                <c:pt idx="133">
                  <c:v>257</c:v>
                </c:pt>
                <c:pt idx="134">
                  <c:v>242</c:v>
                </c:pt>
                <c:pt idx="135">
                  <c:v>241</c:v>
                </c:pt>
                <c:pt idx="136">
                  <c:v>241</c:v>
                </c:pt>
                <c:pt idx="137">
                  <c:v>249</c:v>
                </c:pt>
                <c:pt idx="138">
                  <c:v>232</c:v>
                </c:pt>
                <c:pt idx="139">
                  <c:v>250</c:v>
                </c:pt>
                <c:pt idx="140">
                  <c:v>237</c:v>
                </c:pt>
                <c:pt idx="141">
                  <c:v>188</c:v>
                </c:pt>
                <c:pt idx="142">
                  <c:v>188</c:v>
                </c:pt>
                <c:pt idx="143">
                  <c:v>261</c:v>
                </c:pt>
                <c:pt idx="144">
                  <c:v>325</c:v>
                </c:pt>
                <c:pt idx="145">
                  <c:v>342</c:v>
                </c:pt>
                <c:pt idx="146">
                  <c:v>346</c:v>
                </c:pt>
                <c:pt idx="147">
                  <c:v>358</c:v>
                </c:pt>
                <c:pt idx="148">
                  <c:v>356</c:v>
                </c:pt>
                <c:pt idx="149">
                  <c:v>369</c:v>
                </c:pt>
                <c:pt idx="150">
                  <c:v>356</c:v>
                </c:pt>
                <c:pt idx="151">
                  <c:v>254</c:v>
                </c:pt>
                <c:pt idx="152">
                  <c:v>219</c:v>
                </c:pt>
                <c:pt idx="153">
                  <c:v>218</c:v>
                </c:pt>
                <c:pt idx="154">
                  <c:v>216</c:v>
                </c:pt>
                <c:pt idx="155">
                  <c:v>302</c:v>
                </c:pt>
                <c:pt idx="156">
                  <c:v>390</c:v>
                </c:pt>
                <c:pt idx="157">
                  <c:v>431</c:v>
                </c:pt>
                <c:pt idx="158">
                  <c:v>482</c:v>
                </c:pt>
                <c:pt idx="159">
                  <c:v>414</c:v>
                </c:pt>
                <c:pt idx="160">
                  <c:v>412</c:v>
                </c:pt>
                <c:pt idx="161">
                  <c:v>416</c:v>
                </c:pt>
                <c:pt idx="162">
                  <c:v>398</c:v>
                </c:pt>
                <c:pt idx="163">
                  <c:v>411</c:v>
                </c:pt>
                <c:pt idx="164">
                  <c:v>411</c:v>
                </c:pt>
                <c:pt idx="165">
                  <c:v>400</c:v>
                </c:pt>
                <c:pt idx="166">
                  <c:v>374</c:v>
                </c:pt>
                <c:pt idx="167">
                  <c:v>428</c:v>
                </c:pt>
                <c:pt idx="168">
                  <c:v>427</c:v>
                </c:pt>
                <c:pt idx="169">
                  <c:v>446</c:v>
                </c:pt>
                <c:pt idx="170">
                  <c:v>455</c:v>
                </c:pt>
                <c:pt idx="171">
                  <c:v>439</c:v>
                </c:pt>
                <c:pt idx="172">
                  <c:v>435</c:v>
                </c:pt>
                <c:pt idx="173">
                  <c:v>462</c:v>
                </c:pt>
                <c:pt idx="174">
                  <c:v>387</c:v>
                </c:pt>
                <c:pt idx="175">
                  <c:v>388</c:v>
                </c:pt>
                <c:pt idx="176">
                  <c:v>391</c:v>
                </c:pt>
                <c:pt idx="177">
                  <c:v>391</c:v>
                </c:pt>
                <c:pt idx="178">
                  <c:v>435</c:v>
                </c:pt>
                <c:pt idx="179">
                  <c:v>420</c:v>
                </c:pt>
                <c:pt idx="180">
                  <c:v>420</c:v>
                </c:pt>
                <c:pt idx="181">
                  <c:v>417</c:v>
                </c:pt>
                <c:pt idx="182">
                  <c:v>423</c:v>
                </c:pt>
                <c:pt idx="183">
                  <c:v>419</c:v>
                </c:pt>
                <c:pt idx="184">
                  <c:v>421</c:v>
                </c:pt>
                <c:pt idx="185">
                  <c:v>419</c:v>
                </c:pt>
                <c:pt idx="186">
                  <c:v>441</c:v>
                </c:pt>
                <c:pt idx="187">
                  <c:v>443</c:v>
                </c:pt>
                <c:pt idx="188">
                  <c:v>446</c:v>
                </c:pt>
                <c:pt idx="189">
                  <c:v>446</c:v>
                </c:pt>
                <c:pt idx="190">
                  <c:v>397</c:v>
                </c:pt>
                <c:pt idx="191">
                  <c:v>393</c:v>
                </c:pt>
                <c:pt idx="192">
                  <c:v>384</c:v>
                </c:pt>
                <c:pt idx="193">
                  <c:v>399</c:v>
                </c:pt>
                <c:pt idx="194">
                  <c:v>390</c:v>
                </c:pt>
                <c:pt idx="195">
                  <c:v>393</c:v>
                </c:pt>
                <c:pt idx="196">
                  <c:v>388</c:v>
                </c:pt>
                <c:pt idx="197">
                  <c:v>376</c:v>
                </c:pt>
                <c:pt idx="198">
                  <c:v>392</c:v>
                </c:pt>
                <c:pt idx="199">
                  <c:v>393</c:v>
                </c:pt>
                <c:pt idx="200">
                  <c:v>393</c:v>
                </c:pt>
                <c:pt idx="201">
                  <c:v>394</c:v>
                </c:pt>
                <c:pt idx="202">
                  <c:v>391</c:v>
                </c:pt>
                <c:pt idx="203">
                  <c:v>368</c:v>
                </c:pt>
                <c:pt idx="204">
                  <c:v>361</c:v>
                </c:pt>
                <c:pt idx="205">
                  <c:v>364</c:v>
                </c:pt>
                <c:pt idx="206">
                  <c:v>358</c:v>
                </c:pt>
                <c:pt idx="207">
                  <c:v>358</c:v>
                </c:pt>
                <c:pt idx="208">
                  <c:v>361</c:v>
                </c:pt>
                <c:pt idx="209">
                  <c:v>360</c:v>
                </c:pt>
                <c:pt idx="210">
                  <c:v>377</c:v>
                </c:pt>
                <c:pt idx="211">
                  <c:v>377</c:v>
                </c:pt>
                <c:pt idx="212">
                  <c:v>390</c:v>
                </c:pt>
                <c:pt idx="213">
                  <c:v>389</c:v>
                </c:pt>
                <c:pt idx="214">
                  <c:v>387</c:v>
                </c:pt>
                <c:pt idx="215">
                  <c:v>388</c:v>
                </c:pt>
                <c:pt idx="216">
                  <c:v>389</c:v>
                </c:pt>
                <c:pt idx="217">
                  <c:v>388</c:v>
                </c:pt>
                <c:pt idx="218">
                  <c:v>349</c:v>
                </c:pt>
                <c:pt idx="219">
                  <c:v>370</c:v>
                </c:pt>
                <c:pt idx="220">
                  <c:v>366</c:v>
                </c:pt>
                <c:pt idx="221">
                  <c:v>363</c:v>
                </c:pt>
                <c:pt idx="222">
                  <c:v>367</c:v>
                </c:pt>
                <c:pt idx="223">
                  <c:v>374</c:v>
                </c:pt>
                <c:pt idx="224">
                  <c:v>385</c:v>
                </c:pt>
                <c:pt idx="225">
                  <c:v>387</c:v>
                </c:pt>
                <c:pt idx="226">
                  <c:v>369</c:v>
                </c:pt>
                <c:pt idx="227">
                  <c:v>285</c:v>
                </c:pt>
                <c:pt idx="228">
                  <c:v>288</c:v>
                </c:pt>
                <c:pt idx="229">
                  <c:v>372</c:v>
                </c:pt>
                <c:pt idx="230">
                  <c:v>376</c:v>
                </c:pt>
                <c:pt idx="231">
                  <c:v>390</c:v>
                </c:pt>
                <c:pt idx="232">
                  <c:v>393</c:v>
                </c:pt>
                <c:pt idx="233">
                  <c:v>370</c:v>
                </c:pt>
                <c:pt idx="234">
                  <c:v>373</c:v>
                </c:pt>
                <c:pt idx="235">
                  <c:v>394</c:v>
                </c:pt>
                <c:pt idx="236">
                  <c:v>444</c:v>
                </c:pt>
                <c:pt idx="237">
                  <c:v>512</c:v>
                </c:pt>
                <c:pt idx="238">
                  <c:v>445</c:v>
                </c:pt>
                <c:pt idx="239">
                  <c:v>445</c:v>
                </c:pt>
                <c:pt idx="240">
                  <c:v>394</c:v>
                </c:pt>
                <c:pt idx="241">
                  <c:v>400</c:v>
                </c:pt>
                <c:pt idx="242">
                  <c:v>416</c:v>
                </c:pt>
                <c:pt idx="243">
                  <c:v>414</c:v>
                </c:pt>
                <c:pt idx="244">
                  <c:v>391</c:v>
                </c:pt>
                <c:pt idx="245">
                  <c:v>410</c:v>
                </c:pt>
                <c:pt idx="246">
                  <c:v>428</c:v>
                </c:pt>
                <c:pt idx="247">
                  <c:v>429</c:v>
                </c:pt>
                <c:pt idx="248">
                  <c:v>420</c:v>
                </c:pt>
                <c:pt idx="249">
                  <c:v>379</c:v>
                </c:pt>
                <c:pt idx="250">
                  <c:v>415</c:v>
                </c:pt>
                <c:pt idx="251">
                  <c:v>431</c:v>
                </c:pt>
                <c:pt idx="252">
                  <c:v>442</c:v>
                </c:pt>
                <c:pt idx="253">
                  <c:v>439</c:v>
                </c:pt>
                <c:pt idx="254">
                  <c:v>378</c:v>
                </c:pt>
                <c:pt idx="255">
                  <c:v>384</c:v>
                </c:pt>
                <c:pt idx="256">
                  <c:v>386</c:v>
                </c:pt>
                <c:pt idx="257">
                  <c:v>378</c:v>
                </c:pt>
                <c:pt idx="258">
                  <c:v>326</c:v>
                </c:pt>
                <c:pt idx="259">
                  <c:v>238</c:v>
                </c:pt>
                <c:pt idx="260">
                  <c:v>239</c:v>
                </c:pt>
                <c:pt idx="261">
                  <c:v>238</c:v>
                </c:pt>
                <c:pt idx="262">
                  <c:v>234</c:v>
                </c:pt>
                <c:pt idx="263">
                  <c:v>203</c:v>
                </c:pt>
                <c:pt idx="264">
                  <c:v>342</c:v>
                </c:pt>
                <c:pt idx="265">
                  <c:v>351</c:v>
                </c:pt>
                <c:pt idx="266">
                  <c:v>295</c:v>
                </c:pt>
                <c:pt idx="267">
                  <c:v>301</c:v>
                </c:pt>
                <c:pt idx="268">
                  <c:v>305</c:v>
                </c:pt>
                <c:pt idx="269">
                  <c:v>310</c:v>
                </c:pt>
                <c:pt idx="270">
                  <c:v>262</c:v>
                </c:pt>
                <c:pt idx="271">
                  <c:v>296</c:v>
                </c:pt>
                <c:pt idx="272">
                  <c:v>310</c:v>
                </c:pt>
                <c:pt idx="273">
                  <c:v>314</c:v>
                </c:pt>
                <c:pt idx="274">
                  <c:v>281</c:v>
                </c:pt>
                <c:pt idx="275">
                  <c:v>272</c:v>
                </c:pt>
                <c:pt idx="276">
                  <c:v>211</c:v>
                </c:pt>
                <c:pt idx="277">
                  <c:v>170</c:v>
                </c:pt>
                <c:pt idx="278">
                  <c:v>175</c:v>
                </c:pt>
                <c:pt idx="279">
                  <c:v>260</c:v>
                </c:pt>
                <c:pt idx="280">
                  <c:v>255</c:v>
                </c:pt>
                <c:pt idx="281">
                  <c:v>256</c:v>
                </c:pt>
                <c:pt idx="282">
                  <c:v>265</c:v>
                </c:pt>
                <c:pt idx="283">
                  <c:v>147</c:v>
                </c:pt>
                <c:pt idx="284">
                  <c:v>146</c:v>
                </c:pt>
                <c:pt idx="285">
                  <c:v>144</c:v>
                </c:pt>
                <c:pt idx="286">
                  <c:v>283</c:v>
                </c:pt>
                <c:pt idx="287">
                  <c:v>278</c:v>
                </c:pt>
                <c:pt idx="288">
                  <c:v>279</c:v>
                </c:pt>
                <c:pt idx="289">
                  <c:v>269</c:v>
                </c:pt>
                <c:pt idx="290">
                  <c:v>266</c:v>
                </c:pt>
                <c:pt idx="291">
                  <c:v>274</c:v>
                </c:pt>
                <c:pt idx="292">
                  <c:v>278</c:v>
                </c:pt>
                <c:pt idx="293">
                  <c:v>256</c:v>
                </c:pt>
                <c:pt idx="294">
                  <c:v>279</c:v>
                </c:pt>
                <c:pt idx="295">
                  <c:v>267</c:v>
                </c:pt>
                <c:pt idx="296">
                  <c:v>284</c:v>
                </c:pt>
                <c:pt idx="297">
                  <c:v>266</c:v>
                </c:pt>
                <c:pt idx="298">
                  <c:v>273</c:v>
                </c:pt>
                <c:pt idx="299">
                  <c:v>333</c:v>
                </c:pt>
                <c:pt idx="300">
                  <c:v>367</c:v>
                </c:pt>
                <c:pt idx="301">
                  <c:v>402</c:v>
                </c:pt>
                <c:pt idx="302">
                  <c:v>408</c:v>
                </c:pt>
                <c:pt idx="303">
                  <c:v>405</c:v>
                </c:pt>
                <c:pt idx="304">
                  <c:v>394</c:v>
                </c:pt>
                <c:pt idx="305">
                  <c:v>369</c:v>
                </c:pt>
                <c:pt idx="306">
                  <c:v>383</c:v>
                </c:pt>
                <c:pt idx="307">
                  <c:v>385</c:v>
                </c:pt>
                <c:pt idx="308">
                  <c:v>411</c:v>
                </c:pt>
                <c:pt idx="309">
                  <c:v>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6F-46CD-8528-5AFE798309BC}"/>
            </c:ext>
          </c:extLst>
        </c:ser>
        <c:ser>
          <c:idx val="0"/>
          <c:order val="1"/>
          <c:tx>
            <c:v>2024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Gasimport!$G$734:$G$1099</c:f>
              <c:numCache>
                <c:formatCode>General</c:formatCode>
                <c:ptCount val="366"/>
                <c:pt idx="0">
                  <c:v>212</c:v>
                </c:pt>
                <c:pt idx="1">
                  <c:v>192</c:v>
                </c:pt>
                <c:pt idx="2">
                  <c:v>179</c:v>
                </c:pt>
                <c:pt idx="3">
                  <c:v>204</c:v>
                </c:pt>
                <c:pt idx="4">
                  <c:v>223</c:v>
                </c:pt>
                <c:pt idx="5">
                  <c:v>217</c:v>
                </c:pt>
                <c:pt idx="6">
                  <c:v>209</c:v>
                </c:pt>
                <c:pt idx="7">
                  <c:v>195</c:v>
                </c:pt>
                <c:pt idx="8">
                  <c:v>194</c:v>
                </c:pt>
                <c:pt idx="9">
                  <c:v>201</c:v>
                </c:pt>
                <c:pt idx="10">
                  <c:v>202</c:v>
                </c:pt>
                <c:pt idx="11">
                  <c:v>204</c:v>
                </c:pt>
                <c:pt idx="12">
                  <c:v>204</c:v>
                </c:pt>
                <c:pt idx="13">
                  <c:v>204</c:v>
                </c:pt>
                <c:pt idx="14">
                  <c:v>204</c:v>
                </c:pt>
                <c:pt idx="15">
                  <c:v>200</c:v>
                </c:pt>
                <c:pt idx="16">
                  <c:v>203</c:v>
                </c:pt>
                <c:pt idx="17">
                  <c:v>144</c:v>
                </c:pt>
                <c:pt idx="18">
                  <c:v>149</c:v>
                </c:pt>
                <c:pt idx="19">
                  <c:v>199</c:v>
                </c:pt>
                <c:pt idx="20">
                  <c:v>235</c:v>
                </c:pt>
                <c:pt idx="21">
                  <c:v>232</c:v>
                </c:pt>
                <c:pt idx="22">
                  <c:v>206</c:v>
                </c:pt>
                <c:pt idx="23">
                  <c:v>92</c:v>
                </c:pt>
                <c:pt idx="24">
                  <c:v>225</c:v>
                </c:pt>
                <c:pt idx="25">
                  <c:v>239</c:v>
                </c:pt>
                <c:pt idx="26">
                  <c:v>238</c:v>
                </c:pt>
                <c:pt idx="27">
                  <c:v>238</c:v>
                </c:pt>
                <c:pt idx="28">
                  <c:v>236</c:v>
                </c:pt>
                <c:pt idx="29">
                  <c:v>235</c:v>
                </c:pt>
                <c:pt idx="30">
                  <c:v>235</c:v>
                </c:pt>
                <c:pt idx="31">
                  <c:v>194</c:v>
                </c:pt>
                <c:pt idx="32">
                  <c:v>194</c:v>
                </c:pt>
                <c:pt idx="33">
                  <c:v>187</c:v>
                </c:pt>
                <c:pt idx="34">
                  <c:v>200</c:v>
                </c:pt>
                <c:pt idx="35">
                  <c:v>194</c:v>
                </c:pt>
                <c:pt idx="36">
                  <c:v>194</c:v>
                </c:pt>
                <c:pt idx="37">
                  <c:v>193</c:v>
                </c:pt>
                <c:pt idx="38">
                  <c:v>144</c:v>
                </c:pt>
                <c:pt idx="39">
                  <c:v>144</c:v>
                </c:pt>
                <c:pt idx="40">
                  <c:v>108</c:v>
                </c:pt>
                <c:pt idx="41">
                  <c:v>110</c:v>
                </c:pt>
                <c:pt idx="42">
                  <c:v>211</c:v>
                </c:pt>
                <c:pt idx="43">
                  <c:v>144</c:v>
                </c:pt>
                <c:pt idx="44">
                  <c:v>131</c:v>
                </c:pt>
                <c:pt idx="45">
                  <c:v>154</c:v>
                </c:pt>
                <c:pt idx="46">
                  <c:v>105</c:v>
                </c:pt>
                <c:pt idx="47">
                  <c:v>140</c:v>
                </c:pt>
                <c:pt idx="48">
                  <c:v>137</c:v>
                </c:pt>
                <c:pt idx="49">
                  <c:v>180</c:v>
                </c:pt>
                <c:pt idx="50">
                  <c:v>182</c:v>
                </c:pt>
                <c:pt idx="51">
                  <c:v>177</c:v>
                </c:pt>
                <c:pt idx="52">
                  <c:v>171</c:v>
                </c:pt>
                <c:pt idx="53">
                  <c:v>173</c:v>
                </c:pt>
                <c:pt idx="54">
                  <c:v>179</c:v>
                </c:pt>
                <c:pt idx="55">
                  <c:v>180</c:v>
                </c:pt>
                <c:pt idx="56">
                  <c:v>188</c:v>
                </c:pt>
                <c:pt idx="57">
                  <c:v>188</c:v>
                </c:pt>
                <c:pt idx="58">
                  <c:v>184</c:v>
                </c:pt>
                <c:pt idx="59">
                  <c:v>193</c:v>
                </c:pt>
                <c:pt idx="60">
                  <c:v>204</c:v>
                </c:pt>
                <c:pt idx="61">
                  <c:v>196</c:v>
                </c:pt>
                <c:pt idx="62">
                  <c:v>229</c:v>
                </c:pt>
                <c:pt idx="63">
                  <c:v>265</c:v>
                </c:pt>
                <c:pt idx="64">
                  <c:v>214</c:v>
                </c:pt>
                <c:pt idx="65">
                  <c:v>252</c:v>
                </c:pt>
                <c:pt idx="66">
                  <c:v>238</c:v>
                </c:pt>
                <c:pt idx="67">
                  <c:v>270</c:v>
                </c:pt>
                <c:pt idx="68">
                  <c:v>267</c:v>
                </c:pt>
                <c:pt idx="69">
                  <c:v>216</c:v>
                </c:pt>
                <c:pt idx="70">
                  <c:v>224</c:v>
                </c:pt>
                <c:pt idx="71">
                  <c:v>250</c:v>
                </c:pt>
                <c:pt idx="72">
                  <c:v>224</c:v>
                </c:pt>
                <c:pt idx="73">
                  <c:v>227</c:v>
                </c:pt>
                <c:pt idx="74">
                  <c:v>184</c:v>
                </c:pt>
                <c:pt idx="75">
                  <c:v>190</c:v>
                </c:pt>
                <c:pt idx="76">
                  <c:v>202</c:v>
                </c:pt>
                <c:pt idx="77">
                  <c:v>204</c:v>
                </c:pt>
                <c:pt idx="78">
                  <c:v>206</c:v>
                </c:pt>
                <c:pt idx="79">
                  <c:v>202</c:v>
                </c:pt>
                <c:pt idx="80">
                  <c:v>207</c:v>
                </c:pt>
                <c:pt idx="81">
                  <c:v>210</c:v>
                </c:pt>
                <c:pt idx="82">
                  <c:v>143</c:v>
                </c:pt>
                <c:pt idx="83">
                  <c:v>143</c:v>
                </c:pt>
                <c:pt idx="84">
                  <c:v>166</c:v>
                </c:pt>
                <c:pt idx="85">
                  <c:v>256</c:v>
                </c:pt>
                <c:pt idx="86">
                  <c:v>146</c:v>
                </c:pt>
                <c:pt idx="87">
                  <c:v>144</c:v>
                </c:pt>
                <c:pt idx="88">
                  <c:v>144</c:v>
                </c:pt>
                <c:pt idx="89">
                  <c:v>162</c:v>
                </c:pt>
                <c:pt idx="90">
                  <c:v>144</c:v>
                </c:pt>
                <c:pt idx="91">
                  <c:v>144</c:v>
                </c:pt>
                <c:pt idx="92">
                  <c:v>73</c:v>
                </c:pt>
                <c:pt idx="93">
                  <c:v>73</c:v>
                </c:pt>
                <c:pt idx="94">
                  <c:v>68</c:v>
                </c:pt>
                <c:pt idx="95">
                  <c:v>71</c:v>
                </c:pt>
                <c:pt idx="96">
                  <c:v>87</c:v>
                </c:pt>
                <c:pt idx="97">
                  <c:v>206</c:v>
                </c:pt>
                <c:pt idx="98">
                  <c:v>179</c:v>
                </c:pt>
                <c:pt idx="99">
                  <c:v>207</c:v>
                </c:pt>
                <c:pt idx="100">
                  <c:v>206</c:v>
                </c:pt>
                <c:pt idx="101">
                  <c:v>228</c:v>
                </c:pt>
                <c:pt idx="102">
                  <c:v>256</c:v>
                </c:pt>
                <c:pt idx="103">
                  <c:v>360</c:v>
                </c:pt>
                <c:pt idx="104">
                  <c:v>346</c:v>
                </c:pt>
                <c:pt idx="105">
                  <c:v>340</c:v>
                </c:pt>
                <c:pt idx="106">
                  <c:v>243</c:v>
                </c:pt>
                <c:pt idx="107">
                  <c:v>231</c:v>
                </c:pt>
                <c:pt idx="108">
                  <c:v>230</c:v>
                </c:pt>
                <c:pt idx="109">
                  <c:v>226</c:v>
                </c:pt>
                <c:pt idx="110">
                  <c:v>218</c:v>
                </c:pt>
                <c:pt idx="111">
                  <c:v>236</c:v>
                </c:pt>
                <c:pt idx="112">
                  <c:v>236</c:v>
                </c:pt>
                <c:pt idx="113">
                  <c:v>235</c:v>
                </c:pt>
                <c:pt idx="114">
                  <c:v>232</c:v>
                </c:pt>
                <c:pt idx="115">
                  <c:v>223</c:v>
                </c:pt>
                <c:pt idx="116">
                  <c:v>223</c:v>
                </c:pt>
                <c:pt idx="117">
                  <c:v>224</c:v>
                </c:pt>
                <c:pt idx="118">
                  <c:v>224</c:v>
                </c:pt>
                <c:pt idx="119">
                  <c:v>223</c:v>
                </c:pt>
                <c:pt idx="120">
                  <c:v>222</c:v>
                </c:pt>
                <c:pt idx="121">
                  <c:v>214</c:v>
                </c:pt>
                <c:pt idx="122">
                  <c:v>216</c:v>
                </c:pt>
                <c:pt idx="123">
                  <c:v>214</c:v>
                </c:pt>
                <c:pt idx="124">
                  <c:v>212</c:v>
                </c:pt>
                <c:pt idx="125">
                  <c:v>211</c:v>
                </c:pt>
                <c:pt idx="126">
                  <c:v>211</c:v>
                </c:pt>
                <c:pt idx="127">
                  <c:v>211</c:v>
                </c:pt>
                <c:pt idx="128">
                  <c:v>171</c:v>
                </c:pt>
                <c:pt idx="129">
                  <c:v>189</c:v>
                </c:pt>
                <c:pt idx="130">
                  <c:v>189</c:v>
                </c:pt>
                <c:pt idx="131">
                  <c:v>189</c:v>
                </c:pt>
                <c:pt idx="132">
                  <c:v>189</c:v>
                </c:pt>
                <c:pt idx="133">
                  <c:v>189</c:v>
                </c:pt>
                <c:pt idx="134">
                  <c:v>224</c:v>
                </c:pt>
                <c:pt idx="135">
                  <c:v>246</c:v>
                </c:pt>
                <c:pt idx="136">
                  <c:v>255</c:v>
                </c:pt>
                <c:pt idx="137">
                  <c:v>257</c:v>
                </c:pt>
                <c:pt idx="138">
                  <c:v>235</c:v>
                </c:pt>
                <c:pt idx="139">
                  <c:v>234</c:v>
                </c:pt>
                <c:pt idx="140">
                  <c:v>241</c:v>
                </c:pt>
                <c:pt idx="141">
                  <c:v>287</c:v>
                </c:pt>
                <c:pt idx="142">
                  <c:v>264</c:v>
                </c:pt>
                <c:pt idx="143">
                  <c:v>258</c:v>
                </c:pt>
                <c:pt idx="144">
                  <c:v>272</c:v>
                </c:pt>
                <c:pt idx="145">
                  <c:v>242</c:v>
                </c:pt>
                <c:pt idx="146">
                  <c:v>240</c:v>
                </c:pt>
                <c:pt idx="147">
                  <c:v>241</c:v>
                </c:pt>
                <c:pt idx="148">
                  <c:v>297</c:v>
                </c:pt>
                <c:pt idx="149">
                  <c:v>297</c:v>
                </c:pt>
                <c:pt idx="150">
                  <c:v>291</c:v>
                </c:pt>
                <c:pt idx="151">
                  <c:v>280</c:v>
                </c:pt>
                <c:pt idx="152">
                  <c:v>297</c:v>
                </c:pt>
                <c:pt idx="153">
                  <c:v>296</c:v>
                </c:pt>
                <c:pt idx="154">
                  <c:v>297</c:v>
                </c:pt>
                <c:pt idx="155">
                  <c:v>317</c:v>
                </c:pt>
                <c:pt idx="156">
                  <c:v>291</c:v>
                </c:pt>
                <c:pt idx="157">
                  <c:v>298</c:v>
                </c:pt>
                <c:pt idx="158">
                  <c:v>296</c:v>
                </c:pt>
                <c:pt idx="159">
                  <c:v>305</c:v>
                </c:pt>
                <c:pt idx="160">
                  <c:v>315</c:v>
                </c:pt>
                <c:pt idx="161">
                  <c:v>325</c:v>
                </c:pt>
                <c:pt idx="162">
                  <c:v>316</c:v>
                </c:pt>
                <c:pt idx="163">
                  <c:v>289</c:v>
                </c:pt>
                <c:pt idx="164">
                  <c:v>287</c:v>
                </c:pt>
                <c:pt idx="165">
                  <c:v>290</c:v>
                </c:pt>
                <c:pt idx="166">
                  <c:v>199</c:v>
                </c:pt>
                <c:pt idx="167">
                  <c:v>188</c:v>
                </c:pt>
                <c:pt idx="168">
                  <c:v>187</c:v>
                </c:pt>
                <c:pt idx="169">
                  <c:v>177</c:v>
                </c:pt>
                <c:pt idx="170">
                  <c:v>178</c:v>
                </c:pt>
                <c:pt idx="171">
                  <c:v>170</c:v>
                </c:pt>
                <c:pt idx="172">
                  <c:v>166</c:v>
                </c:pt>
                <c:pt idx="173">
                  <c:v>262</c:v>
                </c:pt>
                <c:pt idx="174">
                  <c:v>276</c:v>
                </c:pt>
                <c:pt idx="175">
                  <c:v>272</c:v>
                </c:pt>
                <c:pt idx="176">
                  <c:v>265</c:v>
                </c:pt>
                <c:pt idx="177">
                  <c:v>271</c:v>
                </c:pt>
                <c:pt idx="178">
                  <c:v>269</c:v>
                </c:pt>
                <c:pt idx="179">
                  <c:v>271</c:v>
                </c:pt>
                <c:pt idx="180">
                  <c:v>274</c:v>
                </c:pt>
                <c:pt idx="181">
                  <c:v>274</c:v>
                </c:pt>
                <c:pt idx="182">
                  <c:v>274</c:v>
                </c:pt>
                <c:pt idx="183">
                  <c:v>275</c:v>
                </c:pt>
                <c:pt idx="184">
                  <c:v>276</c:v>
                </c:pt>
                <c:pt idx="185">
                  <c:v>275</c:v>
                </c:pt>
                <c:pt idx="186">
                  <c:v>273</c:v>
                </c:pt>
                <c:pt idx="187">
                  <c:v>121</c:v>
                </c:pt>
                <c:pt idx="188">
                  <c:v>121</c:v>
                </c:pt>
                <c:pt idx="189">
                  <c:v>121</c:v>
                </c:pt>
                <c:pt idx="190">
                  <c:v>122</c:v>
                </c:pt>
                <c:pt idx="191">
                  <c:v>48</c:v>
                </c:pt>
                <c:pt idx="192">
                  <c:v>83</c:v>
                </c:pt>
                <c:pt idx="193">
                  <c:v>30</c:v>
                </c:pt>
                <c:pt idx="194">
                  <c:v>30</c:v>
                </c:pt>
                <c:pt idx="195">
                  <c:v>138</c:v>
                </c:pt>
                <c:pt idx="196">
                  <c:v>182</c:v>
                </c:pt>
                <c:pt idx="197">
                  <c:v>174</c:v>
                </c:pt>
                <c:pt idx="198">
                  <c:v>164</c:v>
                </c:pt>
                <c:pt idx="199">
                  <c:v>164</c:v>
                </c:pt>
                <c:pt idx="200">
                  <c:v>164</c:v>
                </c:pt>
                <c:pt idx="201">
                  <c:v>164</c:v>
                </c:pt>
                <c:pt idx="202">
                  <c:v>164</c:v>
                </c:pt>
                <c:pt idx="203">
                  <c:v>164</c:v>
                </c:pt>
                <c:pt idx="204">
                  <c:v>115</c:v>
                </c:pt>
                <c:pt idx="205">
                  <c:v>115</c:v>
                </c:pt>
                <c:pt idx="206">
                  <c:v>121</c:v>
                </c:pt>
                <c:pt idx="207">
                  <c:v>114</c:v>
                </c:pt>
                <c:pt idx="208">
                  <c:v>115</c:v>
                </c:pt>
                <c:pt idx="209">
                  <c:v>114</c:v>
                </c:pt>
                <c:pt idx="210">
                  <c:v>63</c:v>
                </c:pt>
                <c:pt idx="211">
                  <c:v>63</c:v>
                </c:pt>
                <c:pt idx="212">
                  <c:v>61</c:v>
                </c:pt>
                <c:pt idx="213">
                  <c:v>61</c:v>
                </c:pt>
                <c:pt idx="214">
                  <c:v>62</c:v>
                </c:pt>
                <c:pt idx="215">
                  <c:v>62</c:v>
                </c:pt>
                <c:pt idx="216">
                  <c:v>62</c:v>
                </c:pt>
                <c:pt idx="217">
                  <c:v>62</c:v>
                </c:pt>
                <c:pt idx="218">
                  <c:v>62</c:v>
                </c:pt>
                <c:pt idx="219">
                  <c:v>130</c:v>
                </c:pt>
                <c:pt idx="220">
                  <c:v>129</c:v>
                </c:pt>
                <c:pt idx="221">
                  <c:v>96</c:v>
                </c:pt>
                <c:pt idx="222">
                  <c:v>96</c:v>
                </c:pt>
                <c:pt idx="223">
                  <c:v>96</c:v>
                </c:pt>
                <c:pt idx="224">
                  <c:v>96</c:v>
                </c:pt>
                <c:pt idx="225">
                  <c:v>96</c:v>
                </c:pt>
                <c:pt idx="226">
                  <c:v>107</c:v>
                </c:pt>
                <c:pt idx="227">
                  <c:v>116</c:v>
                </c:pt>
                <c:pt idx="228">
                  <c:v>98</c:v>
                </c:pt>
                <c:pt idx="229">
                  <c:v>98</c:v>
                </c:pt>
                <c:pt idx="230">
                  <c:v>165</c:v>
                </c:pt>
                <c:pt idx="231">
                  <c:v>165</c:v>
                </c:pt>
                <c:pt idx="232">
                  <c:v>164</c:v>
                </c:pt>
                <c:pt idx="233">
                  <c:v>133</c:v>
                </c:pt>
                <c:pt idx="234">
                  <c:v>133</c:v>
                </c:pt>
                <c:pt idx="235">
                  <c:v>134</c:v>
                </c:pt>
                <c:pt idx="236">
                  <c:v>135</c:v>
                </c:pt>
                <c:pt idx="237">
                  <c:v>134</c:v>
                </c:pt>
                <c:pt idx="238">
                  <c:v>100</c:v>
                </c:pt>
                <c:pt idx="239">
                  <c:v>100</c:v>
                </c:pt>
                <c:pt idx="240">
                  <c:v>112</c:v>
                </c:pt>
                <c:pt idx="241">
                  <c:v>159</c:v>
                </c:pt>
                <c:pt idx="242">
                  <c:v>196</c:v>
                </c:pt>
                <c:pt idx="243">
                  <c:v>203</c:v>
                </c:pt>
                <c:pt idx="244">
                  <c:v>201</c:v>
                </c:pt>
                <c:pt idx="245">
                  <c:v>184</c:v>
                </c:pt>
                <c:pt idx="246">
                  <c:v>241</c:v>
                </c:pt>
                <c:pt idx="247">
                  <c:v>244</c:v>
                </c:pt>
                <c:pt idx="248">
                  <c:v>254</c:v>
                </c:pt>
                <c:pt idx="249">
                  <c:v>234</c:v>
                </c:pt>
                <c:pt idx="250">
                  <c:v>98</c:v>
                </c:pt>
                <c:pt idx="251">
                  <c:v>98</c:v>
                </c:pt>
                <c:pt idx="252">
                  <c:v>98</c:v>
                </c:pt>
                <c:pt idx="253">
                  <c:v>93</c:v>
                </c:pt>
                <c:pt idx="254">
                  <c:v>93</c:v>
                </c:pt>
                <c:pt idx="255">
                  <c:v>91</c:v>
                </c:pt>
                <c:pt idx="256">
                  <c:v>117</c:v>
                </c:pt>
                <c:pt idx="257">
                  <c:v>219</c:v>
                </c:pt>
                <c:pt idx="258">
                  <c:v>219</c:v>
                </c:pt>
                <c:pt idx="259">
                  <c:v>216</c:v>
                </c:pt>
                <c:pt idx="260">
                  <c:v>196</c:v>
                </c:pt>
                <c:pt idx="261">
                  <c:v>207</c:v>
                </c:pt>
                <c:pt idx="262">
                  <c:v>146</c:v>
                </c:pt>
                <c:pt idx="263">
                  <c:v>148</c:v>
                </c:pt>
                <c:pt idx="264">
                  <c:v>149</c:v>
                </c:pt>
                <c:pt idx="265">
                  <c:v>226</c:v>
                </c:pt>
                <c:pt idx="266">
                  <c:v>226</c:v>
                </c:pt>
                <c:pt idx="267">
                  <c:v>222</c:v>
                </c:pt>
                <c:pt idx="268">
                  <c:v>205</c:v>
                </c:pt>
                <c:pt idx="269">
                  <c:v>202</c:v>
                </c:pt>
                <c:pt idx="270">
                  <c:v>203</c:v>
                </c:pt>
                <c:pt idx="271">
                  <c:v>15</c:v>
                </c:pt>
                <c:pt idx="272">
                  <c:v>3</c:v>
                </c:pt>
                <c:pt idx="273">
                  <c:v>2</c:v>
                </c:pt>
                <c:pt idx="274">
                  <c:v>1</c:v>
                </c:pt>
                <c:pt idx="275">
                  <c:v>10</c:v>
                </c:pt>
                <c:pt idx="276">
                  <c:v>178</c:v>
                </c:pt>
                <c:pt idx="277">
                  <c:v>167</c:v>
                </c:pt>
                <c:pt idx="278">
                  <c:v>149</c:v>
                </c:pt>
                <c:pt idx="279">
                  <c:v>180</c:v>
                </c:pt>
                <c:pt idx="280">
                  <c:v>138</c:v>
                </c:pt>
                <c:pt idx="281">
                  <c:v>235</c:v>
                </c:pt>
                <c:pt idx="282">
                  <c:v>312</c:v>
                </c:pt>
                <c:pt idx="283">
                  <c:v>310</c:v>
                </c:pt>
                <c:pt idx="284">
                  <c:v>228</c:v>
                </c:pt>
                <c:pt idx="285">
                  <c:v>265</c:v>
                </c:pt>
                <c:pt idx="286">
                  <c:v>213</c:v>
                </c:pt>
                <c:pt idx="287">
                  <c:v>214</c:v>
                </c:pt>
                <c:pt idx="288">
                  <c:v>212</c:v>
                </c:pt>
                <c:pt idx="289">
                  <c:v>204</c:v>
                </c:pt>
                <c:pt idx="290">
                  <c:v>221</c:v>
                </c:pt>
                <c:pt idx="291">
                  <c:v>181</c:v>
                </c:pt>
                <c:pt idx="292">
                  <c:v>170</c:v>
                </c:pt>
                <c:pt idx="293">
                  <c:v>169</c:v>
                </c:pt>
                <c:pt idx="294">
                  <c:v>170</c:v>
                </c:pt>
                <c:pt idx="295">
                  <c:v>168</c:v>
                </c:pt>
                <c:pt idx="296">
                  <c:v>157</c:v>
                </c:pt>
                <c:pt idx="297">
                  <c:v>156</c:v>
                </c:pt>
                <c:pt idx="298">
                  <c:v>161</c:v>
                </c:pt>
                <c:pt idx="299">
                  <c:v>171</c:v>
                </c:pt>
                <c:pt idx="300">
                  <c:v>169</c:v>
                </c:pt>
                <c:pt idx="301">
                  <c:v>165</c:v>
                </c:pt>
                <c:pt idx="302">
                  <c:v>197</c:v>
                </c:pt>
                <c:pt idx="303">
                  <c:v>199</c:v>
                </c:pt>
                <c:pt idx="304">
                  <c:v>166</c:v>
                </c:pt>
                <c:pt idx="305">
                  <c:v>166</c:v>
                </c:pt>
                <c:pt idx="306">
                  <c:v>210</c:v>
                </c:pt>
                <c:pt idx="307">
                  <c:v>216</c:v>
                </c:pt>
                <c:pt idx="308">
                  <c:v>242</c:v>
                </c:pt>
                <c:pt idx="309">
                  <c:v>282</c:v>
                </c:pt>
                <c:pt idx="310">
                  <c:v>217</c:v>
                </c:pt>
                <c:pt idx="311">
                  <c:v>231</c:v>
                </c:pt>
                <c:pt idx="312">
                  <c:v>204</c:v>
                </c:pt>
                <c:pt idx="313">
                  <c:v>139</c:v>
                </c:pt>
                <c:pt idx="314">
                  <c:v>141</c:v>
                </c:pt>
                <c:pt idx="315">
                  <c:v>187</c:v>
                </c:pt>
                <c:pt idx="316">
                  <c:v>176</c:v>
                </c:pt>
                <c:pt idx="317">
                  <c:v>122</c:v>
                </c:pt>
                <c:pt idx="318">
                  <c:v>117</c:v>
                </c:pt>
                <c:pt idx="319">
                  <c:v>114</c:v>
                </c:pt>
                <c:pt idx="320">
                  <c:v>110</c:v>
                </c:pt>
                <c:pt idx="321">
                  <c:v>141</c:v>
                </c:pt>
                <c:pt idx="322">
                  <c:v>156</c:v>
                </c:pt>
                <c:pt idx="323">
                  <c:v>98</c:v>
                </c:pt>
                <c:pt idx="324">
                  <c:v>107</c:v>
                </c:pt>
                <c:pt idx="325">
                  <c:v>110</c:v>
                </c:pt>
                <c:pt idx="326">
                  <c:v>111</c:v>
                </c:pt>
                <c:pt idx="327">
                  <c:v>112</c:v>
                </c:pt>
                <c:pt idx="328">
                  <c:v>111</c:v>
                </c:pt>
                <c:pt idx="329">
                  <c:v>111</c:v>
                </c:pt>
                <c:pt idx="330">
                  <c:v>89</c:v>
                </c:pt>
                <c:pt idx="331">
                  <c:v>106</c:v>
                </c:pt>
                <c:pt idx="332">
                  <c:v>108</c:v>
                </c:pt>
                <c:pt idx="333">
                  <c:v>181</c:v>
                </c:pt>
                <c:pt idx="334">
                  <c:v>127</c:v>
                </c:pt>
                <c:pt idx="335">
                  <c:v>202</c:v>
                </c:pt>
                <c:pt idx="336">
                  <c:v>252</c:v>
                </c:pt>
                <c:pt idx="337">
                  <c:v>300</c:v>
                </c:pt>
                <c:pt idx="338">
                  <c:v>285</c:v>
                </c:pt>
                <c:pt idx="339">
                  <c:v>275</c:v>
                </c:pt>
                <c:pt idx="340">
                  <c:v>274</c:v>
                </c:pt>
                <c:pt idx="341">
                  <c:v>298</c:v>
                </c:pt>
                <c:pt idx="342">
                  <c:v>299</c:v>
                </c:pt>
                <c:pt idx="343">
                  <c:v>284</c:v>
                </c:pt>
                <c:pt idx="344">
                  <c:v>292</c:v>
                </c:pt>
                <c:pt idx="345">
                  <c:v>287</c:v>
                </c:pt>
                <c:pt idx="346">
                  <c:v>305</c:v>
                </c:pt>
                <c:pt idx="347">
                  <c:v>275</c:v>
                </c:pt>
                <c:pt idx="348">
                  <c:v>132</c:v>
                </c:pt>
                <c:pt idx="349">
                  <c:v>115</c:v>
                </c:pt>
                <c:pt idx="350">
                  <c:v>82</c:v>
                </c:pt>
                <c:pt idx="351">
                  <c:v>126</c:v>
                </c:pt>
                <c:pt idx="352">
                  <c:v>165</c:v>
                </c:pt>
                <c:pt idx="353">
                  <c:v>166</c:v>
                </c:pt>
                <c:pt idx="354">
                  <c:v>168</c:v>
                </c:pt>
                <c:pt idx="355">
                  <c:v>164</c:v>
                </c:pt>
                <c:pt idx="356">
                  <c:v>222</c:v>
                </c:pt>
                <c:pt idx="357">
                  <c:v>229</c:v>
                </c:pt>
                <c:pt idx="358">
                  <c:v>228</c:v>
                </c:pt>
                <c:pt idx="359">
                  <c:v>220</c:v>
                </c:pt>
                <c:pt idx="360">
                  <c:v>225</c:v>
                </c:pt>
                <c:pt idx="361">
                  <c:v>225</c:v>
                </c:pt>
                <c:pt idx="362">
                  <c:v>188</c:v>
                </c:pt>
                <c:pt idx="363">
                  <c:v>149</c:v>
                </c:pt>
                <c:pt idx="364">
                  <c:v>145</c:v>
                </c:pt>
                <c:pt idx="365">
                  <c:v>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6F-46CD-8528-5AFE798309BC}"/>
            </c:ext>
          </c:extLst>
        </c:ser>
        <c:ser>
          <c:idx val="2"/>
          <c:order val="2"/>
          <c:tx>
            <c:v>2023</c:v>
          </c:tx>
          <c:spPr>
            <a:ln w="127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Gasimport!$G$369:$G$733</c:f>
              <c:numCache>
                <c:formatCode>General</c:formatCode>
                <c:ptCount val="365"/>
                <c:pt idx="0">
                  <c:v>17</c:v>
                </c:pt>
                <c:pt idx="1">
                  <c:v>29</c:v>
                </c:pt>
                <c:pt idx="2">
                  <c:v>53</c:v>
                </c:pt>
                <c:pt idx="3">
                  <c:v>101</c:v>
                </c:pt>
                <c:pt idx="4">
                  <c:v>101</c:v>
                </c:pt>
                <c:pt idx="5">
                  <c:v>100</c:v>
                </c:pt>
                <c:pt idx="6">
                  <c:v>16</c:v>
                </c:pt>
                <c:pt idx="7">
                  <c:v>17</c:v>
                </c:pt>
                <c:pt idx="8">
                  <c:v>135</c:v>
                </c:pt>
                <c:pt idx="9">
                  <c:v>135</c:v>
                </c:pt>
                <c:pt idx="10">
                  <c:v>148</c:v>
                </c:pt>
                <c:pt idx="11">
                  <c:v>121</c:v>
                </c:pt>
                <c:pt idx="12">
                  <c:v>133</c:v>
                </c:pt>
                <c:pt idx="13">
                  <c:v>17</c:v>
                </c:pt>
                <c:pt idx="14">
                  <c:v>18</c:v>
                </c:pt>
                <c:pt idx="15">
                  <c:v>135</c:v>
                </c:pt>
                <c:pt idx="16">
                  <c:v>135</c:v>
                </c:pt>
                <c:pt idx="17">
                  <c:v>135</c:v>
                </c:pt>
                <c:pt idx="18">
                  <c:v>135</c:v>
                </c:pt>
                <c:pt idx="19">
                  <c:v>135</c:v>
                </c:pt>
                <c:pt idx="20">
                  <c:v>125</c:v>
                </c:pt>
                <c:pt idx="21">
                  <c:v>125</c:v>
                </c:pt>
                <c:pt idx="22">
                  <c:v>124</c:v>
                </c:pt>
                <c:pt idx="23">
                  <c:v>153</c:v>
                </c:pt>
                <c:pt idx="24">
                  <c:v>144</c:v>
                </c:pt>
                <c:pt idx="25">
                  <c:v>124</c:v>
                </c:pt>
                <c:pt idx="26">
                  <c:v>124</c:v>
                </c:pt>
                <c:pt idx="27">
                  <c:v>118</c:v>
                </c:pt>
                <c:pt idx="28">
                  <c:v>118</c:v>
                </c:pt>
                <c:pt idx="29">
                  <c:v>133</c:v>
                </c:pt>
                <c:pt idx="30">
                  <c:v>120</c:v>
                </c:pt>
                <c:pt idx="31">
                  <c:v>137</c:v>
                </c:pt>
                <c:pt idx="32">
                  <c:v>144</c:v>
                </c:pt>
                <c:pt idx="33">
                  <c:v>121</c:v>
                </c:pt>
                <c:pt idx="34">
                  <c:v>24</c:v>
                </c:pt>
                <c:pt idx="35">
                  <c:v>43</c:v>
                </c:pt>
                <c:pt idx="36">
                  <c:v>127</c:v>
                </c:pt>
                <c:pt idx="37">
                  <c:v>204</c:v>
                </c:pt>
                <c:pt idx="38">
                  <c:v>186</c:v>
                </c:pt>
                <c:pt idx="39">
                  <c:v>181</c:v>
                </c:pt>
                <c:pt idx="40">
                  <c:v>184</c:v>
                </c:pt>
                <c:pt idx="41">
                  <c:v>183</c:v>
                </c:pt>
                <c:pt idx="42">
                  <c:v>183</c:v>
                </c:pt>
                <c:pt idx="43">
                  <c:v>215</c:v>
                </c:pt>
                <c:pt idx="44">
                  <c:v>192</c:v>
                </c:pt>
                <c:pt idx="45">
                  <c:v>192</c:v>
                </c:pt>
                <c:pt idx="46">
                  <c:v>154</c:v>
                </c:pt>
                <c:pt idx="47">
                  <c:v>128</c:v>
                </c:pt>
                <c:pt idx="48">
                  <c:v>194</c:v>
                </c:pt>
                <c:pt idx="49">
                  <c:v>174</c:v>
                </c:pt>
                <c:pt idx="50">
                  <c:v>176</c:v>
                </c:pt>
                <c:pt idx="51">
                  <c:v>176</c:v>
                </c:pt>
                <c:pt idx="52">
                  <c:v>177</c:v>
                </c:pt>
                <c:pt idx="53">
                  <c:v>192</c:v>
                </c:pt>
                <c:pt idx="54">
                  <c:v>178</c:v>
                </c:pt>
                <c:pt idx="55">
                  <c:v>172</c:v>
                </c:pt>
                <c:pt idx="56">
                  <c:v>175</c:v>
                </c:pt>
                <c:pt idx="57">
                  <c:v>162</c:v>
                </c:pt>
                <c:pt idx="58">
                  <c:v>168</c:v>
                </c:pt>
                <c:pt idx="59">
                  <c:v>212</c:v>
                </c:pt>
                <c:pt idx="60">
                  <c:v>160</c:v>
                </c:pt>
                <c:pt idx="61">
                  <c:v>163</c:v>
                </c:pt>
                <c:pt idx="62">
                  <c:v>174</c:v>
                </c:pt>
                <c:pt idx="63">
                  <c:v>88</c:v>
                </c:pt>
                <c:pt idx="64">
                  <c:v>81</c:v>
                </c:pt>
                <c:pt idx="65">
                  <c:v>79</c:v>
                </c:pt>
                <c:pt idx="66">
                  <c:v>79</c:v>
                </c:pt>
                <c:pt idx="67">
                  <c:v>92</c:v>
                </c:pt>
                <c:pt idx="68">
                  <c:v>132</c:v>
                </c:pt>
                <c:pt idx="69">
                  <c:v>63</c:v>
                </c:pt>
                <c:pt idx="70">
                  <c:v>49</c:v>
                </c:pt>
                <c:pt idx="71">
                  <c:v>133</c:v>
                </c:pt>
                <c:pt idx="72">
                  <c:v>153</c:v>
                </c:pt>
                <c:pt idx="73">
                  <c:v>179</c:v>
                </c:pt>
                <c:pt idx="74">
                  <c:v>182</c:v>
                </c:pt>
                <c:pt idx="75">
                  <c:v>187</c:v>
                </c:pt>
                <c:pt idx="76">
                  <c:v>183</c:v>
                </c:pt>
                <c:pt idx="77">
                  <c:v>183</c:v>
                </c:pt>
                <c:pt idx="78">
                  <c:v>182</c:v>
                </c:pt>
                <c:pt idx="79">
                  <c:v>202</c:v>
                </c:pt>
                <c:pt idx="80">
                  <c:v>218</c:v>
                </c:pt>
                <c:pt idx="81">
                  <c:v>236</c:v>
                </c:pt>
                <c:pt idx="82">
                  <c:v>247</c:v>
                </c:pt>
                <c:pt idx="83">
                  <c:v>235</c:v>
                </c:pt>
                <c:pt idx="84">
                  <c:v>111</c:v>
                </c:pt>
                <c:pt idx="85">
                  <c:v>106</c:v>
                </c:pt>
                <c:pt idx="86">
                  <c:v>167</c:v>
                </c:pt>
                <c:pt idx="87">
                  <c:v>231</c:v>
                </c:pt>
                <c:pt idx="88">
                  <c:v>210</c:v>
                </c:pt>
                <c:pt idx="89">
                  <c:v>202</c:v>
                </c:pt>
                <c:pt idx="90">
                  <c:v>220</c:v>
                </c:pt>
                <c:pt idx="91">
                  <c:v>223</c:v>
                </c:pt>
                <c:pt idx="92">
                  <c:v>227</c:v>
                </c:pt>
                <c:pt idx="93">
                  <c:v>216</c:v>
                </c:pt>
                <c:pt idx="94">
                  <c:v>224</c:v>
                </c:pt>
                <c:pt idx="95">
                  <c:v>254</c:v>
                </c:pt>
                <c:pt idx="96">
                  <c:v>233</c:v>
                </c:pt>
                <c:pt idx="97">
                  <c:v>247</c:v>
                </c:pt>
                <c:pt idx="98">
                  <c:v>259</c:v>
                </c:pt>
                <c:pt idx="99">
                  <c:v>261</c:v>
                </c:pt>
                <c:pt idx="100">
                  <c:v>255</c:v>
                </c:pt>
                <c:pt idx="101">
                  <c:v>243</c:v>
                </c:pt>
                <c:pt idx="102">
                  <c:v>202</c:v>
                </c:pt>
                <c:pt idx="103">
                  <c:v>245</c:v>
                </c:pt>
                <c:pt idx="104">
                  <c:v>231</c:v>
                </c:pt>
                <c:pt idx="105">
                  <c:v>219</c:v>
                </c:pt>
                <c:pt idx="106">
                  <c:v>240</c:v>
                </c:pt>
                <c:pt idx="107">
                  <c:v>203</c:v>
                </c:pt>
                <c:pt idx="108">
                  <c:v>223</c:v>
                </c:pt>
                <c:pt idx="109">
                  <c:v>225</c:v>
                </c:pt>
                <c:pt idx="110">
                  <c:v>216</c:v>
                </c:pt>
                <c:pt idx="111">
                  <c:v>237</c:v>
                </c:pt>
                <c:pt idx="112">
                  <c:v>240</c:v>
                </c:pt>
                <c:pt idx="113">
                  <c:v>233</c:v>
                </c:pt>
                <c:pt idx="114">
                  <c:v>231</c:v>
                </c:pt>
                <c:pt idx="115">
                  <c:v>216</c:v>
                </c:pt>
                <c:pt idx="116">
                  <c:v>219</c:v>
                </c:pt>
                <c:pt idx="117">
                  <c:v>231</c:v>
                </c:pt>
                <c:pt idx="118">
                  <c:v>199</c:v>
                </c:pt>
                <c:pt idx="119">
                  <c:v>229</c:v>
                </c:pt>
                <c:pt idx="120">
                  <c:v>230</c:v>
                </c:pt>
                <c:pt idx="121">
                  <c:v>225</c:v>
                </c:pt>
                <c:pt idx="122">
                  <c:v>230</c:v>
                </c:pt>
                <c:pt idx="123">
                  <c:v>249</c:v>
                </c:pt>
                <c:pt idx="124">
                  <c:v>208</c:v>
                </c:pt>
                <c:pt idx="125">
                  <c:v>211</c:v>
                </c:pt>
                <c:pt idx="126">
                  <c:v>211</c:v>
                </c:pt>
                <c:pt idx="127">
                  <c:v>215</c:v>
                </c:pt>
                <c:pt idx="128">
                  <c:v>203</c:v>
                </c:pt>
                <c:pt idx="129">
                  <c:v>215</c:v>
                </c:pt>
                <c:pt idx="130">
                  <c:v>185</c:v>
                </c:pt>
                <c:pt idx="131">
                  <c:v>246</c:v>
                </c:pt>
                <c:pt idx="132">
                  <c:v>246</c:v>
                </c:pt>
                <c:pt idx="133">
                  <c:v>228</c:v>
                </c:pt>
                <c:pt idx="134">
                  <c:v>222</c:v>
                </c:pt>
                <c:pt idx="135">
                  <c:v>249</c:v>
                </c:pt>
                <c:pt idx="136">
                  <c:v>181</c:v>
                </c:pt>
                <c:pt idx="137">
                  <c:v>186</c:v>
                </c:pt>
                <c:pt idx="138">
                  <c:v>227</c:v>
                </c:pt>
                <c:pt idx="139">
                  <c:v>234</c:v>
                </c:pt>
                <c:pt idx="140">
                  <c:v>224</c:v>
                </c:pt>
                <c:pt idx="141">
                  <c:v>270</c:v>
                </c:pt>
                <c:pt idx="142">
                  <c:v>297</c:v>
                </c:pt>
                <c:pt idx="143">
                  <c:v>260</c:v>
                </c:pt>
                <c:pt idx="144">
                  <c:v>255</c:v>
                </c:pt>
                <c:pt idx="145">
                  <c:v>199</c:v>
                </c:pt>
                <c:pt idx="146">
                  <c:v>263</c:v>
                </c:pt>
                <c:pt idx="147">
                  <c:v>244</c:v>
                </c:pt>
                <c:pt idx="148">
                  <c:v>242</c:v>
                </c:pt>
                <c:pt idx="149">
                  <c:v>254</c:v>
                </c:pt>
                <c:pt idx="150">
                  <c:v>211</c:v>
                </c:pt>
                <c:pt idx="151">
                  <c:v>275</c:v>
                </c:pt>
                <c:pt idx="152">
                  <c:v>252</c:v>
                </c:pt>
                <c:pt idx="153">
                  <c:v>286</c:v>
                </c:pt>
                <c:pt idx="154">
                  <c:v>273</c:v>
                </c:pt>
                <c:pt idx="155">
                  <c:v>270</c:v>
                </c:pt>
                <c:pt idx="156">
                  <c:v>201</c:v>
                </c:pt>
                <c:pt idx="157">
                  <c:v>204</c:v>
                </c:pt>
                <c:pt idx="158">
                  <c:v>212</c:v>
                </c:pt>
                <c:pt idx="159">
                  <c:v>236</c:v>
                </c:pt>
                <c:pt idx="160">
                  <c:v>210</c:v>
                </c:pt>
                <c:pt idx="161">
                  <c:v>210</c:v>
                </c:pt>
                <c:pt idx="162">
                  <c:v>211</c:v>
                </c:pt>
                <c:pt idx="163">
                  <c:v>218</c:v>
                </c:pt>
                <c:pt idx="164">
                  <c:v>192</c:v>
                </c:pt>
                <c:pt idx="165">
                  <c:v>241</c:v>
                </c:pt>
                <c:pt idx="166">
                  <c:v>256</c:v>
                </c:pt>
                <c:pt idx="167">
                  <c:v>252</c:v>
                </c:pt>
                <c:pt idx="168">
                  <c:v>279</c:v>
                </c:pt>
                <c:pt idx="169">
                  <c:v>278</c:v>
                </c:pt>
                <c:pt idx="170">
                  <c:v>242</c:v>
                </c:pt>
                <c:pt idx="171">
                  <c:v>236</c:v>
                </c:pt>
                <c:pt idx="172">
                  <c:v>200</c:v>
                </c:pt>
                <c:pt idx="173">
                  <c:v>195</c:v>
                </c:pt>
                <c:pt idx="174">
                  <c:v>190</c:v>
                </c:pt>
                <c:pt idx="175">
                  <c:v>199</c:v>
                </c:pt>
                <c:pt idx="176">
                  <c:v>209</c:v>
                </c:pt>
                <c:pt idx="177">
                  <c:v>219</c:v>
                </c:pt>
                <c:pt idx="178">
                  <c:v>230</c:v>
                </c:pt>
                <c:pt idx="179">
                  <c:v>207</c:v>
                </c:pt>
                <c:pt idx="180">
                  <c:v>194</c:v>
                </c:pt>
                <c:pt idx="181">
                  <c:v>189</c:v>
                </c:pt>
                <c:pt idx="182">
                  <c:v>194</c:v>
                </c:pt>
                <c:pt idx="183">
                  <c:v>191</c:v>
                </c:pt>
                <c:pt idx="184">
                  <c:v>201</c:v>
                </c:pt>
                <c:pt idx="185">
                  <c:v>191</c:v>
                </c:pt>
                <c:pt idx="186">
                  <c:v>207</c:v>
                </c:pt>
                <c:pt idx="187">
                  <c:v>204</c:v>
                </c:pt>
                <c:pt idx="188">
                  <c:v>184</c:v>
                </c:pt>
                <c:pt idx="189">
                  <c:v>157</c:v>
                </c:pt>
                <c:pt idx="190">
                  <c:v>163</c:v>
                </c:pt>
                <c:pt idx="191">
                  <c:v>116</c:v>
                </c:pt>
                <c:pt idx="192">
                  <c:v>202</c:v>
                </c:pt>
                <c:pt idx="193">
                  <c:v>183</c:v>
                </c:pt>
                <c:pt idx="194">
                  <c:v>187</c:v>
                </c:pt>
                <c:pt idx="195">
                  <c:v>158</c:v>
                </c:pt>
                <c:pt idx="196">
                  <c:v>144</c:v>
                </c:pt>
                <c:pt idx="197">
                  <c:v>197</c:v>
                </c:pt>
                <c:pt idx="198">
                  <c:v>188</c:v>
                </c:pt>
                <c:pt idx="199">
                  <c:v>193</c:v>
                </c:pt>
                <c:pt idx="200">
                  <c:v>192</c:v>
                </c:pt>
                <c:pt idx="201">
                  <c:v>170</c:v>
                </c:pt>
                <c:pt idx="202">
                  <c:v>208</c:v>
                </c:pt>
                <c:pt idx="203">
                  <c:v>202</c:v>
                </c:pt>
                <c:pt idx="204">
                  <c:v>197</c:v>
                </c:pt>
                <c:pt idx="205">
                  <c:v>198</c:v>
                </c:pt>
                <c:pt idx="206">
                  <c:v>197</c:v>
                </c:pt>
                <c:pt idx="207">
                  <c:v>115</c:v>
                </c:pt>
                <c:pt idx="208">
                  <c:v>68</c:v>
                </c:pt>
                <c:pt idx="209">
                  <c:v>113</c:v>
                </c:pt>
                <c:pt idx="210">
                  <c:v>127</c:v>
                </c:pt>
                <c:pt idx="211">
                  <c:v>167</c:v>
                </c:pt>
                <c:pt idx="212">
                  <c:v>219</c:v>
                </c:pt>
                <c:pt idx="213">
                  <c:v>243</c:v>
                </c:pt>
                <c:pt idx="214">
                  <c:v>240</c:v>
                </c:pt>
                <c:pt idx="215">
                  <c:v>250</c:v>
                </c:pt>
                <c:pt idx="216">
                  <c:v>220</c:v>
                </c:pt>
                <c:pt idx="217">
                  <c:v>210</c:v>
                </c:pt>
                <c:pt idx="218">
                  <c:v>209</c:v>
                </c:pt>
                <c:pt idx="219">
                  <c:v>196</c:v>
                </c:pt>
                <c:pt idx="220">
                  <c:v>188</c:v>
                </c:pt>
                <c:pt idx="221">
                  <c:v>150</c:v>
                </c:pt>
                <c:pt idx="222">
                  <c:v>138</c:v>
                </c:pt>
                <c:pt idx="223">
                  <c:v>201</c:v>
                </c:pt>
                <c:pt idx="224">
                  <c:v>217</c:v>
                </c:pt>
                <c:pt idx="225">
                  <c:v>220</c:v>
                </c:pt>
                <c:pt idx="226">
                  <c:v>231</c:v>
                </c:pt>
                <c:pt idx="227">
                  <c:v>234</c:v>
                </c:pt>
                <c:pt idx="228">
                  <c:v>221</c:v>
                </c:pt>
                <c:pt idx="229">
                  <c:v>232</c:v>
                </c:pt>
                <c:pt idx="230">
                  <c:v>216</c:v>
                </c:pt>
                <c:pt idx="231">
                  <c:v>102</c:v>
                </c:pt>
                <c:pt idx="232">
                  <c:v>226</c:v>
                </c:pt>
                <c:pt idx="233">
                  <c:v>228</c:v>
                </c:pt>
                <c:pt idx="234">
                  <c:v>228</c:v>
                </c:pt>
                <c:pt idx="235">
                  <c:v>235</c:v>
                </c:pt>
                <c:pt idx="236">
                  <c:v>236</c:v>
                </c:pt>
                <c:pt idx="237">
                  <c:v>225</c:v>
                </c:pt>
                <c:pt idx="238">
                  <c:v>225</c:v>
                </c:pt>
                <c:pt idx="239">
                  <c:v>216</c:v>
                </c:pt>
                <c:pt idx="240">
                  <c:v>77</c:v>
                </c:pt>
                <c:pt idx="241">
                  <c:v>80</c:v>
                </c:pt>
                <c:pt idx="242">
                  <c:v>70</c:v>
                </c:pt>
                <c:pt idx="243">
                  <c:v>70</c:v>
                </c:pt>
                <c:pt idx="244">
                  <c:v>69</c:v>
                </c:pt>
                <c:pt idx="245">
                  <c:v>94</c:v>
                </c:pt>
                <c:pt idx="246">
                  <c:v>213</c:v>
                </c:pt>
                <c:pt idx="247">
                  <c:v>225</c:v>
                </c:pt>
                <c:pt idx="248">
                  <c:v>218</c:v>
                </c:pt>
                <c:pt idx="249">
                  <c:v>199</c:v>
                </c:pt>
                <c:pt idx="250">
                  <c:v>191</c:v>
                </c:pt>
                <c:pt idx="251">
                  <c:v>174</c:v>
                </c:pt>
                <c:pt idx="252">
                  <c:v>69</c:v>
                </c:pt>
                <c:pt idx="253">
                  <c:v>125</c:v>
                </c:pt>
                <c:pt idx="254">
                  <c:v>227</c:v>
                </c:pt>
                <c:pt idx="255">
                  <c:v>233</c:v>
                </c:pt>
                <c:pt idx="256">
                  <c:v>231</c:v>
                </c:pt>
                <c:pt idx="257">
                  <c:v>229</c:v>
                </c:pt>
                <c:pt idx="258">
                  <c:v>201</c:v>
                </c:pt>
                <c:pt idx="259">
                  <c:v>208</c:v>
                </c:pt>
                <c:pt idx="260">
                  <c:v>195</c:v>
                </c:pt>
                <c:pt idx="261">
                  <c:v>201</c:v>
                </c:pt>
                <c:pt idx="262">
                  <c:v>195</c:v>
                </c:pt>
                <c:pt idx="263">
                  <c:v>201</c:v>
                </c:pt>
                <c:pt idx="264">
                  <c:v>187</c:v>
                </c:pt>
                <c:pt idx="265">
                  <c:v>110</c:v>
                </c:pt>
                <c:pt idx="266">
                  <c:v>187</c:v>
                </c:pt>
                <c:pt idx="267">
                  <c:v>196</c:v>
                </c:pt>
                <c:pt idx="268">
                  <c:v>192</c:v>
                </c:pt>
                <c:pt idx="269">
                  <c:v>221</c:v>
                </c:pt>
                <c:pt idx="270">
                  <c:v>225</c:v>
                </c:pt>
                <c:pt idx="271">
                  <c:v>210</c:v>
                </c:pt>
                <c:pt idx="272">
                  <c:v>220</c:v>
                </c:pt>
                <c:pt idx="273">
                  <c:v>237</c:v>
                </c:pt>
                <c:pt idx="274">
                  <c:v>235</c:v>
                </c:pt>
                <c:pt idx="275">
                  <c:v>238</c:v>
                </c:pt>
                <c:pt idx="276">
                  <c:v>241</c:v>
                </c:pt>
                <c:pt idx="277">
                  <c:v>238</c:v>
                </c:pt>
                <c:pt idx="278">
                  <c:v>238</c:v>
                </c:pt>
                <c:pt idx="279">
                  <c:v>233</c:v>
                </c:pt>
                <c:pt idx="280">
                  <c:v>210</c:v>
                </c:pt>
                <c:pt idx="281">
                  <c:v>205</c:v>
                </c:pt>
                <c:pt idx="282">
                  <c:v>208</c:v>
                </c:pt>
                <c:pt idx="283">
                  <c:v>204</c:v>
                </c:pt>
                <c:pt idx="284">
                  <c:v>185</c:v>
                </c:pt>
                <c:pt idx="285">
                  <c:v>193</c:v>
                </c:pt>
                <c:pt idx="286">
                  <c:v>228</c:v>
                </c:pt>
                <c:pt idx="287">
                  <c:v>205</c:v>
                </c:pt>
                <c:pt idx="288">
                  <c:v>218</c:v>
                </c:pt>
                <c:pt idx="289">
                  <c:v>191</c:v>
                </c:pt>
                <c:pt idx="290">
                  <c:v>202</c:v>
                </c:pt>
                <c:pt idx="291">
                  <c:v>195</c:v>
                </c:pt>
                <c:pt idx="292">
                  <c:v>185</c:v>
                </c:pt>
                <c:pt idx="293">
                  <c:v>192</c:v>
                </c:pt>
                <c:pt idx="294">
                  <c:v>198</c:v>
                </c:pt>
                <c:pt idx="295">
                  <c:v>210</c:v>
                </c:pt>
                <c:pt idx="296">
                  <c:v>209</c:v>
                </c:pt>
                <c:pt idx="297">
                  <c:v>214</c:v>
                </c:pt>
                <c:pt idx="298">
                  <c:v>208</c:v>
                </c:pt>
                <c:pt idx="299">
                  <c:v>207</c:v>
                </c:pt>
                <c:pt idx="300">
                  <c:v>194</c:v>
                </c:pt>
                <c:pt idx="301">
                  <c:v>167</c:v>
                </c:pt>
                <c:pt idx="302">
                  <c:v>193</c:v>
                </c:pt>
                <c:pt idx="303">
                  <c:v>217</c:v>
                </c:pt>
                <c:pt idx="304">
                  <c:v>163</c:v>
                </c:pt>
                <c:pt idx="305">
                  <c:v>210</c:v>
                </c:pt>
                <c:pt idx="306">
                  <c:v>203</c:v>
                </c:pt>
                <c:pt idx="307">
                  <c:v>177</c:v>
                </c:pt>
                <c:pt idx="308">
                  <c:v>155</c:v>
                </c:pt>
                <c:pt idx="309">
                  <c:v>213</c:v>
                </c:pt>
                <c:pt idx="310">
                  <c:v>226</c:v>
                </c:pt>
                <c:pt idx="311">
                  <c:v>234</c:v>
                </c:pt>
                <c:pt idx="312">
                  <c:v>235</c:v>
                </c:pt>
                <c:pt idx="313">
                  <c:v>211</c:v>
                </c:pt>
                <c:pt idx="314">
                  <c:v>211</c:v>
                </c:pt>
                <c:pt idx="315">
                  <c:v>235</c:v>
                </c:pt>
                <c:pt idx="316">
                  <c:v>233</c:v>
                </c:pt>
                <c:pt idx="317">
                  <c:v>234</c:v>
                </c:pt>
                <c:pt idx="318">
                  <c:v>189</c:v>
                </c:pt>
                <c:pt idx="319">
                  <c:v>193</c:v>
                </c:pt>
                <c:pt idx="320">
                  <c:v>164</c:v>
                </c:pt>
                <c:pt idx="321">
                  <c:v>169</c:v>
                </c:pt>
                <c:pt idx="322">
                  <c:v>193</c:v>
                </c:pt>
                <c:pt idx="323">
                  <c:v>187</c:v>
                </c:pt>
                <c:pt idx="324">
                  <c:v>193</c:v>
                </c:pt>
                <c:pt idx="325">
                  <c:v>188</c:v>
                </c:pt>
                <c:pt idx="326">
                  <c:v>110</c:v>
                </c:pt>
                <c:pt idx="327">
                  <c:v>108</c:v>
                </c:pt>
                <c:pt idx="328">
                  <c:v>158</c:v>
                </c:pt>
                <c:pt idx="329">
                  <c:v>212</c:v>
                </c:pt>
                <c:pt idx="330">
                  <c:v>208</c:v>
                </c:pt>
                <c:pt idx="331">
                  <c:v>214</c:v>
                </c:pt>
                <c:pt idx="332">
                  <c:v>203</c:v>
                </c:pt>
                <c:pt idx="333">
                  <c:v>213</c:v>
                </c:pt>
                <c:pt idx="334">
                  <c:v>221</c:v>
                </c:pt>
                <c:pt idx="335">
                  <c:v>234</c:v>
                </c:pt>
                <c:pt idx="336">
                  <c:v>238</c:v>
                </c:pt>
                <c:pt idx="337">
                  <c:v>239</c:v>
                </c:pt>
                <c:pt idx="338">
                  <c:v>234</c:v>
                </c:pt>
                <c:pt idx="339">
                  <c:v>231</c:v>
                </c:pt>
                <c:pt idx="340">
                  <c:v>220</c:v>
                </c:pt>
                <c:pt idx="341">
                  <c:v>234</c:v>
                </c:pt>
                <c:pt idx="342">
                  <c:v>215</c:v>
                </c:pt>
                <c:pt idx="343">
                  <c:v>228</c:v>
                </c:pt>
                <c:pt idx="344">
                  <c:v>210</c:v>
                </c:pt>
                <c:pt idx="345">
                  <c:v>202</c:v>
                </c:pt>
                <c:pt idx="346">
                  <c:v>191</c:v>
                </c:pt>
                <c:pt idx="347">
                  <c:v>176</c:v>
                </c:pt>
                <c:pt idx="348">
                  <c:v>196</c:v>
                </c:pt>
                <c:pt idx="349">
                  <c:v>193</c:v>
                </c:pt>
                <c:pt idx="350">
                  <c:v>190</c:v>
                </c:pt>
                <c:pt idx="351">
                  <c:v>210</c:v>
                </c:pt>
                <c:pt idx="352">
                  <c:v>216</c:v>
                </c:pt>
                <c:pt idx="353">
                  <c:v>202</c:v>
                </c:pt>
                <c:pt idx="354">
                  <c:v>110</c:v>
                </c:pt>
                <c:pt idx="355">
                  <c:v>121</c:v>
                </c:pt>
                <c:pt idx="356">
                  <c:v>205</c:v>
                </c:pt>
                <c:pt idx="357">
                  <c:v>193</c:v>
                </c:pt>
                <c:pt idx="358">
                  <c:v>230</c:v>
                </c:pt>
                <c:pt idx="359">
                  <c:v>239</c:v>
                </c:pt>
                <c:pt idx="360">
                  <c:v>262</c:v>
                </c:pt>
                <c:pt idx="361">
                  <c:v>237</c:v>
                </c:pt>
                <c:pt idx="362">
                  <c:v>221</c:v>
                </c:pt>
                <c:pt idx="363">
                  <c:v>251</c:v>
                </c:pt>
                <c:pt idx="364">
                  <c:v>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6F-46CD-8528-5AFE79830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5895919"/>
        <c:axId val="1065849839"/>
      </c:lineChart>
      <c:catAx>
        <c:axId val="10658959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5849839"/>
        <c:crosses val="autoZero"/>
        <c:auto val="1"/>
        <c:lblAlgn val="ctr"/>
        <c:lblOffset val="100"/>
        <c:noMultiLvlLbl val="0"/>
      </c:catAx>
      <c:valAx>
        <c:axId val="1065849839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06589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545648268007833"/>
          <c:y val="0.90561271307038982"/>
          <c:w val="0.50276802198501791"/>
          <c:h val="9.4026758341548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333333"/>
          </a:solidFill>
        </a:defRPr>
      </a:pPr>
      <a:endParaRPr lang="en-D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699621202838534E-2"/>
          <c:y val="5.6380927117496975E-2"/>
          <c:w val="0.89830881697996601"/>
          <c:h val="0.83872639026472751"/>
        </c:manualLayout>
      </c:layout>
      <c:lineChart>
        <c:grouping val="standard"/>
        <c:varyColors val="0"/>
        <c:ser>
          <c:idx val="0"/>
          <c:order val="0"/>
          <c:tx>
            <c:v>2025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Gasimport!$H$1100:$H$1463</c:f>
              <c:numCache>
                <c:formatCode>General</c:formatCode>
                <c:ptCount val="364"/>
                <c:pt idx="0">
                  <c:v>2612</c:v>
                </c:pt>
                <c:pt idx="1">
                  <c:v>2524</c:v>
                </c:pt>
                <c:pt idx="2">
                  <c:v>2507</c:v>
                </c:pt>
                <c:pt idx="3">
                  <c:v>2495</c:v>
                </c:pt>
                <c:pt idx="4">
                  <c:v>2468</c:v>
                </c:pt>
                <c:pt idx="5">
                  <c:v>2478</c:v>
                </c:pt>
                <c:pt idx="6">
                  <c:v>2332</c:v>
                </c:pt>
                <c:pt idx="7">
                  <c:v>2327</c:v>
                </c:pt>
                <c:pt idx="8">
                  <c:v>2160</c:v>
                </c:pt>
                <c:pt idx="9">
                  <c:v>2188</c:v>
                </c:pt>
                <c:pt idx="10">
                  <c:v>2375</c:v>
                </c:pt>
                <c:pt idx="11">
                  <c:v>2359</c:v>
                </c:pt>
                <c:pt idx="12">
                  <c:v>2398</c:v>
                </c:pt>
                <c:pt idx="13">
                  <c:v>2272</c:v>
                </c:pt>
                <c:pt idx="14">
                  <c:v>2230</c:v>
                </c:pt>
                <c:pt idx="15">
                  <c:v>2254</c:v>
                </c:pt>
                <c:pt idx="16">
                  <c:v>2185</c:v>
                </c:pt>
                <c:pt idx="17">
                  <c:v>2016</c:v>
                </c:pt>
                <c:pt idx="18">
                  <c:v>2029</c:v>
                </c:pt>
                <c:pt idx="19">
                  <c:v>2120</c:v>
                </c:pt>
                <c:pt idx="20">
                  <c:v>2063</c:v>
                </c:pt>
                <c:pt idx="21">
                  <c:v>1987</c:v>
                </c:pt>
                <c:pt idx="22">
                  <c:v>2342</c:v>
                </c:pt>
                <c:pt idx="23">
                  <c:v>2433</c:v>
                </c:pt>
                <c:pt idx="24">
                  <c:v>2366</c:v>
                </c:pt>
                <c:pt idx="25">
                  <c:v>2427</c:v>
                </c:pt>
                <c:pt idx="26">
                  <c:v>2428</c:v>
                </c:pt>
                <c:pt idx="27">
                  <c:v>2400</c:v>
                </c:pt>
                <c:pt idx="28">
                  <c:v>2381</c:v>
                </c:pt>
                <c:pt idx="29">
                  <c:v>2270</c:v>
                </c:pt>
                <c:pt idx="30">
                  <c:v>2304</c:v>
                </c:pt>
                <c:pt idx="31">
                  <c:v>2295</c:v>
                </c:pt>
                <c:pt idx="32">
                  <c:v>2331</c:v>
                </c:pt>
                <c:pt idx="33">
                  <c:v>2321</c:v>
                </c:pt>
                <c:pt idx="34">
                  <c:v>2276</c:v>
                </c:pt>
                <c:pt idx="35">
                  <c:v>2208</c:v>
                </c:pt>
                <c:pt idx="36">
                  <c:v>2319</c:v>
                </c:pt>
                <c:pt idx="37">
                  <c:v>2311</c:v>
                </c:pt>
                <c:pt idx="38">
                  <c:v>2440</c:v>
                </c:pt>
                <c:pt idx="39">
                  <c:v>2463</c:v>
                </c:pt>
                <c:pt idx="40">
                  <c:v>2283</c:v>
                </c:pt>
                <c:pt idx="41">
                  <c:v>2377</c:v>
                </c:pt>
                <c:pt idx="42">
                  <c:v>2296</c:v>
                </c:pt>
                <c:pt idx="43">
                  <c:v>2296</c:v>
                </c:pt>
                <c:pt idx="44">
                  <c:v>2211</c:v>
                </c:pt>
                <c:pt idx="45">
                  <c:v>2293</c:v>
                </c:pt>
                <c:pt idx="46">
                  <c:v>2303</c:v>
                </c:pt>
                <c:pt idx="47">
                  <c:v>2357</c:v>
                </c:pt>
                <c:pt idx="48">
                  <c:v>2558</c:v>
                </c:pt>
                <c:pt idx="49">
                  <c:v>2642</c:v>
                </c:pt>
                <c:pt idx="50">
                  <c:v>2750</c:v>
                </c:pt>
                <c:pt idx="51">
                  <c:v>2609</c:v>
                </c:pt>
                <c:pt idx="52">
                  <c:v>2448</c:v>
                </c:pt>
                <c:pt idx="53">
                  <c:v>2436</c:v>
                </c:pt>
                <c:pt idx="54">
                  <c:v>2468</c:v>
                </c:pt>
                <c:pt idx="55">
                  <c:v>2475</c:v>
                </c:pt>
                <c:pt idx="56">
                  <c:v>2606</c:v>
                </c:pt>
                <c:pt idx="57">
                  <c:v>2676</c:v>
                </c:pt>
                <c:pt idx="58">
                  <c:v>2550</c:v>
                </c:pt>
                <c:pt idx="59">
                  <c:v>2626</c:v>
                </c:pt>
                <c:pt idx="60">
                  <c:v>2641</c:v>
                </c:pt>
                <c:pt idx="61">
                  <c:v>2645</c:v>
                </c:pt>
                <c:pt idx="62">
                  <c:v>2668</c:v>
                </c:pt>
                <c:pt idx="63">
                  <c:v>2668</c:v>
                </c:pt>
                <c:pt idx="64">
                  <c:v>2533</c:v>
                </c:pt>
                <c:pt idx="65">
                  <c:v>2680</c:v>
                </c:pt>
                <c:pt idx="66">
                  <c:v>2545</c:v>
                </c:pt>
                <c:pt idx="67">
                  <c:v>2551</c:v>
                </c:pt>
                <c:pt idx="68">
                  <c:v>2478</c:v>
                </c:pt>
                <c:pt idx="69">
                  <c:v>2536</c:v>
                </c:pt>
                <c:pt idx="70">
                  <c:v>2435</c:v>
                </c:pt>
                <c:pt idx="71">
                  <c:v>2558</c:v>
                </c:pt>
                <c:pt idx="72">
                  <c:v>2548</c:v>
                </c:pt>
                <c:pt idx="73">
                  <c:v>2621</c:v>
                </c:pt>
                <c:pt idx="74">
                  <c:v>2635</c:v>
                </c:pt>
                <c:pt idx="75">
                  <c:v>2736</c:v>
                </c:pt>
                <c:pt idx="76">
                  <c:v>2767</c:v>
                </c:pt>
                <c:pt idx="77">
                  <c:v>2758</c:v>
                </c:pt>
                <c:pt idx="78">
                  <c:v>2842</c:v>
                </c:pt>
                <c:pt idx="79">
                  <c:v>2623</c:v>
                </c:pt>
                <c:pt idx="80">
                  <c:v>2638</c:v>
                </c:pt>
                <c:pt idx="81">
                  <c:v>2600</c:v>
                </c:pt>
                <c:pt idx="82">
                  <c:v>2490</c:v>
                </c:pt>
                <c:pt idx="83">
                  <c:v>2633</c:v>
                </c:pt>
                <c:pt idx="84">
                  <c:v>2660</c:v>
                </c:pt>
                <c:pt idx="85">
                  <c:v>2694</c:v>
                </c:pt>
                <c:pt idx="86">
                  <c:v>2533</c:v>
                </c:pt>
                <c:pt idx="87">
                  <c:v>2452</c:v>
                </c:pt>
                <c:pt idx="88">
                  <c:v>2559</c:v>
                </c:pt>
                <c:pt idx="89">
                  <c:v>2769</c:v>
                </c:pt>
                <c:pt idx="90">
                  <c:v>3002</c:v>
                </c:pt>
                <c:pt idx="91">
                  <c:v>2949</c:v>
                </c:pt>
                <c:pt idx="92">
                  <c:v>2849</c:v>
                </c:pt>
                <c:pt idx="93">
                  <c:v>2782</c:v>
                </c:pt>
                <c:pt idx="94">
                  <c:v>2791</c:v>
                </c:pt>
                <c:pt idx="95">
                  <c:v>2900</c:v>
                </c:pt>
                <c:pt idx="96">
                  <c:v>2841</c:v>
                </c:pt>
                <c:pt idx="97">
                  <c:v>2848</c:v>
                </c:pt>
                <c:pt idx="98">
                  <c:v>2977</c:v>
                </c:pt>
                <c:pt idx="99">
                  <c:v>2982</c:v>
                </c:pt>
                <c:pt idx="100">
                  <c:v>3002</c:v>
                </c:pt>
                <c:pt idx="101">
                  <c:v>2962</c:v>
                </c:pt>
                <c:pt idx="102">
                  <c:v>2961</c:v>
                </c:pt>
                <c:pt idx="103">
                  <c:v>3114</c:v>
                </c:pt>
                <c:pt idx="104">
                  <c:v>3099</c:v>
                </c:pt>
                <c:pt idx="105">
                  <c:v>3101</c:v>
                </c:pt>
                <c:pt idx="106">
                  <c:v>3079</c:v>
                </c:pt>
                <c:pt idx="107">
                  <c:v>3175</c:v>
                </c:pt>
                <c:pt idx="108">
                  <c:v>3137</c:v>
                </c:pt>
                <c:pt idx="109">
                  <c:v>3078</c:v>
                </c:pt>
                <c:pt idx="110">
                  <c:v>3125</c:v>
                </c:pt>
                <c:pt idx="111">
                  <c:v>2879</c:v>
                </c:pt>
                <c:pt idx="112">
                  <c:v>2815</c:v>
                </c:pt>
                <c:pt idx="113">
                  <c:v>2813</c:v>
                </c:pt>
                <c:pt idx="114">
                  <c:v>2945</c:v>
                </c:pt>
                <c:pt idx="115">
                  <c:v>2976</c:v>
                </c:pt>
                <c:pt idx="116">
                  <c:v>3077</c:v>
                </c:pt>
                <c:pt idx="117">
                  <c:v>3144</c:v>
                </c:pt>
                <c:pt idx="118">
                  <c:v>3085</c:v>
                </c:pt>
                <c:pt idx="119">
                  <c:v>3084</c:v>
                </c:pt>
                <c:pt idx="120">
                  <c:v>3184</c:v>
                </c:pt>
                <c:pt idx="121">
                  <c:v>3124</c:v>
                </c:pt>
                <c:pt idx="122">
                  <c:v>2907</c:v>
                </c:pt>
                <c:pt idx="123">
                  <c:v>2878</c:v>
                </c:pt>
                <c:pt idx="124">
                  <c:v>3013</c:v>
                </c:pt>
                <c:pt idx="125">
                  <c:v>2955</c:v>
                </c:pt>
                <c:pt idx="126">
                  <c:v>3051</c:v>
                </c:pt>
                <c:pt idx="127">
                  <c:v>3042</c:v>
                </c:pt>
                <c:pt idx="128">
                  <c:v>2919</c:v>
                </c:pt>
                <c:pt idx="129">
                  <c:v>2933</c:v>
                </c:pt>
                <c:pt idx="130">
                  <c:v>2903</c:v>
                </c:pt>
                <c:pt idx="131">
                  <c:v>2937</c:v>
                </c:pt>
                <c:pt idx="132">
                  <c:v>2887</c:v>
                </c:pt>
                <c:pt idx="133">
                  <c:v>2867</c:v>
                </c:pt>
                <c:pt idx="134">
                  <c:v>2849</c:v>
                </c:pt>
                <c:pt idx="135">
                  <c:v>2980</c:v>
                </c:pt>
                <c:pt idx="136">
                  <c:v>2983</c:v>
                </c:pt>
                <c:pt idx="137">
                  <c:v>2984</c:v>
                </c:pt>
                <c:pt idx="138">
                  <c:v>2849</c:v>
                </c:pt>
                <c:pt idx="139">
                  <c:v>2864</c:v>
                </c:pt>
                <c:pt idx="140">
                  <c:v>2448</c:v>
                </c:pt>
                <c:pt idx="141">
                  <c:v>2864</c:v>
                </c:pt>
                <c:pt idx="142">
                  <c:v>2927</c:v>
                </c:pt>
                <c:pt idx="143">
                  <c:v>2962</c:v>
                </c:pt>
                <c:pt idx="144">
                  <c:v>3021</c:v>
                </c:pt>
                <c:pt idx="145">
                  <c:v>2983</c:v>
                </c:pt>
                <c:pt idx="146">
                  <c:v>2973</c:v>
                </c:pt>
                <c:pt idx="147">
                  <c:v>3003</c:v>
                </c:pt>
                <c:pt idx="148">
                  <c:v>3010</c:v>
                </c:pt>
                <c:pt idx="149">
                  <c:v>3017</c:v>
                </c:pt>
                <c:pt idx="150">
                  <c:v>3053</c:v>
                </c:pt>
                <c:pt idx="151">
                  <c:v>2966</c:v>
                </c:pt>
                <c:pt idx="152">
                  <c:v>2898</c:v>
                </c:pt>
                <c:pt idx="153">
                  <c:v>2737</c:v>
                </c:pt>
                <c:pt idx="154">
                  <c:v>2775</c:v>
                </c:pt>
                <c:pt idx="155">
                  <c:v>2689</c:v>
                </c:pt>
                <c:pt idx="156">
                  <c:v>2998</c:v>
                </c:pt>
                <c:pt idx="157">
                  <c:v>3115</c:v>
                </c:pt>
                <c:pt idx="158">
                  <c:v>3199</c:v>
                </c:pt>
                <c:pt idx="159">
                  <c:v>3186</c:v>
                </c:pt>
                <c:pt idx="160">
                  <c:v>3054</c:v>
                </c:pt>
                <c:pt idx="161">
                  <c:v>3080</c:v>
                </c:pt>
                <c:pt idx="162">
                  <c:v>3105</c:v>
                </c:pt>
                <c:pt idx="163">
                  <c:v>2913</c:v>
                </c:pt>
                <c:pt idx="164">
                  <c:v>3056</c:v>
                </c:pt>
                <c:pt idx="165">
                  <c:v>3057</c:v>
                </c:pt>
                <c:pt idx="166">
                  <c:v>2994</c:v>
                </c:pt>
                <c:pt idx="167">
                  <c:v>3001</c:v>
                </c:pt>
                <c:pt idx="168">
                  <c:v>2923</c:v>
                </c:pt>
                <c:pt idx="169">
                  <c:v>2976</c:v>
                </c:pt>
                <c:pt idx="170">
                  <c:v>3026</c:v>
                </c:pt>
                <c:pt idx="171">
                  <c:v>2951</c:v>
                </c:pt>
                <c:pt idx="172">
                  <c:v>2959</c:v>
                </c:pt>
                <c:pt idx="173">
                  <c:v>2914</c:v>
                </c:pt>
                <c:pt idx="174">
                  <c:v>2897</c:v>
                </c:pt>
                <c:pt idx="175">
                  <c:v>2828</c:v>
                </c:pt>
                <c:pt idx="176">
                  <c:v>2878</c:v>
                </c:pt>
                <c:pt idx="177">
                  <c:v>2898</c:v>
                </c:pt>
                <c:pt idx="178">
                  <c:v>2994</c:v>
                </c:pt>
                <c:pt idx="179">
                  <c:v>3037</c:v>
                </c:pt>
                <c:pt idx="180">
                  <c:v>3125</c:v>
                </c:pt>
                <c:pt idx="181">
                  <c:v>3072</c:v>
                </c:pt>
                <c:pt idx="182">
                  <c:v>3124</c:v>
                </c:pt>
                <c:pt idx="183">
                  <c:v>3181</c:v>
                </c:pt>
                <c:pt idx="184">
                  <c:v>3205</c:v>
                </c:pt>
                <c:pt idx="185">
                  <c:v>3276</c:v>
                </c:pt>
                <c:pt idx="186">
                  <c:v>3179</c:v>
                </c:pt>
                <c:pt idx="187">
                  <c:v>3244</c:v>
                </c:pt>
                <c:pt idx="188">
                  <c:v>3314</c:v>
                </c:pt>
                <c:pt idx="189">
                  <c:v>3255</c:v>
                </c:pt>
                <c:pt idx="190">
                  <c:v>3191</c:v>
                </c:pt>
                <c:pt idx="191">
                  <c:v>3162</c:v>
                </c:pt>
                <c:pt idx="192">
                  <c:v>3186</c:v>
                </c:pt>
                <c:pt idx="193">
                  <c:v>3166</c:v>
                </c:pt>
                <c:pt idx="194">
                  <c:v>2894</c:v>
                </c:pt>
                <c:pt idx="195">
                  <c:v>2991</c:v>
                </c:pt>
                <c:pt idx="196">
                  <c:v>2846</c:v>
                </c:pt>
                <c:pt idx="197">
                  <c:v>2912</c:v>
                </c:pt>
                <c:pt idx="198">
                  <c:v>2886</c:v>
                </c:pt>
                <c:pt idx="199">
                  <c:v>2959</c:v>
                </c:pt>
                <c:pt idx="200">
                  <c:v>2948</c:v>
                </c:pt>
                <c:pt idx="201">
                  <c:v>2925</c:v>
                </c:pt>
                <c:pt idx="202">
                  <c:v>2870</c:v>
                </c:pt>
                <c:pt idx="203">
                  <c:v>2909</c:v>
                </c:pt>
                <c:pt idx="204">
                  <c:v>2850</c:v>
                </c:pt>
                <c:pt idx="205">
                  <c:v>2834</c:v>
                </c:pt>
                <c:pt idx="206">
                  <c:v>2838</c:v>
                </c:pt>
                <c:pt idx="207">
                  <c:v>2831</c:v>
                </c:pt>
                <c:pt idx="208">
                  <c:v>2865</c:v>
                </c:pt>
                <c:pt idx="209">
                  <c:v>2842</c:v>
                </c:pt>
                <c:pt idx="210">
                  <c:v>2951</c:v>
                </c:pt>
                <c:pt idx="211">
                  <c:v>2863</c:v>
                </c:pt>
                <c:pt idx="212">
                  <c:v>2839</c:v>
                </c:pt>
                <c:pt idx="213">
                  <c:v>2987</c:v>
                </c:pt>
                <c:pt idx="214">
                  <c:v>2979</c:v>
                </c:pt>
                <c:pt idx="215">
                  <c:v>2886</c:v>
                </c:pt>
                <c:pt idx="216">
                  <c:v>3016</c:v>
                </c:pt>
                <c:pt idx="217">
                  <c:v>2935</c:v>
                </c:pt>
                <c:pt idx="218">
                  <c:v>2809</c:v>
                </c:pt>
                <c:pt idx="219">
                  <c:v>2802</c:v>
                </c:pt>
                <c:pt idx="220">
                  <c:v>2942</c:v>
                </c:pt>
                <c:pt idx="221">
                  <c:v>2844</c:v>
                </c:pt>
                <c:pt idx="222">
                  <c:v>2883</c:v>
                </c:pt>
                <c:pt idx="223">
                  <c:v>2855</c:v>
                </c:pt>
                <c:pt idx="224">
                  <c:v>2837</c:v>
                </c:pt>
                <c:pt idx="225">
                  <c:v>2865</c:v>
                </c:pt>
                <c:pt idx="226">
                  <c:v>2737</c:v>
                </c:pt>
                <c:pt idx="227">
                  <c:v>2695</c:v>
                </c:pt>
                <c:pt idx="228">
                  <c:v>2753</c:v>
                </c:pt>
                <c:pt idx="229">
                  <c:v>2883</c:v>
                </c:pt>
                <c:pt idx="230">
                  <c:v>2838</c:v>
                </c:pt>
                <c:pt idx="231">
                  <c:v>2868</c:v>
                </c:pt>
                <c:pt idx="232">
                  <c:v>2830</c:v>
                </c:pt>
                <c:pt idx="233">
                  <c:v>2731</c:v>
                </c:pt>
                <c:pt idx="234">
                  <c:v>2758</c:v>
                </c:pt>
                <c:pt idx="235">
                  <c:v>2790</c:v>
                </c:pt>
                <c:pt idx="236">
                  <c:v>2880</c:v>
                </c:pt>
                <c:pt idx="237">
                  <c:v>2911</c:v>
                </c:pt>
                <c:pt idx="238">
                  <c:v>2749</c:v>
                </c:pt>
                <c:pt idx="239">
                  <c:v>2990</c:v>
                </c:pt>
                <c:pt idx="240">
                  <c:v>3010</c:v>
                </c:pt>
                <c:pt idx="241">
                  <c:v>2966</c:v>
                </c:pt>
                <c:pt idx="242">
                  <c:v>2978</c:v>
                </c:pt>
                <c:pt idx="243">
                  <c:v>2755</c:v>
                </c:pt>
                <c:pt idx="244">
                  <c:v>2516</c:v>
                </c:pt>
                <c:pt idx="245">
                  <c:v>2588</c:v>
                </c:pt>
                <c:pt idx="246">
                  <c:v>2737</c:v>
                </c:pt>
                <c:pt idx="247">
                  <c:v>2743</c:v>
                </c:pt>
                <c:pt idx="248">
                  <c:v>2852</c:v>
                </c:pt>
                <c:pt idx="249">
                  <c:v>2847</c:v>
                </c:pt>
                <c:pt idx="250">
                  <c:v>2559</c:v>
                </c:pt>
                <c:pt idx="251">
                  <c:v>2663</c:v>
                </c:pt>
                <c:pt idx="252">
                  <c:v>2755</c:v>
                </c:pt>
                <c:pt idx="253">
                  <c:v>2553</c:v>
                </c:pt>
                <c:pt idx="254">
                  <c:v>2664</c:v>
                </c:pt>
                <c:pt idx="255">
                  <c:v>2475</c:v>
                </c:pt>
                <c:pt idx="256">
                  <c:v>2565</c:v>
                </c:pt>
                <c:pt idx="257">
                  <c:v>2527</c:v>
                </c:pt>
                <c:pt idx="258">
                  <c:v>2466</c:v>
                </c:pt>
                <c:pt idx="259">
                  <c:v>2436</c:v>
                </c:pt>
                <c:pt idx="260">
                  <c:v>2522</c:v>
                </c:pt>
                <c:pt idx="261">
                  <c:v>2514</c:v>
                </c:pt>
                <c:pt idx="262">
                  <c:v>2761</c:v>
                </c:pt>
                <c:pt idx="263">
                  <c:v>2680</c:v>
                </c:pt>
                <c:pt idx="264">
                  <c:v>2560</c:v>
                </c:pt>
                <c:pt idx="265">
                  <c:v>2619</c:v>
                </c:pt>
                <c:pt idx="266">
                  <c:v>2314</c:v>
                </c:pt>
                <c:pt idx="267">
                  <c:v>2524</c:v>
                </c:pt>
                <c:pt idx="268">
                  <c:v>2608</c:v>
                </c:pt>
                <c:pt idx="269">
                  <c:v>2628</c:v>
                </c:pt>
                <c:pt idx="270">
                  <c:v>2605</c:v>
                </c:pt>
                <c:pt idx="271">
                  <c:v>2745</c:v>
                </c:pt>
                <c:pt idx="272">
                  <c:v>2748</c:v>
                </c:pt>
                <c:pt idx="273">
                  <c:v>2730</c:v>
                </c:pt>
                <c:pt idx="274">
                  <c:v>2630</c:v>
                </c:pt>
                <c:pt idx="275">
                  <c:v>2737</c:v>
                </c:pt>
                <c:pt idx="276">
                  <c:v>2811</c:v>
                </c:pt>
                <c:pt idx="277">
                  <c:v>2797</c:v>
                </c:pt>
                <c:pt idx="278">
                  <c:v>2671</c:v>
                </c:pt>
                <c:pt idx="279">
                  <c:v>2637</c:v>
                </c:pt>
                <c:pt idx="280">
                  <c:v>2659</c:v>
                </c:pt>
                <c:pt idx="281">
                  <c:v>2726</c:v>
                </c:pt>
                <c:pt idx="282">
                  <c:v>2738</c:v>
                </c:pt>
                <c:pt idx="283">
                  <c:v>2609</c:v>
                </c:pt>
                <c:pt idx="284">
                  <c:v>2603</c:v>
                </c:pt>
                <c:pt idx="285">
                  <c:v>2603</c:v>
                </c:pt>
                <c:pt idx="286">
                  <c:v>2739</c:v>
                </c:pt>
                <c:pt idx="287">
                  <c:v>2789</c:v>
                </c:pt>
                <c:pt idx="288">
                  <c:v>2706</c:v>
                </c:pt>
                <c:pt idx="289">
                  <c:v>2754</c:v>
                </c:pt>
                <c:pt idx="290">
                  <c:v>2752</c:v>
                </c:pt>
                <c:pt idx="291">
                  <c:v>2783</c:v>
                </c:pt>
                <c:pt idx="292">
                  <c:v>2683</c:v>
                </c:pt>
                <c:pt idx="293">
                  <c:v>2749</c:v>
                </c:pt>
                <c:pt idx="294">
                  <c:v>2775</c:v>
                </c:pt>
                <c:pt idx="295">
                  <c:v>2728</c:v>
                </c:pt>
                <c:pt idx="296">
                  <c:v>2810</c:v>
                </c:pt>
                <c:pt idx="297">
                  <c:v>2916</c:v>
                </c:pt>
                <c:pt idx="298">
                  <c:v>2894</c:v>
                </c:pt>
                <c:pt idx="299">
                  <c:v>2901</c:v>
                </c:pt>
                <c:pt idx="300">
                  <c:v>2939</c:v>
                </c:pt>
                <c:pt idx="301">
                  <c:v>2903</c:v>
                </c:pt>
                <c:pt idx="302">
                  <c:v>3009</c:v>
                </c:pt>
                <c:pt idx="303">
                  <c:v>3066</c:v>
                </c:pt>
                <c:pt idx="304">
                  <c:v>3118</c:v>
                </c:pt>
                <c:pt idx="305">
                  <c:v>3094</c:v>
                </c:pt>
                <c:pt idx="306">
                  <c:v>3069</c:v>
                </c:pt>
                <c:pt idx="307">
                  <c:v>3074</c:v>
                </c:pt>
                <c:pt idx="308">
                  <c:v>3041</c:v>
                </c:pt>
                <c:pt idx="309">
                  <c:v>2941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AC-4D39-814D-99BAC33CCF59}"/>
            </c:ext>
          </c:extLst>
        </c:ser>
        <c:ser>
          <c:idx val="1"/>
          <c:order val="1"/>
          <c:tx>
            <c:v>2024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Gasimport!$H$734:$H$1099</c:f>
              <c:numCache>
                <c:formatCode>General</c:formatCode>
                <c:ptCount val="366"/>
                <c:pt idx="0">
                  <c:v>2592</c:v>
                </c:pt>
                <c:pt idx="1">
                  <c:v>2665</c:v>
                </c:pt>
                <c:pt idx="2">
                  <c:v>2615</c:v>
                </c:pt>
                <c:pt idx="3">
                  <c:v>2696</c:v>
                </c:pt>
                <c:pt idx="4">
                  <c:v>2692</c:v>
                </c:pt>
                <c:pt idx="5">
                  <c:v>2751</c:v>
                </c:pt>
                <c:pt idx="6">
                  <c:v>2801</c:v>
                </c:pt>
                <c:pt idx="7">
                  <c:v>2758</c:v>
                </c:pt>
                <c:pt idx="8">
                  <c:v>2719</c:v>
                </c:pt>
                <c:pt idx="9">
                  <c:v>2613</c:v>
                </c:pt>
                <c:pt idx="10">
                  <c:v>2703</c:v>
                </c:pt>
                <c:pt idx="11">
                  <c:v>2654</c:v>
                </c:pt>
                <c:pt idx="12">
                  <c:v>2662</c:v>
                </c:pt>
                <c:pt idx="13">
                  <c:v>2694</c:v>
                </c:pt>
                <c:pt idx="14">
                  <c:v>2647</c:v>
                </c:pt>
                <c:pt idx="15">
                  <c:v>2536</c:v>
                </c:pt>
                <c:pt idx="16">
                  <c:v>2565</c:v>
                </c:pt>
                <c:pt idx="17">
                  <c:v>2568</c:v>
                </c:pt>
                <c:pt idx="18">
                  <c:v>2561</c:v>
                </c:pt>
                <c:pt idx="19">
                  <c:v>2395</c:v>
                </c:pt>
                <c:pt idx="20">
                  <c:v>2666</c:v>
                </c:pt>
                <c:pt idx="21">
                  <c:v>2686</c:v>
                </c:pt>
                <c:pt idx="22">
                  <c:v>2653</c:v>
                </c:pt>
                <c:pt idx="23">
                  <c:v>2335</c:v>
                </c:pt>
                <c:pt idx="24">
                  <c:v>2662</c:v>
                </c:pt>
                <c:pt idx="25">
                  <c:v>2690</c:v>
                </c:pt>
                <c:pt idx="26">
                  <c:v>2718</c:v>
                </c:pt>
                <c:pt idx="27">
                  <c:v>2731</c:v>
                </c:pt>
                <c:pt idx="28">
                  <c:v>2741</c:v>
                </c:pt>
                <c:pt idx="29">
                  <c:v>2728</c:v>
                </c:pt>
                <c:pt idx="30">
                  <c:v>2714</c:v>
                </c:pt>
                <c:pt idx="31">
                  <c:v>2715</c:v>
                </c:pt>
                <c:pt idx="32">
                  <c:v>2802</c:v>
                </c:pt>
                <c:pt idx="33">
                  <c:v>2696</c:v>
                </c:pt>
                <c:pt idx="34">
                  <c:v>2587</c:v>
                </c:pt>
                <c:pt idx="35">
                  <c:v>2655</c:v>
                </c:pt>
                <c:pt idx="36">
                  <c:v>2728</c:v>
                </c:pt>
                <c:pt idx="37">
                  <c:v>2545</c:v>
                </c:pt>
                <c:pt idx="38">
                  <c:v>2554</c:v>
                </c:pt>
                <c:pt idx="39">
                  <c:v>2592</c:v>
                </c:pt>
                <c:pt idx="40">
                  <c:v>2430</c:v>
                </c:pt>
                <c:pt idx="41">
                  <c:v>2393</c:v>
                </c:pt>
                <c:pt idx="42">
                  <c:v>2605</c:v>
                </c:pt>
                <c:pt idx="43">
                  <c:v>2527</c:v>
                </c:pt>
                <c:pt idx="44">
                  <c:v>2524</c:v>
                </c:pt>
                <c:pt idx="45">
                  <c:v>2588</c:v>
                </c:pt>
                <c:pt idx="46">
                  <c:v>2487</c:v>
                </c:pt>
                <c:pt idx="47">
                  <c:v>2543</c:v>
                </c:pt>
                <c:pt idx="48">
                  <c:v>2592</c:v>
                </c:pt>
                <c:pt idx="49">
                  <c:v>2672</c:v>
                </c:pt>
                <c:pt idx="50">
                  <c:v>2670</c:v>
                </c:pt>
                <c:pt idx="51">
                  <c:v>2597</c:v>
                </c:pt>
                <c:pt idx="52">
                  <c:v>2569</c:v>
                </c:pt>
                <c:pt idx="53">
                  <c:v>2737</c:v>
                </c:pt>
                <c:pt idx="54">
                  <c:v>2675</c:v>
                </c:pt>
                <c:pt idx="55">
                  <c:v>2717</c:v>
                </c:pt>
                <c:pt idx="56">
                  <c:v>2662</c:v>
                </c:pt>
                <c:pt idx="57">
                  <c:v>2695</c:v>
                </c:pt>
                <c:pt idx="58">
                  <c:v>2703</c:v>
                </c:pt>
                <c:pt idx="59">
                  <c:v>2568</c:v>
                </c:pt>
                <c:pt idx="60">
                  <c:v>2508</c:v>
                </c:pt>
                <c:pt idx="61">
                  <c:v>2628</c:v>
                </c:pt>
                <c:pt idx="62">
                  <c:v>2582</c:v>
                </c:pt>
                <c:pt idx="63">
                  <c:v>2647</c:v>
                </c:pt>
                <c:pt idx="64">
                  <c:v>2378</c:v>
                </c:pt>
                <c:pt idx="65">
                  <c:v>2553</c:v>
                </c:pt>
                <c:pt idx="66">
                  <c:v>2684</c:v>
                </c:pt>
                <c:pt idx="67">
                  <c:v>2676</c:v>
                </c:pt>
                <c:pt idx="68">
                  <c:v>2583</c:v>
                </c:pt>
                <c:pt idx="69">
                  <c:v>2427</c:v>
                </c:pt>
                <c:pt idx="70">
                  <c:v>2380</c:v>
                </c:pt>
                <c:pt idx="71">
                  <c:v>2435</c:v>
                </c:pt>
                <c:pt idx="72">
                  <c:v>2479</c:v>
                </c:pt>
                <c:pt idx="73">
                  <c:v>2540</c:v>
                </c:pt>
                <c:pt idx="74">
                  <c:v>2621</c:v>
                </c:pt>
                <c:pt idx="75">
                  <c:v>2404</c:v>
                </c:pt>
                <c:pt idx="76">
                  <c:v>2436</c:v>
                </c:pt>
                <c:pt idx="77">
                  <c:v>2434</c:v>
                </c:pt>
                <c:pt idx="78">
                  <c:v>2393</c:v>
                </c:pt>
                <c:pt idx="79">
                  <c:v>2464</c:v>
                </c:pt>
                <c:pt idx="80">
                  <c:v>2384</c:v>
                </c:pt>
                <c:pt idx="81">
                  <c:v>2392</c:v>
                </c:pt>
                <c:pt idx="82">
                  <c:v>2347</c:v>
                </c:pt>
                <c:pt idx="83">
                  <c:v>2432</c:v>
                </c:pt>
                <c:pt idx="84">
                  <c:v>2408</c:v>
                </c:pt>
                <c:pt idx="85">
                  <c:v>2764</c:v>
                </c:pt>
                <c:pt idx="86">
                  <c:v>2418</c:v>
                </c:pt>
                <c:pt idx="87">
                  <c:v>2383</c:v>
                </c:pt>
                <c:pt idx="88">
                  <c:v>2356</c:v>
                </c:pt>
                <c:pt idx="89">
                  <c:v>2191</c:v>
                </c:pt>
                <c:pt idx="90">
                  <c:v>2323</c:v>
                </c:pt>
                <c:pt idx="91">
                  <c:v>2347</c:v>
                </c:pt>
                <c:pt idx="92">
                  <c:v>2306</c:v>
                </c:pt>
                <c:pt idx="93">
                  <c:v>2441</c:v>
                </c:pt>
                <c:pt idx="94">
                  <c:v>2415</c:v>
                </c:pt>
                <c:pt idx="95">
                  <c:v>2391</c:v>
                </c:pt>
                <c:pt idx="96">
                  <c:v>2458</c:v>
                </c:pt>
                <c:pt idx="97">
                  <c:v>2471</c:v>
                </c:pt>
                <c:pt idx="98">
                  <c:v>2341</c:v>
                </c:pt>
                <c:pt idx="99">
                  <c:v>2326</c:v>
                </c:pt>
                <c:pt idx="100">
                  <c:v>2483</c:v>
                </c:pt>
                <c:pt idx="101">
                  <c:v>2536</c:v>
                </c:pt>
                <c:pt idx="102">
                  <c:v>2578</c:v>
                </c:pt>
                <c:pt idx="103">
                  <c:v>2620</c:v>
                </c:pt>
                <c:pt idx="104">
                  <c:v>2603</c:v>
                </c:pt>
                <c:pt idx="105">
                  <c:v>2534</c:v>
                </c:pt>
                <c:pt idx="106">
                  <c:v>2394</c:v>
                </c:pt>
                <c:pt idx="107">
                  <c:v>2434</c:v>
                </c:pt>
                <c:pt idx="108">
                  <c:v>2401</c:v>
                </c:pt>
                <c:pt idx="109">
                  <c:v>2362</c:v>
                </c:pt>
                <c:pt idx="110">
                  <c:v>2416</c:v>
                </c:pt>
                <c:pt idx="111">
                  <c:v>2547</c:v>
                </c:pt>
                <c:pt idx="112">
                  <c:v>2753</c:v>
                </c:pt>
                <c:pt idx="113">
                  <c:v>2795</c:v>
                </c:pt>
                <c:pt idx="114">
                  <c:v>2795</c:v>
                </c:pt>
                <c:pt idx="115">
                  <c:v>2685</c:v>
                </c:pt>
                <c:pt idx="116">
                  <c:v>2536</c:v>
                </c:pt>
                <c:pt idx="117">
                  <c:v>2410</c:v>
                </c:pt>
                <c:pt idx="118">
                  <c:v>2297</c:v>
                </c:pt>
                <c:pt idx="119">
                  <c:v>2412</c:v>
                </c:pt>
                <c:pt idx="120">
                  <c:v>2317</c:v>
                </c:pt>
                <c:pt idx="121">
                  <c:v>2192</c:v>
                </c:pt>
                <c:pt idx="122">
                  <c:v>2167</c:v>
                </c:pt>
                <c:pt idx="123">
                  <c:v>2266</c:v>
                </c:pt>
                <c:pt idx="124">
                  <c:v>2178</c:v>
                </c:pt>
                <c:pt idx="125">
                  <c:v>2141</c:v>
                </c:pt>
                <c:pt idx="126">
                  <c:v>2179</c:v>
                </c:pt>
                <c:pt idx="127">
                  <c:v>2239</c:v>
                </c:pt>
                <c:pt idx="128">
                  <c:v>2157</c:v>
                </c:pt>
                <c:pt idx="129">
                  <c:v>2149</c:v>
                </c:pt>
                <c:pt idx="130">
                  <c:v>2235</c:v>
                </c:pt>
                <c:pt idx="131">
                  <c:v>2223</c:v>
                </c:pt>
                <c:pt idx="132">
                  <c:v>2249</c:v>
                </c:pt>
                <c:pt idx="133">
                  <c:v>2285</c:v>
                </c:pt>
                <c:pt idx="134">
                  <c:v>2250</c:v>
                </c:pt>
                <c:pt idx="135">
                  <c:v>2187</c:v>
                </c:pt>
                <c:pt idx="136">
                  <c:v>2174</c:v>
                </c:pt>
                <c:pt idx="137">
                  <c:v>2238</c:v>
                </c:pt>
                <c:pt idx="138">
                  <c:v>2190</c:v>
                </c:pt>
                <c:pt idx="139">
                  <c:v>2239</c:v>
                </c:pt>
                <c:pt idx="140">
                  <c:v>2171</c:v>
                </c:pt>
                <c:pt idx="141">
                  <c:v>1783</c:v>
                </c:pt>
                <c:pt idx="142">
                  <c:v>2116</c:v>
                </c:pt>
                <c:pt idx="143">
                  <c:v>2317</c:v>
                </c:pt>
                <c:pt idx="144">
                  <c:v>2165</c:v>
                </c:pt>
                <c:pt idx="145">
                  <c:v>2109</c:v>
                </c:pt>
                <c:pt idx="146">
                  <c:v>2023</c:v>
                </c:pt>
                <c:pt idx="147">
                  <c:v>2105</c:v>
                </c:pt>
                <c:pt idx="148">
                  <c:v>2190</c:v>
                </c:pt>
                <c:pt idx="149">
                  <c:v>2110</c:v>
                </c:pt>
                <c:pt idx="150">
                  <c:v>2039</c:v>
                </c:pt>
                <c:pt idx="151">
                  <c:v>2295</c:v>
                </c:pt>
                <c:pt idx="152">
                  <c:v>2154</c:v>
                </c:pt>
                <c:pt idx="153">
                  <c:v>2119</c:v>
                </c:pt>
                <c:pt idx="154">
                  <c:v>2210</c:v>
                </c:pt>
                <c:pt idx="155">
                  <c:v>2173</c:v>
                </c:pt>
                <c:pt idx="156">
                  <c:v>2138</c:v>
                </c:pt>
                <c:pt idx="157">
                  <c:v>2279</c:v>
                </c:pt>
                <c:pt idx="158">
                  <c:v>2255</c:v>
                </c:pt>
                <c:pt idx="159">
                  <c:v>2150</c:v>
                </c:pt>
                <c:pt idx="160">
                  <c:v>2268</c:v>
                </c:pt>
                <c:pt idx="161">
                  <c:v>2200</c:v>
                </c:pt>
                <c:pt idx="162">
                  <c:v>2251</c:v>
                </c:pt>
                <c:pt idx="163">
                  <c:v>2156</c:v>
                </c:pt>
                <c:pt idx="164">
                  <c:v>2243</c:v>
                </c:pt>
                <c:pt idx="165">
                  <c:v>2253</c:v>
                </c:pt>
                <c:pt idx="166">
                  <c:v>2174</c:v>
                </c:pt>
                <c:pt idx="167">
                  <c:v>2143</c:v>
                </c:pt>
                <c:pt idx="168">
                  <c:v>2148</c:v>
                </c:pt>
                <c:pt idx="169">
                  <c:v>2162</c:v>
                </c:pt>
                <c:pt idx="170">
                  <c:v>2273</c:v>
                </c:pt>
                <c:pt idx="171">
                  <c:v>2276</c:v>
                </c:pt>
                <c:pt idx="172">
                  <c:v>2356</c:v>
                </c:pt>
                <c:pt idx="173">
                  <c:v>2498</c:v>
                </c:pt>
                <c:pt idx="174">
                  <c:v>2457</c:v>
                </c:pt>
                <c:pt idx="175">
                  <c:v>2500</c:v>
                </c:pt>
                <c:pt idx="176">
                  <c:v>2502</c:v>
                </c:pt>
                <c:pt idx="177">
                  <c:v>2470</c:v>
                </c:pt>
                <c:pt idx="178">
                  <c:v>2537</c:v>
                </c:pt>
                <c:pt idx="179">
                  <c:v>2522</c:v>
                </c:pt>
                <c:pt idx="180">
                  <c:v>2546</c:v>
                </c:pt>
                <c:pt idx="181">
                  <c:v>2456</c:v>
                </c:pt>
                <c:pt idx="182">
                  <c:v>2486</c:v>
                </c:pt>
                <c:pt idx="183">
                  <c:v>2598</c:v>
                </c:pt>
                <c:pt idx="184">
                  <c:v>2606</c:v>
                </c:pt>
                <c:pt idx="185">
                  <c:v>2296</c:v>
                </c:pt>
                <c:pt idx="186">
                  <c:v>2270</c:v>
                </c:pt>
                <c:pt idx="187">
                  <c:v>2107</c:v>
                </c:pt>
                <c:pt idx="188">
                  <c:v>2185</c:v>
                </c:pt>
                <c:pt idx="189">
                  <c:v>2221</c:v>
                </c:pt>
                <c:pt idx="190">
                  <c:v>2404</c:v>
                </c:pt>
                <c:pt idx="191">
                  <c:v>2368</c:v>
                </c:pt>
                <c:pt idx="192">
                  <c:v>2209</c:v>
                </c:pt>
                <c:pt idx="193">
                  <c:v>2044</c:v>
                </c:pt>
                <c:pt idx="194">
                  <c:v>2096</c:v>
                </c:pt>
                <c:pt idx="195">
                  <c:v>2194</c:v>
                </c:pt>
                <c:pt idx="196">
                  <c:v>2460</c:v>
                </c:pt>
                <c:pt idx="197">
                  <c:v>2484</c:v>
                </c:pt>
                <c:pt idx="198">
                  <c:v>2356</c:v>
                </c:pt>
                <c:pt idx="199">
                  <c:v>2250</c:v>
                </c:pt>
                <c:pt idx="200">
                  <c:v>2331</c:v>
                </c:pt>
                <c:pt idx="201">
                  <c:v>2293</c:v>
                </c:pt>
                <c:pt idx="202">
                  <c:v>2317</c:v>
                </c:pt>
                <c:pt idx="203">
                  <c:v>2327</c:v>
                </c:pt>
                <c:pt idx="204">
                  <c:v>2193</c:v>
                </c:pt>
                <c:pt idx="205">
                  <c:v>2079</c:v>
                </c:pt>
                <c:pt idx="206">
                  <c:v>2164</c:v>
                </c:pt>
                <c:pt idx="207">
                  <c:v>2008</c:v>
                </c:pt>
                <c:pt idx="208">
                  <c:v>2029</c:v>
                </c:pt>
                <c:pt idx="209">
                  <c:v>1984</c:v>
                </c:pt>
                <c:pt idx="210">
                  <c:v>1967</c:v>
                </c:pt>
                <c:pt idx="211">
                  <c:v>2072</c:v>
                </c:pt>
                <c:pt idx="212">
                  <c:v>2045</c:v>
                </c:pt>
                <c:pt idx="213">
                  <c:v>2129</c:v>
                </c:pt>
                <c:pt idx="214">
                  <c:v>2107</c:v>
                </c:pt>
                <c:pt idx="215">
                  <c:v>2154</c:v>
                </c:pt>
                <c:pt idx="216">
                  <c:v>2147</c:v>
                </c:pt>
                <c:pt idx="217">
                  <c:v>2147</c:v>
                </c:pt>
                <c:pt idx="218">
                  <c:v>2201</c:v>
                </c:pt>
                <c:pt idx="219">
                  <c:v>2146</c:v>
                </c:pt>
                <c:pt idx="220">
                  <c:v>2220</c:v>
                </c:pt>
                <c:pt idx="221">
                  <c:v>2169</c:v>
                </c:pt>
                <c:pt idx="222">
                  <c:v>2060</c:v>
                </c:pt>
                <c:pt idx="223">
                  <c:v>2076</c:v>
                </c:pt>
                <c:pt idx="224">
                  <c:v>2226</c:v>
                </c:pt>
                <c:pt idx="225">
                  <c:v>2229</c:v>
                </c:pt>
                <c:pt idx="226">
                  <c:v>2195</c:v>
                </c:pt>
                <c:pt idx="227">
                  <c:v>2215</c:v>
                </c:pt>
                <c:pt idx="228">
                  <c:v>2113</c:v>
                </c:pt>
                <c:pt idx="229">
                  <c:v>2199</c:v>
                </c:pt>
                <c:pt idx="230">
                  <c:v>2245</c:v>
                </c:pt>
                <c:pt idx="231">
                  <c:v>2252</c:v>
                </c:pt>
                <c:pt idx="232">
                  <c:v>2176</c:v>
                </c:pt>
                <c:pt idx="233">
                  <c:v>2229</c:v>
                </c:pt>
                <c:pt idx="234">
                  <c:v>2241</c:v>
                </c:pt>
                <c:pt idx="235">
                  <c:v>2111</c:v>
                </c:pt>
                <c:pt idx="236">
                  <c:v>2062</c:v>
                </c:pt>
                <c:pt idx="237">
                  <c:v>2076</c:v>
                </c:pt>
                <c:pt idx="238">
                  <c:v>2105</c:v>
                </c:pt>
                <c:pt idx="239">
                  <c:v>2044</c:v>
                </c:pt>
                <c:pt idx="240">
                  <c:v>1857</c:v>
                </c:pt>
                <c:pt idx="241">
                  <c:v>1739</c:v>
                </c:pt>
                <c:pt idx="242">
                  <c:v>1621</c:v>
                </c:pt>
                <c:pt idx="243">
                  <c:v>1668</c:v>
                </c:pt>
                <c:pt idx="244">
                  <c:v>1741</c:v>
                </c:pt>
                <c:pt idx="245">
                  <c:v>1824</c:v>
                </c:pt>
                <c:pt idx="246">
                  <c:v>1792</c:v>
                </c:pt>
                <c:pt idx="247">
                  <c:v>1961</c:v>
                </c:pt>
                <c:pt idx="248">
                  <c:v>1958</c:v>
                </c:pt>
                <c:pt idx="249">
                  <c:v>1790</c:v>
                </c:pt>
                <c:pt idx="250">
                  <c:v>1545</c:v>
                </c:pt>
                <c:pt idx="251">
                  <c:v>1660</c:v>
                </c:pt>
                <c:pt idx="252">
                  <c:v>1599</c:v>
                </c:pt>
                <c:pt idx="253">
                  <c:v>1827</c:v>
                </c:pt>
                <c:pt idx="254">
                  <c:v>1724</c:v>
                </c:pt>
                <c:pt idx="255">
                  <c:v>1811</c:v>
                </c:pt>
                <c:pt idx="256">
                  <c:v>1774</c:v>
                </c:pt>
                <c:pt idx="257">
                  <c:v>1632</c:v>
                </c:pt>
                <c:pt idx="258">
                  <c:v>1593</c:v>
                </c:pt>
                <c:pt idx="259">
                  <c:v>1641</c:v>
                </c:pt>
                <c:pt idx="260">
                  <c:v>1707</c:v>
                </c:pt>
                <c:pt idx="261">
                  <c:v>1690</c:v>
                </c:pt>
                <c:pt idx="262">
                  <c:v>1828</c:v>
                </c:pt>
                <c:pt idx="263">
                  <c:v>1763</c:v>
                </c:pt>
                <c:pt idx="264">
                  <c:v>1647</c:v>
                </c:pt>
                <c:pt idx="265">
                  <c:v>1787</c:v>
                </c:pt>
                <c:pt idx="266">
                  <c:v>1826</c:v>
                </c:pt>
                <c:pt idx="267">
                  <c:v>1961</c:v>
                </c:pt>
                <c:pt idx="268">
                  <c:v>1934</c:v>
                </c:pt>
                <c:pt idx="269">
                  <c:v>2006</c:v>
                </c:pt>
                <c:pt idx="270">
                  <c:v>2049</c:v>
                </c:pt>
                <c:pt idx="271">
                  <c:v>1970</c:v>
                </c:pt>
                <c:pt idx="272">
                  <c:v>2004</c:v>
                </c:pt>
                <c:pt idx="273">
                  <c:v>2124</c:v>
                </c:pt>
                <c:pt idx="274">
                  <c:v>1934</c:v>
                </c:pt>
                <c:pt idx="275">
                  <c:v>2072</c:v>
                </c:pt>
                <c:pt idx="276">
                  <c:v>2272</c:v>
                </c:pt>
                <c:pt idx="277">
                  <c:v>2203</c:v>
                </c:pt>
                <c:pt idx="278">
                  <c:v>2212</c:v>
                </c:pt>
                <c:pt idx="279">
                  <c:v>2252</c:v>
                </c:pt>
                <c:pt idx="280">
                  <c:v>2234</c:v>
                </c:pt>
                <c:pt idx="281">
                  <c:v>2295</c:v>
                </c:pt>
                <c:pt idx="282">
                  <c:v>2531</c:v>
                </c:pt>
                <c:pt idx="283">
                  <c:v>2415</c:v>
                </c:pt>
                <c:pt idx="284">
                  <c:v>2351</c:v>
                </c:pt>
                <c:pt idx="285">
                  <c:v>2396</c:v>
                </c:pt>
                <c:pt idx="286">
                  <c:v>2281</c:v>
                </c:pt>
                <c:pt idx="287">
                  <c:v>2487</c:v>
                </c:pt>
                <c:pt idx="288">
                  <c:v>2477</c:v>
                </c:pt>
                <c:pt idx="289">
                  <c:v>2379</c:v>
                </c:pt>
                <c:pt idx="290">
                  <c:v>2369</c:v>
                </c:pt>
                <c:pt idx="291">
                  <c:v>2251</c:v>
                </c:pt>
                <c:pt idx="292">
                  <c:v>2235</c:v>
                </c:pt>
                <c:pt idx="293">
                  <c:v>2296</c:v>
                </c:pt>
                <c:pt idx="294">
                  <c:v>2303</c:v>
                </c:pt>
                <c:pt idx="295">
                  <c:v>2242</c:v>
                </c:pt>
                <c:pt idx="296">
                  <c:v>2317</c:v>
                </c:pt>
                <c:pt idx="297">
                  <c:v>2329</c:v>
                </c:pt>
                <c:pt idx="298">
                  <c:v>2270</c:v>
                </c:pt>
                <c:pt idx="299">
                  <c:v>2283</c:v>
                </c:pt>
                <c:pt idx="300">
                  <c:v>2266</c:v>
                </c:pt>
                <c:pt idx="301">
                  <c:v>2260</c:v>
                </c:pt>
                <c:pt idx="302">
                  <c:v>2374</c:v>
                </c:pt>
                <c:pt idx="303">
                  <c:v>2462</c:v>
                </c:pt>
                <c:pt idx="304">
                  <c:v>2543</c:v>
                </c:pt>
                <c:pt idx="305">
                  <c:v>2655</c:v>
                </c:pt>
                <c:pt idx="306">
                  <c:v>2566</c:v>
                </c:pt>
                <c:pt idx="307">
                  <c:v>2615</c:v>
                </c:pt>
                <c:pt idx="308">
                  <c:v>2636</c:v>
                </c:pt>
                <c:pt idx="309">
                  <c:v>2672</c:v>
                </c:pt>
                <c:pt idx="310">
                  <c:v>2615</c:v>
                </c:pt>
                <c:pt idx="311">
                  <c:v>2571</c:v>
                </c:pt>
                <c:pt idx="312">
                  <c:v>2623</c:v>
                </c:pt>
                <c:pt idx="313">
                  <c:v>2550</c:v>
                </c:pt>
                <c:pt idx="314">
                  <c:v>2588</c:v>
                </c:pt>
                <c:pt idx="315">
                  <c:v>2652</c:v>
                </c:pt>
                <c:pt idx="316">
                  <c:v>2515</c:v>
                </c:pt>
                <c:pt idx="317">
                  <c:v>2515</c:v>
                </c:pt>
                <c:pt idx="318">
                  <c:v>2541</c:v>
                </c:pt>
                <c:pt idx="319">
                  <c:v>2556</c:v>
                </c:pt>
                <c:pt idx="320">
                  <c:v>2642</c:v>
                </c:pt>
                <c:pt idx="321">
                  <c:v>2633</c:v>
                </c:pt>
                <c:pt idx="322">
                  <c:v>2611</c:v>
                </c:pt>
                <c:pt idx="323">
                  <c:v>2584</c:v>
                </c:pt>
                <c:pt idx="324">
                  <c:v>2691</c:v>
                </c:pt>
                <c:pt idx="325">
                  <c:v>2562</c:v>
                </c:pt>
                <c:pt idx="326">
                  <c:v>2438</c:v>
                </c:pt>
                <c:pt idx="327">
                  <c:v>2545</c:v>
                </c:pt>
                <c:pt idx="328">
                  <c:v>2541</c:v>
                </c:pt>
                <c:pt idx="329">
                  <c:v>2513</c:v>
                </c:pt>
                <c:pt idx="330">
                  <c:v>2600</c:v>
                </c:pt>
                <c:pt idx="331">
                  <c:v>2622</c:v>
                </c:pt>
                <c:pt idx="332">
                  <c:v>2623</c:v>
                </c:pt>
                <c:pt idx="333">
                  <c:v>2663</c:v>
                </c:pt>
                <c:pt idx="334">
                  <c:v>2655</c:v>
                </c:pt>
                <c:pt idx="335">
                  <c:v>2676</c:v>
                </c:pt>
                <c:pt idx="336">
                  <c:v>2704</c:v>
                </c:pt>
                <c:pt idx="337">
                  <c:v>2516</c:v>
                </c:pt>
                <c:pt idx="338">
                  <c:v>2561</c:v>
                </c:pt>
                <c:pt idx="339">
                  <c:v>2649</c:v>
                </c:pt>
                <c:pt idx="340">
                  <c:v>2627</c:v>
                </c:pt>
                <c:pt idx="341">
                  <c:v>2684</c:v>
                </c:pt>
                <c:pt idx="342">
                  <c:v>2688</c:v>
                </c:pt>
                <c:pt idx="343">
                  <c:v>2747</c:v>
                </c:pt>
                <c:pt idx="344">
                  <c:v>2532</c:v>
                </c:pt>
                <c:pt idx="345">
                  <c:v>2562</c:v>
                </c:pt>
                <c:pt idx="346">
                  <c:v>2637</c:v>
                </c:pt>
                <c:pt idx="347">
                  <c:v>2612</c:v>
                </c:pt>
                <c:pt idx="348">
                  <c:v>2609</c:v>
                </c:pt>
                <c:pt idx="349">
                  <c:v>2548</c:v>
                </c:pt>
                <c:pt idx="350">
                  <c:v>2270</c:v>
                </c:pt>
                <c:pt idx="351">
                  <c:v>2436</c:v>
                </c:pt>
                <c:pt idx="352">
                  <c:v>2377</c:v>
                </c:pt>
                <c:pt idx="353">
                  <c:v>2397</c:v>
                </c:pt>
                <c:pt idx="354">
                  <c:v>2538</c:v>
                </c:pt>
                <c:pt idx="355">
                  <c:v>2477</c:v>
                </c:pt>
                <c:pt idx="356">
                  <c:v>2691</c:v>
                </c:pt>
                <c:pt idx="357">
                  <c:v>2785</c:v>
                </c:pt>
                <c:pt idx="358">
                  <c:v>2683</c:v>
                </c:pt>
                <c:pt idx="359">
                  <c:v>2624</c:v>
                </c:pt>
                <c:pt idx="360">
                  <c:v>2606</c:v>
                </c:pt>
                <c:pt idx="361">
                  <c:v>2580</c:v>
                </c:pt>
                <c:pt idx="362">
                  <c:v>2609</c:v>
                </c:pt>
                <c:pt idx="363">
                  <c:v>2604</c:v>
                </c:pt>
                <c:pt idx="364">
                  <c:v>2639</c:v>
                </c:pt>
                <c:pt idx="365">
                  <c:v>2675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AC-4D39-814D-99BAC33CCF59}"/>
            </c:ext>
          </c:extLst>
        </c:ser>
        <c:ser>
          <c:idx val="2"/>
          <c:order val="2"/>
          <c:tx>
            <c:v>2023</c:v>
          </c:tx>
          <c:spPr>
            <a:ln w="127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Gasimport!$H$369:$H$733</c:f>
              <c:numCache>
                <c:formatCode>General</c:formatCode>
                <c:ptCount val="365"/>
                <c:pt idx="0">
                  <c:v>2931</c:v>
                </c:pt>
                <c:pt idx="1">
                  <c:v>3042</c:v>
                </c:pt>
                <c:pt idx="2">
                  <c:v>3157</c:v>
                </c:pt>
                <c:pt idx="3">
                  <c:v>3209</c:v>
                </c:pt>
                <c:pt idx="4">
                  <c:v>3176</c:v>
                </c:pt>
                <c:pt idx="5">
                  <c:v>3240</c:v>
                </c:pt>
                <c:pt idx="6">
                  <c:v>3206</c:v>
                </c:pt>
                <c:pt idx="7">
                  <c:v>3136</c:v>
                </c:pt>
                <c:pt idx="8">
                  <c:v>3294</c:v>
                </c:pt>
                <c:pt idx="9">
                  <c:v>3223</c:v>
                </c:pt>
                <c:pt idx="10">
                  <c:v>3339</c:v>
                </c:pt>
                <c:pt idx="11">
                  <c:v>3241</c:v>
                </c:pt>
                <c:pt idx="12">
                  <c:v>3042</c:v>
                </c:pt>
                <c:pt idx="13">
                  <c:v>2849</c:v>
                </c:pt>
                <c:pt idx="14">
                  <c:v>2964</c:v>
                </c:pt>
                <c:pt idx="15">
                  <c:v>2936</c:v>
                </c:pt>
                <c:pt idx="16">
                  <c:v>2918</c:v>
                </c:pt>
                <c:pt idx="17">
                  <c:v>3174</c:v>
                </c:pt>
                <c:pt idx="18">
                  <c:v>3035</c:v>
                </c:pt>
                <c:pt idx="19">
                  <c:v>3035</c:v>
                </c:pt>
                <c:pt idx="20">
                  <c:v>3015</c:v>
                </c:pt>
                <c:pt idx="21">
                  <c:v>2871</c:v>
                </c:pt>
                <c:pt idx="22">
                  <c:v>2785</c:v>
                </c:pt>
                <c:pt idx="23">
                  <c:v>2880</c:v>
                </c:pt>
                <c:pt idx="24">
                  <c:v>2963</c:v>
                </c:pt>
                <c:pt idx="25">
                  <c:v>3068</c:v>
                </c:pt>
                <c:pt idx="26">
                  <c:v>2817</c:v>
                </c:pt>
                <c:pt idx="27">
                  <c:v>2891</c:v>
                </c:pt>
                <c:pt idx="28">
                  <c:v>3048</c:v>
                </c:pt>
                <c:pt idx="29">
                  <c:v>3096</c:v>
                </c:pt>
                <c:pt idx="30">
                  <c:v>3056</c:v>
                </c:pt>
                <c:pt idx="31">
                  <c:v>3227</c:v>
                </c:pt>
                <c:pt idx="32">
                  <c:v>3127</c:v>
                </c:pt>
                <c:pt idx="33">
                  <c:v>3172</c:v>
                </c:pt>
                <c:pt idx="34">
                  <c:v>3068</c:v>
                </c:pt>
                <c:pt idx="35">
                  <c:v>3047</c:v>
                </c:pt>
                <c:pt idx="36">
                  <c:v>3042</c:v>
                </c:pt>
                <c:pt idx="37">
                  <c:v>3011</c:v>
                </c:pt>
                <c:pt idx="38">
                  <c:v>3180</c:v>
                </c:pt>
                <c:pt idx="39">
                  <c:v>3328</c:v>
                </c:pt>
                <c:pt idx="40">
                  <c:v>3227</c:v>
                </c:pt>
                <c:pt idx="41">
                  <c:v>3209</c:v>
                </c:pt>
                <c:pt idx="42">
                  <c:v>3185</c:v>
                </c:pt>
                <c:pt idx="43">
                  <c:v>3201</c:v>
                </c:pt>
                <c:pt idx="44">
                  <c:v>3216</c:v>
                </c:pt>
                <c:pt idx="45">
                  <c:v>3160</c:v>
                </c:pt>
                <c:pt idx="46">
                  <c:v>3013</c:v>
                </c:pt>
                <c:pt idx="47">
                  <c:v>3064</c:v>
                </c:pt>
                <c:pt idx="48">
                  <c:v>3188</c:v>
                </c:pt>
                <c:pt idx="49">
                  <c:v>3184</c:v>
                </c:pt>
                <c:pt idx="50">
                  <c:v>3169</c:v>
                </c:pt>
                <c:pt idx="51">
                  <c:v>2992</c:v>
                </c:pt>
                <c:pt idx="52">
                  <c:v>2844</c:v>
                </c:pt>
                <c:pt idx="53">
                  <c:v>2791</c:v>
                </c:pt>
                <c:pt idx="54">
                  <c:v>2993</c:v>
                </c:pt>
                <c:pt idx="55">
                  <c:v>3009</c:v>
                </c:pt>
                <c:pt idx="56">
                  <c:v>3059</c:v>
                </c:pt>
                <c:pt idx="57">
                  <c:v>3153</c:v>
                </c:pt>
                <c:pt idx="58">
                  <c:v>3102</c:v>
                </c:pt>
                <c:pt idx="59">
                  <c:v>3178</c:v>
                </c:pt>
                <c:pt idx="60">
                  <c:v>3030</c:v>
                </c:pt>
                <c:pt idx="61">
                  <c:v>2963</c:v>
                </c:pt>
                <c:pt idx="62">
                  <c:v>3004</c:v>
                </c:pt>
                <c:pt idx="63">
                  <c:v>2869</c:v>
                </c:pt>
                <c:pt idx="64">
                  <c:v>2872</c:v>
                </c:pt>
                <c:pt idx="65">
                  <c:v>2526</c:v>
                </c:pt>
                <c:pt idx="66">
                  <c:v>2392</c:v>
                </c:pt>
                <c:pt idx="67">
                  <c:v>2557</c:v>
                </c:pt>
                <c:pt idx="68">
                  <c:v>2777</c:v>
                </c:pt>
                <c:pt idx="69">
                  <c:v>2792</c:v>
                </c:pt>
                <c:pt idx="70">
                  <c:v>2899</c:v>
                </c:pt>
                <c:pt idx="71">
                  <c:v>2795</c:v>
                </c:pt>
                <c:pt idx="72">
                  <c:v>2672</c:v>
                </c:pt>
                <c:pt idx="73">
                  <c:v>2981</c:v>
                </c:pt>
                <c:pt idx="74">
                  <c:v>3124</c:v>
                </c:pt>
                <c:pt idx="75">
                  <c:v>2862</c:v>
                </c:pt>
                <c:pt idx="76">
                  <c:v>2746</c:v>
                </c:pt>
                <c:pt idx="77">
                  <c:v>2682</c:v>
                </c:pt>
                <c:pt idx="78">
                  <c:v>2809</c:v>
                </c:pt>
                <c:pt idx="79">
                  <c:v>2947</c:v>
                </c:pt>
                <c:pt idx="80">
                  <c:v>3044</c:v>
                </c:pt>
                <c:pt idx="81">
                  <c:v>2985</c:v>
                </c:pt>
                <c:pt idx="82">
                  <c:v>3068</c:v>
                </c:pt>
                <c:pt idx="83">
                  <c:v>2907</c:v>
                </c:pt>
                <c:pt idx="84">
                  <c:v>2870</c:v>
                </c:pt>
                <c:pt idx="85">
                  <c:v>2977</c:v>
                </c:pt>
                <c:pt idx="86">
                  <c:v>2977</c:v>
                </c:pt>
                <c:pt idx="87">
                  <c:v>2990</c:v>
                </c:pt>
                <c:pt idx="88">
                  <c:v>2943</c:v>
                </c:pt>
                <c:pt idx="89">
                  <c:v>2909</c:v>
                </c:pt>
                <c:pt idx="90">
                  <c:v>2912</c:v>
                </c:pt>
                <c:pt idx="91">
                  <c:v>3027</c:v>
                </c:pt>
                <c:pt idx="92">
                  <c:v>3051</c:v>
                </c:pt>
                <c:pt idx="93">
                  <c:v>3072</c:v>
                </c:pt>
                <c:pt idx="94">
                  <c:v>3050</c:v>
                </c:pt>
                <c:pt idx="95">
                  <c:v>3085</c:v>
                </c:pt>
                <c:pt idx="96">
                  <c:v>3020</c:v>
                </c:pt>
                <c:pt idx="97">
                  <c:v>2873</c:v>
                </c:pt>
                <c:pt idx="98">
                  <c:v>3006</c:v>
                </c:pt>
                <c:pt idx="99">
                  <c:v>3136</c:v>
                </c:pt>
                <c:pt idx="100">
                  <c:v>3180</c:v>
                </c:pt>
                <c:pt idx="101">
                  <c:v>3205</c:v>
                </c:pt>
                <c:pt idx="102">
                  <c:v>3153</c:v>
                </c:pt>
                <c:pt idx="103">
                  <c:v>3114</c:v>
                </c:pt>
                <c:pt idx="104">
                  <c:v>3044</c:v>
                </c:pt>
                <c:pt idx="105">
                  <c:v>3057</c:v>
                </c:pt>
                <c:pt idx="106">
                  <c:v>3207</c:v>
                </c:pt>
                <c:pt idx="107">
                  <c:v>3220</c:v>
                </c:pt>
                <c:pt idx="108">
                  <c:v>3172</c:v>
                </c:pt>
                <c:pt idx="109">
                  <c:v>3135</c:v>
                </c:pt>
                <c:pt idx="110">
                  <c:v>3144</c:v>
                </c:pt>
                <c:pt idx="111">
                  <c:v>3174</c:v>
                </c:pt>
                <c:pt idx="112">
                  <c:v>3097</c:v>
                </c:pt>
                <c:pt idx="113">
                  <c:v>3273</c:v>
                </c:pt>
                <c:pt idx="114">
                  <c:v>3297</c:v>
                </c:pt>
                <c:pt idx="115">
                  <c:v>3156</c:v>
                </c:pt>
                <c:pt idx="116">
                  <c:v>3182</c:v>
                </c:pt>
                <c:pt idx="117">
                  <c:v>3137</c:v>
                </c:pt>
                <c:pt idx="118">
                  <c:v>3201</c:v>
                </c:pt>
                <c:pt idx="119">
                  <c:v>3159</c:v>
                </c:pt>
                <c:pt idx="120">
                  <c:v>3195</c:v>
                </c:pt>
                <c:pt idx="121">
                  <c:v>3182</c:v>
                </c:pt>
                <c:pt idx="122">
                  <c:v>3209</c:v>
                </c:pt>
                <c:pt idx="123">
                  <c:v>3120</c:v>
                </c:pt>
                <c:pt idx="124">
                  <c:v>2991</c:v>
                </c:pt>
                <c:pt idx="125">
                  <c:v>3029</c:v>
                </c:pt>
                <c:pt idx="126">
                  <c:v>3093</c:v>
                </c:pt>
                <c:pt idx="127">
                  <c:v>3180</c:v>
                </c:pt>
                <c:pt idx="128">
                  <c:v>2806</c:v>
                </c:pt>
                <c:pt idx="129">
                  <c:v>2802</c:v>
                </c:pt>
                <c:pt idx="130">
                  <c:v>2773</c:v>
                </c:pt>
                <c:pt idx="131">
                  <c:v>3013</c:v>
                </c:pt>
                <c:pt idx="132">
                  <c:v>3058</c:v>
                </c:pt>
                <c:pt idx="133">
                  <c:v>3007</c:v>
                </c:pt>
                <c:pt idx="134">
                  <c:v>3042</c:v>
                </c:pt>
                <c:pt idx="135">
                  <c:v>3047</c:v>
                </c:pt>
                <c:pt idx="136">
                  <c:v>3005</c:v>
                </c:pt>
                <c:pt idx="137">
                  <c:v>3045</c:v>
                </c:pt>
                <c:pt idx="138">
                  <c:v>3034</c:v>
                </c:pt>
                <c:pt idx="139">
                  <c:v>3057</c:v>
                </c:pt>
                <c:pt idx="140">
                  <c:v>3087</c:v>
                </c:pt>
                <c:pt idx="141">
                  <c:v>2906</c:v>
                </c:pt>
                <c:pt idx="142">
                  <c:v>3011</c:v>
                </c:pt>
                <c:pt idx="143">
                  <c:v>2979</c:v>
                </c:pt>
                <c:pt idx="144">
                  <c:v>2899</c:v>
                </c:pt>
                <c:pt idx="145">
                  <c:v>2905</c:v>
                </c:pt>
                <c:pt idx="146">
                  <c:v>2980</c:v>
                </c:pt>
                <c:pt idx="147">
                  <c:v>2774</c:v>
                </c:pt>
                <c:pt idx="148">
                  <c:v>2924</c:v>
                </c:pt>
                <c:pt idx="149">
                  <c:v>2870</c:v>
                </c:pt>
                <c:pt idx="150">
                  <c:v>2776</c:v>
                </c:pt>
                <c:pt idx="151">
                  <c:v>2567</c:v>
                </c:pt>
                <c:pt idx="152">
                  <c:v>2515</c:v>
                </c:pt>
                <c:pt idx="153">
                  <c:v>2476</c:v>
                </c:pt>
                <c:pt idx="154">
                  <c:v>2377</c:v>
                </c:pt>
                <c:pt idx="155">
                  <c:v>2464</c:v>
                </c:pt>
                <c:pt idx="156">
                  <c:v>2293</c:v>
                </c:pt>
                <c:pt idx="157">
                  <c:v>2223</c:v>
                </c:pt>
                <c:pt idx="158">
                  <c:v>2290</c:v>
                </c:pt>
                <c:pt idx="159">
                  <c:v>2212</c:v>
                </c:pt>
                <c:pt idx="160">
                  <c:v>2484</c:v>
                </c:pt>
                <c:pt idx="161">
                  <c:v>2398</c:v>
                </c:pt>
                <c:pt idx="162">
                  <c:v>2440</c:v>
                </c:pt>
                <c:pt idx="163">
                  <c:v>2429</c:v>
                </c:pt>
                <c:pt idx="164">
                  <c:v>2375</c:v>
                </c:pt>
                <c:pt idx="165">
                  <c:v>2333</c:v>
                </c:pt>
                <c:pt idx="166">
                  <c:v>2344</c:v>
                </c:pt>
                <c:pt idx="167">
                  <c:v>2289</c:v>
                </c:pt>
                <c:pt idx="168">
                  <c:v>2508</c:v>
                </c:pt>
                <c:pt idx="169">
                  <c:v>2376</c:v>
                </c:pt>
                <c:pt idx="170">
                  <c:v>2381</c:v>
                </c:pt>
                <c:pt idx="171">
                  <c:v>2165</c:v>
                </c:pt>
                <c:pt idx="172">
                  <c:v>2040</c:v>
                </c:pt>
                <c:pt idx="173">
                  <c:v>2103</c:v>
                </c:pt>
                <c:pt idx="174">
                  <c:v>2390</c:v>
                </c:pt>
                <c:pt idx="175">
                  <c:v>2465</c:v>
                </c:pt>
                <c:pt idx="176">
                  <c:v>2417</c:v>
                </c:pt>
                <c:pt idx="177">
                  <c:v>2310</c:v>
                </c:pt>
                <c:pt idx="178">
                  <c:v>2443</c:v>
                </c:pt>
                <c:pt idx="179">
                  <c:v>2363</c:v>
                </c:pt>
                <c:pt idx="180">
                  <c:v>2326</c:v>
                </c:pt>
                <c:pt idx="181">
                  <c:v>2394</c:v>
                </c:pt>
                <c:pt idx="182">
                  <c:v>2390</c:v>
                </c:pt>
                <c:pt idx="183">
                  <c:v>2342</c:v>
                </c:pt>
                <c:pt idx="184">
                  <c:v>2089</c:v>
                </c:pt>
                <c:pt idx="185">
                  <c:v>2178</c:v>
                </c:pt>
                <c:pt idx="186">
                  <c:v>2146</c:v>
                </c:pt>
                <c:pt idx="187">
                  <c:v>2196</c:v>
                </c:pt>
                <c:pt idx="188">
                  <c:v>2210</c:v>
                </c:pt>
                <c:pt idx="189">
                  <c:v>2187</c:v>
                </c:pt>
                <c:pt idx="190">
                  <c:v>2140</c:v>
                </c:pt>
                <c:pt idx="191">
                  <c:v>2195</c:v>
                </c:pt>
                <c:pt idx="192">
                  <c:v>2274</c:v>
                </c:pt>
                <c:pt idx="193">
                  <c:v>2230</c:v>
                </c:pt>
                <c:pt idx="194">
                  <c:v>2177</c:v>
                </c:pt>
                <c:pt idx="195">
                  <c:v>2320</c:v>
                </c:pt>
                <c:pt idx="196">
                  <c:v>2286</c:v>
                </c:pt>
                <c:pt idx="197">
                  <c:v>2427</c:v>
                </c:pt>
                <c:pt idx="198">
                  <c:v>2491</c:v>
                </c:pt>
                <c:pt idx="199">
                  <c:v>2527</c:v>
                </c:pt>
                <c:pt idx="200">
                  <c:v>2421</c:v>
                </c:pt>
                <c:pt idx="201">
                  <c:v>2415</c:v>
                </c:pt>
                <c:pt idx="202">
                  <c:v>2503</c:v>
                </c:pt>
                <c:pt idx="203">
                  <c:v>2482</c:v>
                </c:pt>
                <c:pt idx="204">
                  <c:v>2431</c:v>
                </c:pt>
                <c:pt idx="205">
                  <c:v>2338</c:v>
                </c:pt>
                <c:pt idx="206">
                  <c:v>2326</c:v>
                </c:pt>
                <c:pt idx="207">
                  <c:v>2278</c:v>
                </c:pt>
                <c:pt idx="208">
                  <c:v>2260</c:v>
                </c:pt>
                <c:pt idx="209">
                  <c:v>2536</c:v>
                </c:pt>
                <c:pt idx="210">
                  <c:v>2408</c:v>
                </c:pt>
                <c:pt idx="211">
                  <c:v>2458</c:v>
                </c:pt>
                <c:pt idx="212">
                  <c:v>2415</c:v>
                </c:pt>
                <c:pt idx="213">
                  <c:v>2470</c:v>
                </c:pt>
                <c:pt idx="214">
                  <c:v>2486</c:v>
                </c:pt>
                <c:pt idx="215">
                  <c:v>2348</c:v>
                </c:pt>
                <c:pt idx="216">
                  <c:v>2418</c:v>
                </c:pt>
                <c:pt idx="217">
                  <c:v>2398</c:v>
                </c:pt>
                <c:pt idx="218">
                  <c:v>2393</c:v>
                </c:pt>
                <c:pt idx="219">
                  <c:v>2383</c:v>
                </c:pt>
                <c:pt idx="220">
                  <c:v>2339</c:v>
                </c:pt>
                <c:pt idx="221">
                  <c:v>2271</c:v>
                </c:pt>
                <c:pt idx="222">
                  <c:v>2233</c:v>
                </c:pt>
                <c:pt idx="223">
                  <c:v>2451</c:v>
                </c:pt>
                <c:pt idx="224">
                  <c:v>2402</c:v>
                </c:pt>
                <c:pt idx="225">
                  <c:v>2303</c:v>
                </c:pt>
                <c:pt idx="226">
                  <c:v>2447</c:v>
                </c:pt>
                <c:pt idx="227">
                  <c:v>2363</c:v>
                </c:pt>
                <c:pt idx="228">
                  <c:v>2404</c:v>
                </c:pt>
                <c:pt idx="229">
                  <c:v>2303</c:v>
                </c:pt>
                <c:pt idx="230">
                  <c:v>2308</c:v>
                </c:pt>
                <c:pt idx="231">
                  <c:v>2208</c:v>
                </c:pt>
                <c:pt idx="232">
                  <c:v>2249</c:v>
                </c:pt>
                <c:pt idx="233">
                  <c:v>2174</c:v>
                </c:pt>
                <c:pt idx="234">
                  <c:v>2172</c:v>
                </c:pt>
                <c:pt idx="235">
                  <c:v>2146</c:v>
                </c:pt>
                <c:pt idx="236">
                  <c:v>2044</c:v>
                </c:pt>
                <c:pt idx="237">
                  <c:v>1948</c:v>
                </c:pt>
                <c:pt idx="238">
                  <c:v>1928</c:v>
                </c:pt>
                <c:pt idx="239">
                  <c:v>1930</c:v>
                </c:pt>
                <c:pt idx="240">
                  <c:v>1757</c:v>
                </c:pt>
                <c:pt idx="241">
                  <c:v>1950</c:v>
                </c:pt>
                <c:pt idx="242">
                  <c:v>1950</c:v>
                </c:pt>
                <c:pt idx="243">
                  <c:v>2044</c:v>
                </c:pt>
                <c:pt idx="244">
                  <c:v>1557</c:v>
                </c:pt>
                <c:pt idx="245">
                  <c:v>1551</c:v>
                </c:pt>
                <c:pt idx="246">
                  <c:v>1645</c:v>
                </c:pt>
                <c:pt idx="247">
                  <c:v>1668</c:v>
                </c:pt>
                <c:pt idx="248">
                  <c:v>1662</c:v>
                </c:pt>
                <c:pt idx="249">
                  <c:v>1588</c:v>
                </c:pt>
                <c:pt idx="250">
                  <c:v>1585</c:v>
                </c:pt>
                <c:pt idx="251">
                  <c:v>1405</c:v>
                </c:pt>
                <c:pt idx="252">
                  <c:v>1363</c:v>
                </c:pt>
                <c:pt idx="253">
                  <c:v>1286</c:v>
                </c:pt>
                <c:pt idx="254">
                  <c:v>1578</c:v>
                </c:pt>
                <c:pt idx="255">
                  <c:v>1525</c:v>
                </c:pt>
                <c:pt idx="256">
                  <c:v>1579</c:v>
                </c:pt>
                <c:pt idx="257">
                  <c:v>1549</c:v>
                </c:pt>
                <c:pt idx="258">
                  <c:v>1745</c:v>
                </c:pt>
                <c:pt idx="259">
                  <c:v>1766</c:v>
                </c:pt>
                <c:pt idx="260">
                  <c:v>1795</c:v>
                </c:pt>
                <c:pt idx="261">
                  <c:v>1865</c:v>
                </c:pt>
                <c:pt idx="262">
                  <c:v>1719</c:v>
                </c:pt>
                <c:pt idx="263">
                  <c:v>1742</c:v>
                </c:pt>
                <c:pt idx="264">
                  <c:v>1885</c:v>
                </c:pt>
                <c:pt idx="265">
                  <c:v>1763</c:v>
                </c:pt>
                <c:pt idx="266">
                  <c:v>1844</c:v>
                </c:pt>
                <c:pt idx="267">
                  <c:v>1869</c:v>
                </c:pt>
                <c:pt idx="268">
                  <c:v>1900</c:v>
                </c:pt>
                <c:pt idx="269">
                  <c:v>1899</c:v>
                </c:pt>
                <c:pt idx="270">
                  <c:v>1901</c:v>
                </c:pt>
                <c:pt idx="271">
                  <c:v>1918</c:v>
                </c:pt>
                <c:pt idx="272">
                  <c:v>2159</c:v>
                </c:pt>
                <c:pt idx="273">
                  <c:v>2102</c:v>
                </c:pt>
                <c:pt idx="274">
                  <c:v>1963</c:v>
                </c:pt>
                <c:pt idx="275">
                  <c:v>2107</c:v>
                </c:pt>
                <c:pt idx="276">
                  <c:v>2102</c:v>
                </c:pt>
                <c:pt idx="277">
                  <c:v>2063</c:v>
                </c:pt>
                <c:pt idx="278">
                  <c:v>2089</c:v>
                </c:pt>
                <c:pt idx="279">
                  <c:v>2123</c:v>
                </c:pt>
                <c:pt idx="280">
                  <c:v>2113</c:v>
                </c:pt>
                <c:pt idx="281">
                  <c:v>2233</c:v>
                </c:pt>
                <c:pt idx="282">
                  <c:v>2266</c:v>
                </c:pt>
                <c:pt idx="283">
                  <c:v>2251</c:v>
                </c:pt>
                <c:pt idx="284">
                  <c:v>2278</c:v>
                </c:pt>
                <c:pt idx="285">
                  <c:v>2385</c:v>
                </c:pt>
                <c:pt idx="286">
                  <c:v>2345</c:v>
                </c:pt>
                <c:pt idx="287">
                  <c:v>2401</c:v>
                </c:pt>
                <c:pt idx="288">
                  <c:v>2716</c:v>
                </c:pt>
                <c:pt idx="289">
                  <c:v>2653</c:v>
                </c:pt>
                <c:pt idx="290">
                  <c:v>2577</c:v>
                </c:pt>
                <c:pt idx="291">
                  <c:v>2526</c:v>
                </c:pt>
                <c:pt idx="292">
                  <c:v>2535</c:v>
                </c:pt>
                <c:pt idx="293">
                  <c:v>2384</c:v>
                </c:pt>
                <c:pt idx="294">
                  <c:v>2449</c:v>
                </c:pt>
                <c:pt idx="295">
                  <c:v>2623</c:v>
                </c:pt>
                <c:pt idx="296">
                  <c:v>2716</c:v>
                </c:pt>
                <c:pt idx="297">
                  <c:v>2748</c:v>
                </c:pt>
                <c:pt idx="298">
                  <c:v>2763</c:v>
                </c:pt>
                <c:pt idx="299">
                  <c:v>2647</c:v>
                </c:pt>
                <c:pt idx="300">
                  <c:v>2705</c:v>
                </c:pt>
                <c:pt idx="301">
                  <c:v>2544</c:v>
                </c:pt>
                <c:pt idx="302">
                  <c:v>2589</c:v>
                </c:pt>
                <c:pt idx="303">
                  <c:v>2559</c:v>
                </c:pt>
                <c:pt idx="304">
                  <c:v>2567</c:v>
                </c:pt>
                <c:pt idx="305">
                  <c:v>2472</c:v>
                </c:pt>
                <c:pt idx="306">
                  <c:v>2566</c:v>
                </c:pt>
                <c:pt idx="307">
                  <c:v>2559</c:v>
                </c:pt>
                <c:pt idx="308">
                  <c:v>2489</c:v>
                </c:pt>
                <c:pt idx="309">
                  <c:v>2643</c:v>
                </c:pt>
                <c:pt idx="310">
                  <c:v>2859</c:v>
                </c:pt>
                <c:pt idx="311">
                  <c:v>2854</c:v>
                </c:pt>
                <c:pt idx="312">
                  <c:v>2954</c:v>
                </c:pt>
                <c:pt idx="313">
                  <c:v>2857</c:v>
                </c:pt>
                <c:pt idx="314">
                  <c:v>2954</c:v>
                </c:pt>
                <c:pt idx="315">
                  <c:v>3034</c:v>
                </c:pt>
                <c:pt idx="316">
                  <c:v>3005</c:v>
                </c:pt>
                <c:pt idx="317">
                  <c:v>2927</c:v>
                </c:pt>
                <c:pt idx="318">
                  <c:v>2954</c:v>
                </c:pt>
                <c:pt idx="319">
                  <c:v>2955</c:v>
                </c:pt>
                <c:pt idx="320">
                  <c:v>2998</c:v>
                </c:pt>
                <c:pt idx="321">
                  <c:v>3075</c:v>
                </c:pt>
                <c:pt idx="322">
                  <c:v>2939</c:v>
                </c:pt>
                <c:pt idx="323">
                  <c:v>2815</c:v>
                </c:pt>
                <c:pt idx="324">
                  <c:v>2763</c:v>
                </c:pt>
                <c:pt idx="325">
                  <c:v>2751</c:v>
                </c:pt>
                <c:pt idx="326">
                  <c:v>2735</c:v>
                </c:pt>
                <c:pt idx="327">
                  <c:v>2852</c:v>
                </c:pt>
                <c:pt idx="328">
                  <c:v>2882</c:v>
                </c:pt>
                <c:pt idx="329">
                  <c:v>2893</c:v>
                </c:pt>
                <c:pt idx="330">
                  <c:v>2779</c:v>
                </c:pt>
                <c:pt idx="331">
                  <c:v>2822</c:v>
                </c:pt>
                <c:pt idx="332">
                  <c:v>2608</c:v>
                </c:pt>
                <c:pt idx="333">
                  <c:v>2597</c:v>
                </c:pt>
                <c:pt idx="334">
                  <c:v>2669</c:v>
                </c:pt>
                <c:pt idx="335">
                  <c:v>3024</c:v>
                </c:pt>
                <c:pt idx="336">
                  <c:v>3096</c:v>
                </c:pt>
                <c:pt idx="337">
                  <c:v>3059</c:v>
                </c:pt>
                <c:pt idx="338">
                  <c:v>2844</c:v>
                </c:pt>
                <c:pt idx="339">
                  <c:v>2734</c:v>
                </c:pt>
                <c:pt idx="340">
                  <c:v>2958</c:v>
                </c:pt>
                <c:pt idx="341">
                  <c:v>3218</c:v>
                </c:pt>
                <c:pt idx="342">
                  <c:v>3010</c:v>
                </c:pt>
                <c:pt idx="343">
                  <c:v>2964</c:v>
                </c:pt>
                <c:pt idx="344">
                  <c:v>2863</c:v>
                </c:pt>
                <c:pt idx="345">
                  <c:v>2884</c:v>
                </c:pt>
                <c:pt idx="346">
                  <c:v>2999</c:v>
                </c:pt>
                <c:pt idx="347">
                  <c:v>2923</c:v>
                </c:pt>
                <c:pt idx="348">
                  <c:v>3029</c:v>
                </c:pt>
                <c:pt idx="349">
                  <c:v>3195</c:v>
                </c:pt>
                <c:pt idx="350">
                  <c:v>3172</c:v>
                </c:pt>
                <c:pt idx="351">
                  <c:v>3130</c:v>
                </c:pt>
                <c:pt idx="352">
                  <c:v>3105</c:v>
                </c:pt>
                <c:pt idx="353">
                  <c:v>3035</c:v>
                </c:pt>
                <c:pt idx="354">
                  <c:v>2862</c:v>
                </c:pt>
                <c:pt idx="355">
                  <c:v>2872</c:v>
                </c:pt>
                <c:pt idx="356">
                  <c:v>3031</c:v>
                </c:pt>
                <c:pt idx="357">
                  <c:v>3027</c:v>
                </c:pt>
                <c:pt idx="358">
                  <c:v>3020</c:v>
                </c:pt>
                <c:pt idx="359">
                  <c:v>3001</c:v>
                </c:pt>
                <c:pt idx="360">
                  <c:v>3078</c:v>
                </c:pt>
                <c:pt idx="361">
                  <c:v>3054</c:v>
                </c:pt>
                <c:pt idx="362">
                  <c:v>2860</c:v>
                </c:pt>
                <c:pt idx="363">
                  <c:v>2764</c:v>
                </c:pt>
                <c:pt idx="364">
                  <c:v>2705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AC-4D39-814D-99BAC33CC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5895919"/>
        <c:axId val="1065849839"/>
      </c:lineChart>
      <c:catAx>
        <c:axId val="10658959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5849839"/>
        <c:crosses val="autoZero"/>
        <c:auto val="1"/>
        <c:lblAlgn val="ctr"/>
        <c:lblOffset val="100"/>
        <c:noMultiLvlLbl val="0"/>
      </c:catAx>
      <c:valAx>
        <c:axId val="1065849839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06589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670625646808405"/>
          <c:y val="0.92059436532327987"/>
          <c:w val="0.45071547225392822"/>
          <c:h val="4.2755158323356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333333"/>
          </a:solidFill>
        </a:defRPr>
      </a:pPr>
      <a:endParaRPr lang="en-D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3"/>
          <c:order val="2"/>
          <c:tx>
            <c:strRef>
              <c:f>GasSpeicher!$H$2</c:f>
              <c:strCache>
                <c:ptCount val="1"/>
                <c:pt idx="0">
                  <c:v>Maximum 04/2018-03/2021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GasSpeicher!$B$3:$B$368</c:f>
              <c:strCache>
                <c:ptCount val="366"/>
                <c:pt idx="0">
                  <c:v>01.04.</c:v>
                </c:pt>
                <c:pt idx="1">
                  <c:v>02.04.</c:v>
                </c:pt>
                <c:pt idx="2">
                  <c:v>03.04.</c:v>
                </c:pt>
                <c:pt idx="3">
                  <c:v>04.04.</c:v>
                </c:pt>
                <c:pt idx="4">
                  <c:v>05.04.</c:v>
                </c:pt>
                <c:pt idx="5">
                  <c:v>06.04.</c:v>
                </c:pt>
                <c:pt idx="6">
                  <c:v>07.04.</c:v>
                </c:pt>
                <c:pt idx="7">
                  <c:v>08.04.</c:v>
                </c:pt>
                <c:pt idx="8">
                  <c:v>09.04.</c:v>
                </c:pt>
                <c:pt idx="9">
                  <c:v>10.04.</c:v>
                </c:pt>
                <c:pt idx="10">
                  <c:v>11.04.</c:v>
                </c:pt>
                <c:pt idx="11">
                  <c:v>12.04.</c:v>
                </c:pt>
                <c:pt idx="12">
                  <c:v>13.04.</c:v>
                </c:pt>
                <c:pt idx="13">
                  <c:v>14.04.</c:v>
                </c:pt>
                <c:pt idx="14">
                  <c:v>15.04.</c:v>
                </c:pt>
                <c:pt idx="15">
                  <c:v>16.04.</c:v>
                </c:pt>
                <c:pt idx="16">
                  <c:v>17.04.</c:v>
                </c:pt>
                <c:pt idx="17">
                  <c:v>18.04.</c:v>
                </c:pt>
                <c:pt idx="18">
                  <c:v>19.04.</c:v>
                </c:pt>
                <c:pt idx="19">
                  <c:v>20.04.</c:v>
                </c:pt>
                <c:pt idx="20">
                  <c:v>21.04.</c:v>
                </c:pt>
                <c:pt idx="21">
                  <c:v>22.04.</c:v>
                </c:pt>
                <c:pt idx="22">
                  <c:v>23.04.</c:v>
                </c:pt>
                <c:pt idx="23">
                  <c:v>24.04.</c:v>
                </c:pt>
                <c:pt idx="24">
                  <c:v>25.04.</c:v>
                </c:pt>
                <c:pt idx="25">
                  <c:v>26.04.</c:v>
                </c:pt>
                <c:pt idx="26">
                  <c:v>27.04.</c:v>
                </c:pt>
                <c:pt idx="27">
                  <c:v>28.04.</c:v>
                </c:pt>
                <c:pt idx="28">
                  <c:v>29.04.</c:v>
                </c:pt>
                <c:pt idx="29">
                  <c:v>30.04.</c:v>
                </c:pt>
                <c:pt idx="30">
                  <c:v>01.05.</c:v>
                </c:pt>
                <c:pt idx="31">
                  <c:v>02.05.</c:v>
                </c:pt>
                <c:pt idx="32">
                  <c:v>03.05.</c:v>
                </c:pt>
                <c:pt idx="33">
                  <c:v>04.05.</c:v>
                </c:pt>
                <c:pt idx="34">
                  <c:v>05.05.</c:v>
                </c:pt>
                <c:pt idx="35">
                  <c:v>06.05.</c:v>
                </c:pt>
                <c:pt idx="36">
                  <c:v>07.05.</c:v>
                </c:pt>
                <c:pt idx="37">
                  <c:v>08.05.</c:v>
                </c:pt>
                <c:pt idx="38">
                  <c:v>09.05.</c:v>
                </c:pt>
                <c:pt idx="39">
                  <c:v>10.05.</c:v>
                </c:pt>
                <c:pt idx="40">
                  <c:v>11.05.</c:v>
                </c:pt>
                <c:pt idx="41">
                  <c:v>12.05.</c:v>
                </c:pt>
                <c:pt idx="42">
                  <c:v>13.05.</c:v>
                </c:pt>
                <c:pt idx="43">
                  <c:v>14.05.</c:v>
                </c:pt>
                <c:pt idx="44">
                  <c:v>15.05.</c:v>
                </c:pt>
                <c:pt idx="45">
                  <c:v>16.05.</c:v>
                </c:pt>
                <c:pt idx="46">
                  <c:v>17.05.</c:v>
                </c:pt>
                <c:pt idx="47">
                  <c:v>18.05.</c:v>
                </c:pt>
                <c:pt idx="48">
                  <c:v>19.05.</c:v>
                </c:pt>
                <c:pt idx="49">
                  <c:v>20.05.</c:v>
                </c:pt>
                <c:pt idx="50">
                  <c:v>21.05.</c:v>
                </c:pt>
                <c:pt idx="51">
                  <c:v>22.05.</c:v>
                </c:pt>
                <c:pt idx="52">
                  <c:v>23.05.</c:v>
                </c:pt>
                <c:pt idx="53">
                  <c:v>24.05.</c:v>
                </c:pt>
                <c:pt idx="54">
                  <c:v>25.05.</c:v>
                </c:pt>
                <c:pt idx="55">
                  <c:v>26.05.</c:v>
                </c:pt>
                <c:pt idx="56">
                  <c:v>27.05.</c:v>
                </c:pt>
                <c:pt idx="57">
                  <c:v>28.05.</c:v>
                </c:pt>
                <c:pt idx="58">
                  <c:v>29.05.</c:v>
                </c:pt>
                <c:pt idx="59">
                  <c:v>30.05.</c:v>
                </c:pt>
                <c:pt idx="60">
                  <c:v>31.05.</c:v>
                </c:pt>
                <c:pt idx="61">
                  <c:v>01.06.</c:v>
                </c:pt>
                <c:pt idx="62">
                  <c:v>02.06.</c:v>
                </c:pt>
                <c:pt idx="63">
                  <c:v>03.06.</c:v>
                </c:pt>
                <c:pt idx="64">
                  <c:v>04.06.</c:v>
                </c:pt>
                <c:pt idx="65">
                  <c:v>05.06.</c:v>
                </c:pt>
                <c:pt idx="66">
                  <c:v>06.06.</c:v>
                </c:pt>
                <c:pt idx="67">
                  <c:v>07.06.</c:v>
                </c:pt>
                <c:pt idx="68">
                  <c:v>08.06.</c:v>
                </c:pt>
                <c:pt idx="69">
                  <c:v>09.06.</c:v>
                </c:pt>
                <c:pt idx="70">
                  <c:v>10.06.</c:v>
                </c:pt>
                <c:pt idx="71">
                  <c:v>11.06.</c:v>
                </c:pt>
                <c:pt idx="72">
                  <c:v>12.06.</c:v>
                </c:pt>
                <c:pt idx="73">
                  <c:v>13.06.</c:v>
                </c:pt>
                <c:pt idx="74">
                  <c:v>14.06.</c:v>
                </c:pt>
                <c:pt idx="75">
                  <c:v>15.06.</c:v>
                </c:pt>
                <c:pt idx="76">
                  <c:v>16.06.</c:v>
                </c:pt>
                <c:pt idx="77">
                  <c:v>17.06.</c:v>
                </c:pt>
                <c:pt idx="78">
                  <c:v>18.06.</c:v>
                </c:pt>
                <c:pt idx="79">
                  <c:v>19.06.</c:v>
                </c:pt>
                <c:pt idx="80">
                  <c:v>20.06.</c:v>
                </c:pt>
                <c:pt idx="81">
                  <c:v>21.06.</c:v>
                </c:pt>
                <c:pt idx="82">
                  <c:v>22.06.</c:v>
                </c:pt>
                <c:pt idx="83">
                  <c:v>23.06.</c:v>
                </c:pt>
                <c:pt idx="84">
                  <c:v>24.06.</c:v>
                </c:pt>
                <c:pt idx="85">
                  <c:v>25.06.</c:v>
                </c:pt>
                <c:pt idx="86">
                  <c:v>26.06.</c:v>
                </c:pt>
                <c:pt idx="87">
                  <c:v>27.06.</c:v>
                </c:pt>
                <c:pt idx="88">
                  <c:v>28.06.</c:v>
                </c:pt>
                <c:pt idx="89">
                  <c:v>29.06.</c:v>
                </c:pt>
                <c:pt idx="90">
                  <c:v>30.06.</c:v>
                </c:pt>
                <c:pt idx="91">
                  <c:v>01.07.</c:v>
                </c:pt>
                <c:pt idx="92">
                  <c:v>02.07.</c:v>
                </c:pt>
                <c:pt idx="93">
                  <c:v>03.07.</c:v>
                </c:pt>
                <c:pt idx="94">
                  <c:v>04.07.</c:v>
                </c:pt>
                <c:pt idx="95">
                  <c:v>05.07.</c:v>
                </c:pt>
                <c:pt idx="96">
                  <c:v>06.07.</c:v>
                </c:pt>
                <c:pt idx="97">
                  <c:v>07.07.</c:v>
                </c:pt>
                <c:pt idx="98">
                  <c:v>08.07.</c:v>
                </c:pt>
                <c:pt idx="99">
                  <c:v>09.07.</c:v>
                </c:pt>
                <c:pt idx="100">
                  <c:v>10.07.</c:v>
                </c:pt>
                <c:pt idx="101">
                  <c:v>11.07.</c:v>
                </c:pt>
                <c:pt idx="102">
                  <c:v>12.07.</c:v>
                </c:pt>
                <c:pt idx="103">
                  <c:v>13.07.</c:v>
                </c:pt>
                <c:pt idx="104">
                  <c:v>14.07.</c:v>
                </c:pt>
                <c:pt idx="105">
                  <c:v>15.07.</c:v>
                </c:pt>
                <c:pt idx="106">
                  <c:v>16.07.</c:v>
                </c:pt>
                <c:pt idx="107">
                  <c:v>17.07.</c:v>
                </c:pt>
                <c:pt idx="108">
                  <c:v>18.07.</c:v>
                </c:pt>
                <c:pt idx="109">
                  <c:v>19.07.</c:v>
                </c:pt>
                <c:pt idx="110">
                  <c:v>20.07.</c:v>
                </c:pt>
                <c:pt idx="111">
                  <c:v>21.07.</c:v>
                </c:pt>
                <c:pt idx="112">
                  <c:v>22.07.</c:v>
                </c:pt>
                <c:pt idx="113">
                  <c:v>23.07.</c:v>
                </c:pt>
                <c:pt idx="114">
                  <c:v>24.07.</c:v>
                </c:pt>
                <c:pt idx="115">
                  <c:v>25.07.</c:v>
                </c:pt>
                <c:pt idx="116">
                  <c:v>26.07.</c:v>
                </c:pt>
                <c:pt idx="117">
                  <c:v>27.07.</c:v>
                </c:pt>
                <c:pt idx="118">
                  <c:v>28.07.</c:v>
                </c:pt>
                <c:pt idx="119">
                  <c:v>29.07.</c:v>
                </c:pt>
                <c:pt idx="120">
                  <c:v>30.07.</c:v>
                </c:pt>
                <c:pt idx="121">
                  <c:v>31.07.</c:v>
                </c:pt>
                <c:pt idx="122">
                  <c:v>01.08.</c:v>
                </c:pt>
                <c:pt idx="123">
                  <c:v>02.08.</c:v>
                </c:pt>
                <c:pt idx="124">
                  <c:v>03.08.</c:v>
                </c:pt>
                <c:pt idx="125">
                  <c:v>04.08.</c:v>
                </c:pt>
                <c:pt idx="126">
                  <c:v>05.08.</c:v>
                </c:pt>
                <c:pt idx="127">
                  <c:v>06.08.</c:v>
                </c:pt>
                <c:pt idx="128">
                  <c:v>07.08.</c:v>
                </c:pt>
                <c:pt idx="129">
                  <c:v>08.08.</c:v>
                </c:pt>
                <c:pt idx="130">
                  <c:v>09.08.</c:v>
                </c:pt>
                <c:pt idx="131">
                  <c:v>10.08.</c:v>
                </c:pt>
                <c:pt idx="132">
                  <c:v>11.08.</c:v>
                </c:pt>
                <c:pt idx="133">
                  <c:v>12.08.</c:v>
                </c:pt>
                <c:pt idx="134">
                  <c:v>13.08.</c:v>
                </c:pt>
                <c:pt idx="135">
                  <c:v>14.08.</c:v>
                </c:pt>
                <c:pt idx="136">
                  <c:v>15.08.</c:v>
                </c:pt>
                <c:pt idx="137">
                  <c:v>16.08.</c:v>
                </c:pt>
                <c:pt idx="138">
                  <c:v>17.08.</c:v>
                </c:pt>
                <c:pt idx="139">
                  <c:v>18.08.</c:v>
                </c:pt>
                <c:pt idx="140">
                  <c:v>19.08.</c:v>
                </c:pt>
                <c:pt idx="141">
                  <c:v>20.08.</c:v>
                </c:pt>
                <c:pt idx="142">
                  <c:v>21.08.</c:v>
                </c:pt>
                <c:pt idx="143">
                  <c:v>22.08.</c:v>
                </c:pt>
                <c:pt idx="144">
                  <c:v>23.08.</c:v>
                </c:pt>
                <c:pt idx="145">
                  <c:v>24.08.</c:v>
                </c:pt>
                <c:pt idx="146">
                  <c:v>25.08.</c:v>
                </c:pt>
                <c:pt idx="147">
                  <c:v>26.08.</c:v>
                </c:pt>
                <c:pt idx="148">
                  <c:v>27.08.</c:v>
                </c:pt>
                <c:pt idx="149">
                  <c:v>28.08.</c:v>
                </c:pt>
                <c:pt idx="150">
                  <c:v>29.08.</c:v>
                </c:pt>
                <c:pt idx="151">
                  <c:v>30.08.</c:v>
                </c:pt>
                <c:pt idx="152">
                  <c:v>31.08.</c:v>
                </c:pt>
                <c:pt idx="153">
                  <c:v>01.09.</c:v>
                </c:pt>
                <c:pt idx="154">
                  <c:v>02.09.</c:v>
                </c:pt>
                <c:pt idx="155">
                  <c:v>03.09.</c:v>
                </c:pt>
                <c:pt idx="156">
                  <c:v>04.09.</c:v>
                </c:pt>
                <c:pt idx="157">
                  <c:v>05.09.</c:v>
                </c:pt>
                <c:pt idx="158">
                  <c:v>06.09.</c:v>
                </c:pt>
                <c:pt idx="159">
                  <c:v>07.09.</c:v>
                </c:pt>
                <c:pt idx="160">
                  <c:v>08.09.</c:v>
                </c:pt>
                <c:pt idx="161">
                  <c:v>09.09.</c:v>
                </c:pt>
                <c:pt idx="162">
                  <c:v>10.09.</c:v>
                </c:pt>
                <c:pt idx="163">
                  <c:v>11.09.</c:v>
                </c:pt>
                <c:pt idx="164">
                  <c:v>12.09.</c:v>
                </c:pt>
                <c:pt idx="165">
                  <c:v>13.09.</c:v>
                </c:pt>
                <c:pt idx="166">
                  <c:v>14.09.</c:v>
                </c:pt>
                <c:pt idx="167">
                  <c:v>15.09.</c:v>
                </c:pt>
                <c:pt idx="168">
                  <c:v>16.09.</c:v>
                </c:pt>
                <c:pt idx="169">
                  <c:v>17.09.</c:v>
                </c:pt>
                <c:pt idx="170">
                  <c:v>18.09.</c:v>
                </c:pt>
                <c:pt idx="171">
                  <c:v>19.09.</c:v>
                </c:pt>
                <c:pt idx="172">
                  <c:v>20.09.</c:v>
                </c:pt>
                <c:pt idx="173">
                  <c:v>21.09.</c:v>
                </c:pt>
                <c:pt idx="174">
                  <c:v>22.09.</c:v>
                </c:pt>
                <c:pt idx="175">
                  <c:v>23.09.</c:v>
                </c:pt>
                <c:pt idx="176">
                  <c:v>24.09.</c:v>
                </c:pt>
                <c:pt idx="177">
                  <c:v>25.09.</c:v>
                </c:pt>
                <c:pt idx="178">
                  <c:v>26.09.</c:v>
                </c:pt>
                <c:pt idx="179">
                  <c:v>27.09.</c:v>
                </c:pt>
                <c:pt idx="180">
                  <c:v>28.09.</c:v>
                </c:pt>
                <c:pt idx="181">
                  <c:v>29.09.</c:v>
                </c:pt>
                <c:pt idx="182">
                  <c:v>30.09.</c:v>
                </c:pt>
                <c:pt idx="183">
                  <c:v>01.10.</c:v>
                </c:pt>
                <c:pt idx="184">
                  <c:v>02.10.</c:v>
                </c:pt>
                <c:pt idx="185">
                  <c:v>03.10.</c:v>
                </c:pt>
                <c:pt idx="186">
                  <c:v>04.10.</c:v>
                </c:pt>
                <c:pt idx="187">
                  <c:v>05.10.</c:v>
                </c:pt>
                <c:pt idx="188">
                  <c:v>06.10.</c:v>
                </c:pt>
                <c:pt idx="189">
                  <c:v>07.10.</c:v>
                </c:pt>
                <c:pt idx="190">
                  <c:v>08.10.</c:v>
                </c:pt>
                <c:pt idx="191">
                  <c:v>09.10.</c:v>
                </c:pt>
                <c:pt idx="192">
                  <c:v>10.10.</c:v>
                </c:pt>
                <c:pt idx="193">
                  <c:v>11.10.</c:v>
                </c:pt>
                <c:pt idx="194">
                  <c:v>12.10.</c:v>
                </c:pt>
                <c:pt idx="195">
                  <c:v>13.10.</c:v>
                </c:pt>
                <c:pt idx="196">
                  <c:v>14.10.</c:v>
                </c:pt>
                <c:pt idx="197">
                  <c:v>15.10.</c:v>
                </c:pt>
                <c:pt idx="198">
                  <c:v>16.10.</c:v>
                </c:pt>
                <c:pt idx="199">
                  <c:v>17.10.</c:v>
                </c:pt>
                <c:pt idx="200">
                  <c:v>18.10.</c:v>
                </c:pt>
                <c:pt idx="201">
                  <c:v>19.10.</c:v>
                </c:pt>
                <c:pt idx="202">
                  <c:v>20.10.</c:v>
                </c:pt>
                <c:pt idx="203">
                  <c:v>21.10.</c:v>
                </c:pt>
                <c:pt idx="204">
                  <c:v>22.10.</c:v>
                </c:pt>
                <c:pt idx="205">
                  <c:v>23.10.</c:v>
                </c:pt>
                <c:pt idx="206">
                  <c:v>24.10.</c:v>
                </c:pt>
                <c:pt idx="207">
                  <c:v>25.10.</c:v>
                </c:pt>
                <c:pt idx="208">
                  <c:v>26.10.</c:v>
                </c:pt>
                <c:pt idx="209">
                  <c:v>27.10.</c:v>
                </c:pt>
                <c:pt idx="210">
                  <c:v>28.10.</c:v>
                </c:pt>
                <c:pt idx="211">
                  <c:v>29.10.</c:v>
                </c:pt>
                <c:pt idx="212">
                  <c:v>30.10.</c:v>
                </c:pt>
                <c:pt idx="213">
                  <c:v>31.10.</c:v>
                </c:pt>
                <c:pt idx="214">
                  <c:v>01.11.</c:v>
                </c:pt>
                <c:pt idx="215">
                  <c:v>02.11.</c:v>
                </c:pt>
                <c:pt idx="216">
                  <c:v>03.11.</c:v>
                </c:pt>
                <c:pt idx="217">
                  <c:v>04.11.</c:v>
                </c:pt>
                <c:pt idx="218">
                  <c:v>05.11.</c:v>
                </c:pt>
                <c:pt idx="219">
                  <c:v>06.11.</c:v>
                </c:pt>
                <c:pt idx="220">
                  <c:v>07.11.</c:v>
                </c:pt>
                <c:pt idx="221">
                  <c:v>08.11.</c:v>
                </c:pt>
                <c:pt idx="222">
                  <c:v>09.11.</c:v>
                </c:pt>
                <c:pt idx="223">
                  <c:v>10.11.</c:v>
                </c:pt>
                <c:pt idx="224">
                  <c:v>11.11.</c:v>
                </c:pt>
                <c:pt idx="225">
                  <c:v>12.11.</c:v>
                </c:pt>
                <c:pt idx="226">
                  <c:v>13.11.</c:v>
                </c:pt>
                <c:pt idx="227">
                  <c:v>14.11.</c:v>
                </c:pt>
                <c:pt idx="228">
                  <c:v>15.11.</c:v>
                </c:pt>
                <c:pt idx="229">
                  <c:v>16.11.</c:v>
                </c:pt>
                <c:pt idx="230">
                  <c:v>17.11.</c:v>
                </c:pt>
                <c:pt idx="231">
                  <c:v>18.11.</c:v>
                </c:pt>
                <c:pt idx="232">
                  <c:v>19.11.</c:v>
                </c:pt>
                <c:pt idx="233">
                  <c:v>20.11.</c:v>
                </c:pt>
                <c:pt idx="234">
                  <c:v>21.11.</c:v>
                </c:pt>
                <c:pt idx="235">
                  <c:v>22.11.</c:v>
                </c:pt>
                <c:pt idx="236">
                  <c:v>23.11.</c:v>
                </c:pt>
                <c:pt idx="237">
                  <c:v>24.11.</c:v>
                </c:pt>
                <c:pt idx="238">
                  <c:v>25.11.</c:v>
                </c:pt>
                <c:pt idx="239">
                  <c:v>26.11.</c:v>
                </c:pt>
                <c:pt idx="240">
                  <c:v>27.11.</c:v>
                </c:pt>
                <c:pt idx="241">
                  <c:v>28.11.</c:v>
                </c:pt>
                <c:pt idx="242">
                  <c:v>29.11.</c:v>
                </c:pt>
                <c:pt idx="243">
                  <c:v>30.11.</c:v>
                </c:pt>
                <c:pt idx="244">
                  <c:v>01.12.</c:v>
                </c:pt>
                <c:pt idx="245">
                  <c:v>02.12.</c:v>
                </c:pt>
                <c:pt idx="246">
                  <c:v>03.12.</c:v>
                </c:pt>
                <c:pt idx="247">
                  <c:v>04.12.</c:v>
                </c:pt>
                <c:pt idx="248">
                  <c:v>05.12.</c:v>
                </c:pt>
                <c:pt idx="249">
                  <c:v>06.12.</c:v>
                </c:pt>
                <c:pt idx="250">
                  <c:v>07.12.</c:v>
                </c:pt>
                <c:pt idx="251">
                  <c:v>08.12.</c:v>
                </c:pt>
                <c:pt idx="252">
                  <c:v>09.12.</c:v>
                </c:pt>
                <c:pt idx="253">
                  <c:v>10.12.</c:v>
                </c:pt>
                <c:pt idx="254">
                  <c:v>11.12.</c:v>
                </c:pt>
                <c:pt idx="255">
                  <c:v>12.12.</c:v>
                </c:pt>
                <c:pt idx="256">
                  <c:v>13.12.</c:v>
                </c:pt>
                <c:pt idx="257">
                  <c:v>14.12.</c:v>
                </c:pt>
                <c:pt idx="258">
                  <c:v>15.12.</c:v>
                </c:pt>
                <c:pt idx="259">
                  <c:v>16.12.</c:v>
                </c:pt>
                <c:pt idx="260">
                  <c:v>17.12.</c:v>
                </c:pt>
                <c:pt idx="261">
                  <c:v>18.12.</c:v>
                </c:pt>
                <c:pt idx="262">
                  <c:v>19.12.</c:v>
                </c:pt>
                <c:pt idx="263">
                  <c:v>20.12.</c:v>
                </c:pt>
                <c:pt idx="264">
                  <c:v>21.12.</c:v>
                </c:pt>
                <c:pt idx="265">
                  <c:v>22.12.</c:v>
                </c:pt>
                <c:pt idx="266">
                  <c:v>23.12.</c:v>
                </c:pt>
                <c:pt idx="267">
                  <c:v>24.12.</c:v>
                </c:pt>
                <c:pt idx="268">
                  <c:v>25.12.</c:v>
                </c:pt>
                <c:pt idx="269">
                  <c:v>26.12.</c:v>
                </c:pt>
                <c:pt idx="270">
                  <c:v>27.12.</c:v>
                </c:pt>
                <c:pt idx="271">
                  <c:v>28.12.</c:v>
                </c:pt>
                <c:pt idx="272">
                  <c:v>29.12.</c:v>
                </c:pt>
                <c:pt idx="273">
                  <c:v>30.12.</c:v>
                </c:pt>
                <c:pt idx="274">
                  <c:v>31.12.</c:v>
                </c:pt>
                <c:pt idx="275">
                  <c:v>01.01.</c:v>
                </c:pt>
                <c:pt idx="276">
                  <c:v>02.01.</c:v>
                </c:pt>
                <c:pt idx="277">
                  <c:v>03.01.</c:v>
                </c:pt>
                <c:pt idx="278">
                  <c:v>04.01.</c:v>
                </c:pt>
                <c:pt idx="279">
                  <c:v>05.01.</c:v>
                </c:pt>
                <c:pt idx="280">
                  <c:v>06.01.</c:v>
                </c:pt>
                <c:pt idx="281">
                  <c:v>07.01.</c:v>
                </c:pt>
                <c:pt idx="282">
                  <c:v>08.01.</c:v>
                </c:pt>
                <c:pt idx="283">
                  <c:v>09.01.</c:v>
                </c:pt>
                <c:pt idx="284">
                  <c:v>10.01.</c:v>
                </c:pt>
                <c:pt idx="285">
                  <c:v>11.01.</c:v>
                </c:pt>
                <c:pt idx="286">
                  <c:v>12.01.</c:v>
                </c:pt>
                <c:pt idx="287">
                  <c:v>13.01.</c:v>
                </c:pt>
                <c:pt idx="288">
                  <c:v>14.01.</c:v>
                </c:pt>
                <c:pt idx="289">
                  <c:v>15.01.</c:v>
                </c:pt>
                <c:pt idx="290">
                  <c:v>16.01.</c:v>
                </c:pt>
                <c:pt idx="291">
                  <c:v>17.01.</c:v>
                </c:pt>
                <c:pt idx="292">
                  <c:v>18.01.</c:v>
                </c:pt>
                <c:pt idx="293">
                  <c:v>19.01.</c:v>
                </c:pt>
                <c:pt idx="294">
                  <c:v>20.01.</c:v>
                </c:pt>
                <c:pt idx="295">
                  <c:v>21.01.</c:v>
                </c:pt>
                <c:pt idx="296">
                  <c:v>22.01.</c:v>
                </c:pt>
                <c:pt idx="297">
                  <c:v>23.01.</c:v>
                </c:pt>
                <c:pt idx="298">
                  <c:v>24.01.</c:v>
                </c:pt>
                <c:pt idx="299">
                  <c:v>25.01.</c:v>
                </c:pt>
                <c:pt idx="300">
                  <c:v>26.01.</c:v>
                </c:pt>
                <c:pt idx="301">
                  <c:v>27.01.</c:v>
                </c:pt>
                <c:pt idx="302">
                  <c:v>28.01.</c:v>
                </c:pt>
                <c:pt idx="303">
                  <c:v>29.01.</c:v>
                </c:pt>
                <c:pt idx="304">
                  <c:v>30.01.</c:v>
                </c:pt>
                <c:pt idx="305">
                  <c:v>31.01.</c:v>
                </c:pt>
                <c:pt idx="306">
                  <c:v>01.02.</c:v>
                </c:pt>
                <c:pt idx="307">
                  <c:v>02.02.</c:v>
                </c:pt>
                <c:pt idx="308">
                  <c:v>03.02.</c:v>
                </c:pt>
                <c:pt idx="309">
                  <c:v>04.02.</c:v>
                </c:pt>
                <c:pt idx="310">
                  <c:v>05.02.</c:v>
                </c:pt>
                <c:pt idx="311">
                  <c:v>06.02.</c:v>
                </c:pt>
                <c:pt idx="312">
                  <c:v>07.02.</c:v>
                </c:pt>
                <c:pt idx="313">
                  <c:v>08.02.</c:v>
                </c:pt>
                <c:pt idx="314">
                  <c:v>09.02.</c:v>
                </c:pt>
                <c:pt idx="315">
                  <c:v>10.02.</c:v>
                </c:pt>
                <c:pt idx="316">
                  <c:v>11.02.</c:v>
                </c:pt>
                <c:pt idx="317">
                  <c:v>12.02.</c:v>
                </c:pt>
                <c:pt idx="318">
                  <c:v>13.02.</c:v>
                </c:pt>
                <c:pt idx="319">
                  <c:v>14.02.</c:v>
                </c:pt>
                <c:pt idx="320">
                  <c:v>15.02.</c:v>
                </c:pt>
                <c:pt idx="321">
                  <c:v>16.02.</c:v>
                </c:pt>
                <c:pt idx="322">
                  <c:v>17.02.</c:v>
                </c:pt>
                <c:pt idx="323">
                  <c:v>18.02.</c:v>
                </c:pt>
                <c:pt idx="324">
                  <c:v>19.02.</c:v>
                </c:pt>
                <c:pt idx="325">
                  <c:v>20.02.</c:v>
                </c:pt>
                <c:pt idx="326">
                  <c:v>21.02.</c:v>
                </c:pt>
                <c:pt idx="327">
                  <c:v>22.02.</c:v>
                </c:pt>
                <c:pt idx="328">
                  <c:v>23.02.</c:v>
                </c:pt>
                <c:pt idx="329">
                  <c:v>24.02.</c:v>
                </c:pt>
                <c:pt idx="330">
                  <c:v>25.02.</c:v>
                </c:pt>
                <c:pt idx="331">
                  <c:v>26.02.</c:v>
                </c:pt>
                <c:pt idx="332">
                  <c:v>27.02.</c:v>
                </c:pt>
                <c:pt idx="333">
                  <c:v>28.02.</c:v>
                </c:pt>
                <c:pt idx="334">
                  <c:v>29.02.</c:v>
                </c:pt>
                <c:pt idx="335">
                  <c:v>01.03.</c:v>
                </c:pt>
                <c:pt idx="336">
                  <c:v>02.03.</c:v>
                </c:pt>
                <c:pt idx="337">
                  <c:v>03.03.</c:v>
                </c:pt>
                <c:pt idx="338">
                  <c:v>04.03.</c:v>
                </c:pt>
                <c:pt idx="339">
                  <c:v>05.03.</c:v>
                </c:pt>
                <c:pt idx="340">
                  <c:v>06.03.</c:v>
                </c:pt>
                <c:pt idx="341">
                  <c:v>07.03.</c:v>
                </c:pt>
                <c:pt idx="342">
                  <c:v>08.03.</c:v>
                </c:pt>
                <c:pt idx="343">
                  <c:v>09.03.</c:v>
                </c:pt>
                <c:pt idx="344">
                  <c:v>10.03.</c:v>
                </c:pt>
                <c:pt idx="345">
                  <c:v>11.03.</c:v>
                </c:pt>
                <c:pt idx="346">
                  <c:v>12.03.</c:v>
                </c:pt>
                <c:pt idx="347">
                  <c:v>13.03.</c:v>
                </c:pt>
                <c:pt idx="348">
                  <c:v>14.03.</c:v>
                </c:pt>
                <c:pt idx="349">
                  <c:v>15.03.</c:v>
                </c:pt>
                <c:pt idx="350">
                  <c:v>16.03.</c:v>
                </c:pt>
                <c:pt idx="351">
                  <c:v>17.03.</c:v>
                </c:pt>
                <c:pt idx="352">
                  <c:v>18.03.</c:v>
                </c:pt>
                <c:pt idx="353">
                  <c:v>19.03.</c:v>
                </c:pt>
                <c:pt idx="354">
                  <c:v>20.03.</c:v>
                </c:pt>
                <c:pt idx="355">
                  <c:v>21.03.</c:v>
                </c:pt>
                <c:pt idx="356">
                  <c:v>22.03.</c:v>
                </c:pt>
                <c:pt idx="357">
                  <c:v>23.03.</c:v>
                </c:pt>
                <c:pt idx="358">
                  <c:v>24.03.</c:v>
                </c:pt>
                <c:pt idx="359">
                  <c:v>25.03.</c:v>
                </c:pt>
                <c:pt idx="360">
                  <c:v>26.03.</c:v>
                </c:pt>
                <c:pt idx="361">
                  <c:v>27.03.</c:v>
                </c:pt>
                <c:pt idx="362">
                  <c:v>28.03.</c:v>
                </c:pt>
                <c:pt idx="363">
                  <c:v>29.03.</c:v>
                </c:pt>
                <c:pt idx="364">
                  <c:v>30.03.</c:v>
                </c:pt>
                <c:pt idx="365">
                  <c:v>31.03.</c:v>
                </c:pt>
              </c:strCache>
            </c:strRef>
          </c:cat>
          <c:val>
            <c:numRef>
              <c:f>GasSpeicher!$H$3:$H$368</c:f>
              <c:numCache>
                <c:formatCode>General</c:formatCode>
                <c:ptCount val="366"/>
                <c:pt idx="0">
                  <c:v>72.53</c:v>
                </c:pt>
                <c:pt idx="1">
                  <c:v>72.37</c:v>
                </c:pt>
                <c:pt idx="2">
                  <c:v>72.260000000000005</c:v>
                </c:pt>
                <c:pt idx="3">
                  <c:v>72.33</c:v>
                </c:pt>
                <c:pt idx="4">
                  <c:v>72.5</c:v>
                </c:pt>
                <c:pt idx="5">
                  <c:v>72.66</c:v>
                </c:pt>
                <c:pt idx="6">
                  <c:v>72.819999999999993</c:v>
                </c:pt>
                <c:pt idx="7">
                  <c:v>72.98</c:v>
                </c:pt>
                <c:pt idx="8">
                  <c:v>73.19</c:v>
                </c:pt>
                <c:pt idx="9">
                  <c:v>73.459999999999994</c:v>
                </c:pt>
                <c:pt idx="10">
                  <c:v>73.78</c:v>
                </c:pt>
                <c:pt idx="11">
                  <c:v>74.17</c:v>
                </c:pt>
                <c:pt idx="12">
                  <c:v>74.42</c:v>
                </c:pt>
                <c:pt idx="13">
                  <c:v>74.42</c:v>
                </c:pt>
                <c:pt idx="14">
                  <c:v>74.45</c:v>
                </c:pt>
                <c:pt idx="15">
                  <c:v>74.599999999999994</c:v>
                </c:pt>
                <c:pt idx="16">
                  <c:v>74.78</c:v>
                </c:pt>
                <c:pt idx="17">
                  <c:v>75.2</c:v>
                </c:pt>
                <c:pt idx="18">
                  <c:v>75.61</c:v>
                </c:pt>
                <c:pt idx="19">
                  <c:v>75.84</c:v>
                </c:pt>
                <c:pt idx="20">
                  <c:v>76.11</c:v>
                </c:pt>
                <c:pt idx="21">
                  <c:v>76.38</c:v>
                </c:pt>
                <c:pt idx="22">
                  <c:v>76.58</c:v>
                </c:pt>
                <c:pt idx="23">
                  <c:v>76.83</c:v>
                </c:pt>
                <c:pt idx="24">
                  <c:v>77.14</c:v>
                </c:pt>
                <c:pt idx="25">
                  <c:v>77.42</c:v>
                </c:pt>
                <c:pt idx="26">
                  <c:v>77.540000000000006</c:v>
                </c:pt>
                <c:pt idx="27">
                  <c:v>77.680000000000007</c:v>
                </c:pt>
                <c:pt idx="28">
                  <c:v>77.900000000000006</c:v>
                </c:pt>
                <c:pt idx="29">
                  <c:v>78.180000000000007</c:v>
                </c:pt>
                <c:pt idx="30">
                  <c:v>78.48</c:v>
                </c:pt>
                <c:pt idx="31">
                  <c:v>78.78</c:v>
                </c:pt>
                <c:pt idx="32">
                  <c:v>79.06</c:v>
                </c:pt>
                <c:pt idx="33">
                  <c:v>79.2</c:v>
                </c:pt>
                <c:pt idx="34">
                  <c:v>79.3</c:v>
                </c:pt>
                <c:pt idx="35">
                  <c:v>79.400000000000006</c:v>
                </c:pt>
                <c:pt idx="36">
                  <c:v>79.58</c:v>
                </c:pt>
                <c:pt idx="37">
                  <c:v>79.97</c:v>
                </c:pt>
                <c:pt idx="38">
                  <c:v>80.47</c:v>
                </c:pt>
                <c:pt idx="39">
                  <c:v>80.989999999999995</c:v>
                </c:pt>
                <c:pt idx="40">
                  <c:v>81.25</c:v>
                </c:pt>
                <c:pt idx="41">
                  <c:v>81.11</c:v>
                </c:pt>
                <c:pt idx="42">
                  <c:v>81.13</c:v>
                </c:pt>
                <c:pt idx="43">
                  <c:v>81.17</c:v>
                </c:pt>
                <c:pt idx="44">
                  <c:v>81.27</c:v>
                </c:pt>
                <c:pt idx="45">
                  <c:v>81.52</c:v>
                </c:pt>
                <c:pt idx="46">
                  <c:v>81.87</c:v>
                </c:pt>
                <c:pt idx="47">
                  <c:v>82.11</c:v>
                </c:pt>
                <c:pt idx="48">
                  <c:v>82.28</c:v>
                </c:pt>
                <c:pt idx="49">
                  <c:v>82.46</c:v>
                </c:pt>
                <c:pt idx="50">
                  <c:v>82.78</c:v>
                </c:pt>
                <c:pt idx="51">
                  <c:v>83.19</c:v>
                </c:pt>
                <c:pt idx="52">
                  <c:v>83.55</c:v>
                </c:pt>
                <c:pt idx="53">
                  <c:v>83.84</c:v>
                </c:pt>
                <c:pt idx="54">
                  <c:v>84.12</c:v>
                </c:pt>
                <c:pt idx="55">
                  <c:v>84.27</c:v>
                </c:pt>
                <c:pt idx="56">
                  <c:v>84.27</c:v>
                </c:pt>
                <c:pt idx="57">
                  <c:v>84.22</c:v>
                </c:pt>
                <c:pt idx="58">
                  <c:v>84.28</c:v>
                </c:pt>
                <c:pt idx="59">
                  <c:v>84.53</c:v>
                </c:pt>
                <c:pt idx="60">
                  <c:v>84.77</c:v>
                </c:pt>
                <c:pt idx="61">
                  <c:v>85.03</c:v>
                </c:pt>
                <c:pt idx="62">
                  <c:v>85.17</c:v>
                </c:pt>
                <c:pt idx="63">
                  <c:v>85.31</c:v>
                </c:pt>
                <c:pt idx="64">
                  <c:v>85.43</c:v>
                </c:pt>
                <c:pt idx="65">
                  <c:v>85.5</c:v>
                </c:pt>
                <c:pt idx="66">
                  <c:v>85.71</c:v>
                </c:pt>
                <c:pt idx="67">
                  <c:v>85.9</c:v>
                </c:pt>
                <c:pt idx="68">
                  <c:v>85.69</c:v>
                </c:pt>
                <c:pt idx="69">
                  <c:v>85.73</c:v>
                </c:pt>
                <c:pt idx="70">
                  <c:v>85.72</c:v>
                </c:pt>
                <c:pt idx="71">
                  <c:v>85.85</c:v>
                </c:pt>
                <c:pt idx="72">
                  <c:v>86.03</c:v>
                </c:pt>
                <c:pt idx="73">
                  <c:v>86.32</c:v>
                </c:pt>
                <c:pt idx="74">
                  <c:v>86.65</c:v>
                </c:pt>
                <c:pt idx="75">
                  <c:v>86.83</c:v>
                </c:pt>
                <c:pt idx="76">
                  <c:v>86.92</c:v>
                </c:pt>
                <c:pt idx="77">
                  <c:v>86.98</c:v>
                </c:pt>
                <c:pt idx="78">
                  <c:v>87.05</c:v>
                </c:pt>
                <c:pt idx="79">
                  <c:v>87.15</c:v>
                </c:pt>
                <c:pt idx="80">
                  <c:v>87.39</c:v>
                </c:pt>
                <c:pt idx="81">
                  <c:v>87.67</c:v>
                </c:pt>
                <c:pt idx="82">
                  <c:v>87.77</c:v>
                </c:pt>
                <c:pt idx="83">
                  <c:v>87.87</c:v>
                </c:pt>
                <c:pt idx="84">
                  <c:v>87.94</c:v>
                </c:pt>
                <c:pt idx="85">
                  <c:v>88.03</c:v>
                </c:pt>
                <c:pt idx="86">
                  <c:v>88.15</c:v>
                </c:pt>
                <c:pt idx="87">
                  <c:v>88.37</c:v>
                </c:pt>
                <c:pt idx="88">
                  <c:v>88.59</c:v>
                </c:pt>
                <c:pt idx="89">
                  <c:v>88.7</c:v>
                </c:pt>
                <c:pt idx="90">
                  <c:v>88.85</c:v>
                </c:pt>
                <c:pt idx="91">
                  <c:v>88.94</c:v>
                </c:pt>
                <c:pt idx="92">
                  <c:v>88.98</c:v>
                </c:pt>
                <c:pt idx="93">
                  <c:v>89.25</c:v>
                </c:pt>
                <c:pt idx="94">
                  <c:v>89.58</c:v>
                </c:pt>
                <c:pt idx="95">
                  <c:v>89.91</c:v>
                </c:pt>
                <c:pt idx="96">
                  <c:v>89.95</c:v>
                </c:pt>
                <c:pt idx="97">
                  <c:v>89.92</c:v>
                </c:pt>
                <c:pt idx="98">
                  <c:v>89.89</c:v>
                </c:pt>
                <c:pt idx="99">
                  <c:v>89.8</c:v>
                </c:pt>
                <c:pt idx="100">
                  <c:v>89.85</c:v>
                </c:pt>
                <c:pt idx="101">
                  <c:v>89.98</c:v>
                </c:pt>
                <c:pt idx="102">
                  <c:v>90.2</c:v>
                </c:pt>
                <c:pt idx="103">
                  <c:v>90.33</c:v>
                </c:pt>
                <c:pt idx="104">
                  <c:v>90.25</c:v>
                </c:pt>
                <c:pt idx="105">
                  <c:v>90.09</c:v>
                </c:pt>
                <c:pt idx="106">
                  <c:v>89.93</c:v>
                </c:pt>
                <c:pt idx="107">
                  <c:v>89.8</c:v>
                </c:pt>
                <c:pt idx="108">
                  <c:v>89.72</c:v>
                </c:pt>
                <c:pt idx="109">
                  <c:v>89.66</c:v>
                </c:pt>
                <c:pt idx="110">
                  <c:v>89.51</c:v>
                </c:pt>
                <c:pt idx="111">
                  <c:v>89.27</c:v>
                </c:pt>
                <c:pt idx="112">
                  <c:v>88.94</c:v>
                </c:pt>
                <c:pt idx="113">
                  <c:v>88.72</c:v>
                </c:pt>
                <c:pt idx="114">
                  <c:v>88.55</c:v>
                </c:pt>
                <c:pt idx="115">
                  <c:v>88.42</c:v>
                </c:pt>
                <c:pt idx="116">
                  <c:v>88.63</c:v>
                </c:pt>
                <c:pt idx="117">
                  <c:v>88.7</c:v>
                </c:pt>
                <c:pt idx="118">
                  <c:v>88.76</c:v>
                </c:pt>
                <c:pt idx="119">
                  <c:v>88.87</c:v>
                </c:pt>
                <c:pt idx="120">
                  <c:v>88.88</c:v>
                </c:pt>
                <c:pt idx="121">
                  <c:v>88.95</c:v>
                </c:pt>
                <c:pt idx="122">
                  <c:v>89.17</c:v>
                </c:pt>
                <c:pt idx="123">
                  <c:v>89.39</c:v>
                </c:pt>
                <c:pt idx="124">
                  <c:v>89.52</c:v>
                </c:pt>
                <c:pt idx="125">
                  <c:v>89.61</c:v>
                </c:pt>
                <c:pt idx="126">
                  <c:v>89.78</c:v>
                </c:pt>
                <c:pt idx="127">
                  <c:v>89.88</c:v>
                </c:pt>
                <c:pt idx="128">
                  <c:v>90.04</c:v>
                </c:pt>
                <c:pt idx="129">
                  <c:v>90.29</c:v>
                </c:pt>
                <c:pt idx="130">
                  <c:v>90.53</c:v>
                </c:pt>
                <c:pt idx="131">
                  <c:v>90.71</c:v>
                </c:pt>
                <c:pt idx="132">
                  <c:v>91.16</c:v>
                </c:pt>
                <c:pt idx="133">
                  <c:v>91.44</c:v>
                </c:pt>
                <c:pt idx="134">
                  <c:v>91.64</c:v>
                </c:pt>
                <c:pt idx="135">
                  <c:v>91.8</c:v>
                </c:pt>
                <c:pt idx="136">
                  <c:v>92.05</c:v>
                </c:pt>
                <c:pt idx="137">
                  <c:v>92.33</c:v>
                </c:pt>
                <c:pt idx="138">
                  <c:v>92.73</c:v>
                </c:pt>
                <c:pt idx="139">
                  <c:v>93.13</c:v>
                </c:pt>
                <c:pt idx="140">
                  <c:v>93.49</c:v>
                </c:pt>
                <c:pt idx="141">
                  <c:v>93.73</c:v>
                </c:pt>
                <c:pt idx="142">
                  <c:v>93.94</c:v>
                </c:pt>
                <c:pt idx="143">
                  <c:v>94.13</c:v>
                </c:pt>
                <c:pt idx="144">
                  <c:v>94.36</c:v>
                </c:pt>
                <c:pt idx="145">
                  <c:v>94.61</c:v>
                </c:pt>
                <c:pt idx="146">
                  <c:v>94.88</c:v>
                </c:pt>
                <c:pt idx="147">
                  <c:v>95</c:v>
                </c:pt>
                <c:pt idx="148">
                  <c:v>95.17</c:v>
                </c:pt>
                <c:pt idx="149">
                  <c:v>95.29</c:v>
                </c:pt>
                <c:pt idx="150">
                  <c:v>95.27</c:v>
                </c:pt>
                <c:pt idx="151">
                  <c:v>95.43</c:v>
                </c:pt>
                <c:pt idx="152">
                  <c:v>95.72</c:v>
                </c:pt>
                <c:pt idx="153">
                  <c:v>96</c:v>
                </c:pt>
                <c:pt idx="154">
                  <c:v>96.16</c:v>
                </c:pt>
                <c:pt idx="155">
                  <c:v>96.34</c:v>
                </c:pt>
                <c:pt idx="156">
                  <c:v>96.51</c:v>
                </c:pt>
                <c:pt idx="157">
                  <c:v>96.61</c:v>
                </c:pt>
                <c:pt idx="158">
                  <c:v>96.62</c:v>
                </c:pt>
                <c:pt idx="159">
                  <c:v>96.66</c:v>
                </c:pt>
                <c:pt idx="160">
                  <c:v>96.72</c:v>
                </c:pt>
                <c:pt idx="161">
                  <c:v>96.64</c:v>
                </c:pt>
                <c:pt idx="162">
                  <c:v>96.67</c:v>
                </c:pt>
                <c:pt idx="163">
                  <c:v>96.7</c:v>
                </c:pt>
                <c:pt idx="164">
                  <c:v>96.77</c:v>
                </c:pt>
                <c:pt idx="165">
                  <c:v>96.83</c:v>
                </c:pt>
                <c:pt idx="166">
                  <c:v>96.96</c:v>
                </c:pt>
                <c:pt idx="167">
                  <c:v>97.12</c:v>
                </c:pt>
                <c:pt idx="168">
                  <c:v>97.18</c:v>
                </c:pt>
                <c:pt idx="169">
                  <c:v>97.22</c:v>
                </c:pt>
                <c:pt idx="170">
                  <c:v>97.22</c:v>
                </c:pt>
                <c:pt idx="171">
                  <c:v>97.15</c:v>
                </c:pt>
                <c:pt idx="172">
                  <c:v>97.15</c:v>
                </c:pt>
                <c:pt idx="173">
                  <c:v>97.24</c:v>
                </c:pt>
                <c:pt idx="174">
                  <c:v>97.36</c:v>
                </c:pt>
                <c:pt idx="175">
                  <c:v>97.4</c:v>
                </c:pt>
                <c:pt idx="176">
                  <c:v>97.41</c:v>
                </c:pt>
                <c:pt idx="177">
                  <c:v>97.38</c:v>
                </c:pt>
                <c:pt idx="178">
                  <c:v>97.41</c:v>
                </c:pt>
                <c:pt idx="179">
                  <c:v>97.5</c:v>
                </c:pt>
                <c:pt idx="180">
                  <c:v>97.69</c:v>
                </c:pt>
                <c:pt idx="181">
                  <c:v>97.92</c:v>
                </c:pt>
                <c:pt idx="182">
                  <c:v>98.02</c:v>
                </c:pt>
                <c:pt idx="183">
                  <c:v>98.37</c:v>
                </c:pt>
                <c:pt idx="184">
                  <c:v>98.44</c:v>
                </c:pt>
                <c:pt idx="185">
                  <c:v>98.49</c:v>
                </c:pt>
                <c:pt idx="186">
                  <c:v>98.48</c:v>
                </c:pt>
                <c:pt idx="187">
                  <c:v>98.56</c:v>
                </c:pt>
                <c:pt idx="188">
                  <c:v>98.66</c:v>
                </c:pt>
                <c:pt idx="189">
                  <c:v>98.67</c:v>
                </c:pt>
                <c:pt idx="190">
                  <c:v>98.67</c:v>
                </c:pt>
                <c:pt idx="191">
                  <c:v>98.68</c:v>
                </c:pt>
                <c:pt idx="192">
                  <c:v>98.69</c:v>
                </c:pt>
                <c:pt idx="193">
                  <c:v>98.69</c:v>
                </c:pt>
                <c:pt idx="194">
                  <c:v>98.8</c:v>
                </c:pt>
                <c:pt idx="195">
                  <c:v>98.97</c:v>
                </c:pt>
                <c:pt idx="196">
                  <c:v>99.05</c:v>
                </c:pt>
                <c:pt idx="197">
                  <c:v>99.1</c:v>
                </c:pt>
                <c:pt idx="198">
                  <c:v>99.12</c:v>
                </c:pt>
                <c:pt idx="199">
                  <c:v>99.13</c:v>
                </c:pt>
                <c:pt idx="200">
                  <c:v>99.15</c:v>
                </c:pt>
                <c:pt idx="201">
                  <c:v>99.24</c:v>
                </c:pt>
                <c:pt idx="202">
                  <c:v>99.34</c:v>
                </c:pt>
                <c:pt idx="203">
                  <c:v>99.37</c:v>
                </c:pt>
                <c:pt idx="204">
                  <c:v>99.37</c:v>
                </c:pt>
                <c:pt idx="205">
                  <c:v>99.37</c:v>
                </c:pt>
                <c:pt idx="206">
                  <c:v>99.39</c:v>
                </c:pt>
                <c:pt idx="207">
                  <c:v>99.42</c:v>
                </c:pt>
                <c:pt idx="208">
                  <c:v>99.57</c:v>
                </c:pt>
                <c:pt idx="209">
                  <c:v>99.66</c:v>
                </c:pt>
                <c:pt idx="210">
                  <c:v>99.64</c:v>
                </c:pt>
                <c:pt idx="211">
                  <c:v>99.56</c:v>
                </c:pt>
                <c:pt idx="212">
                  <c:v>99.45</c:v>
                </c:pt>
                <c:pt idx="213">
                  <c:v>99.29</c:v>
                </c:pt>
                <c:pt idx="214">
                  <c:v>99.25</c:v>
                </c:pt>
                <c:pt idx="215">
                  <c:v>99.42</c:v>
                </c:pt>
                <c:pt idx="216">
                  <c:v>99.58</c:v>
                </c:pt>
                <c:pt idx="217">
                  <c:v>99.65</c:v>
                </c:pt>
                <c:pt idx="218">
                  <c:v>99.61</c:v>
                </c:pt>
                <c:pt idx="219">
                  <c:v>99.54</c:v>
                </c:pt>
                <c:pt idx="220">
                  <c:v>99.6</c:v>
                </c:pt>
                <c:pt idx="221">
                  <c:v>99.59</c:v>
                </c:pt>
                <c:pt idx="222">
                  <c:v>99.64</c:v>
                </c:pt>
                <c:pt idx="223">
                  <c:v>99.65</c:v>
                </c:pt>
                <c:pt idx="224">
                  <c:v>99.59</c:v>
                </c:pt>
                <c:pt idx="225">
                  <c:v>99.5</c:v>
                </c:pt>
                <c:pt idx="226">
                  <c:v>99.36</c:v>
                </c:pt>
                <c:pt idx="227">
                  <c:v>99.3</c:v>
                </c:pt>
                <c:pt idx="228">
                  <c:v>99.25</c:v>
                </c:pt>
                <c:pt idx="229">
                  <c:v>99.27</c:v>
                </c:pt>
                <c:pt idx="230">
                  <c:v>99.29</c:v>
                </c:pt>
                <c:pt idx="231">
                  <c:v>99.24</c:v>
                </c:pt>
                <c:pt idx="232">
                  <c:v>99.14</c:v>
                </c:pt>
                <c:pt idx="233">
                  <c:v>98.95</c:v>
                </c:pt>
                <c:pt idx="234">
                  <c:v>98.71</c:v>
                </c:pt>
                <c:pt idx="235">
                  <c:v>98.66</c:v>
                </c:pt>
                <c:pt idx="236">
                  <c:v>98.74</c:v>
                </c:pt>
                <c:pt idx="237">
                  <c:v>98.81</c:v>
                </c:pt>
                <c:pt idx="238">
                  <c:v>98.74</c:v>
                </c:pt>
                <c:pt idx="239">
                  <c:v>98.71</c:v>
                </c:pt>
                <c:pt idx="240">
                  <c:v>98.78</c:v>
                </c:pt>
                <c:pt idx="241">
                  <c:v>98.84</c:v>
                </c:pt>
                <c:pt idx="242">
                  <c:v>98.83</c:v>
                </c:pt>
                <c:pt idx="243">
                  <c:v>98.73</c:v>
                </c:pt>
                <c:pt idx="244">
                  <c:v>98.59</c:v>
                </c:pt>
                <c:pt idx="245">
                  <c:v>98.47</c:v>
                </c:pt>
                <c:pt idx="246">
                  <c:v>98.43</c:v>
                </c:pt>
                <c:pt idx="247">
                  <c:v>98.36</c:v>
                </c:pt>
                <c:pt idx="248">
                  <c:v>98.19</c:v>
                </c:pt>
                <c:pt idx="249">
                  <c:v>98.02</c:v>
                </c:pt>
                <c:pt idx="250">
                  <c:v>98.09</c:v>
                </c:pt>
                <c:pt idx="251">
                  <c:v>98.23</c:v>
                </c:pt>
                <c:pt idx="252">
                  <c:v>98.19</c:v>
                </c:pt>
                <c:pt idx="253">
                  <c:v>98.01</c:v>
                </c:pt>
                <c:pt idx="254">
                  <c:v>97.82</c:v>
                </c:pt>
                <c:pt idx="255">
                  <c:v>97.66</c:v>
                </c:pt>
                <c:pt idx="256">
                  <c:v>97.5</c:v>
                </c:pt>
                <c:pt idx="257">
                  <c:v>97.5</c:v>
                </c:pt>
                <c:pt idx="258">
                  <c:v>97.54</c:v>
                </c:pt>
                <c:pt idx="259">
                  <c:v>97.48</c:v>
                </c:pt>
                <c:pt idx="260">
                  <c:v>97.42</c:v>
                </c:pt>
                <c:pt idx="261">
                  <c:v>97.33</c:v>
                </c:pt>
                <c:pt idx="262">
                  <c:v>97.33</c:v>
                </c:pt>
                <c:pt idx="263">
                  <c:v>97.33</c:v>
                </c:pt>
                <c:pt idx="264">
                  <c:v>97.37</c:v>
                </c:pt>
                <c:pt idx="265">
                  <c:v>97.41</c:v>
                </c:pt>
                <c:pt idx="266">
                  <c:v>97.43</c:v>
                </c:pt>
                <c:pt idx="267">
                  <c:v>97.47</c:v>
                </c:pt>
                <c:pt idx="268">
                  <c:v>97.52</c:v>
                </c:pt>
                <c:pt idx="269">
                  <c:v>97.56</c:v>
                </c:pt>
                <c:pt idx="270">
                  <c:v>97.51</c:v>
                </c:pt>
                <c:pt idx="271">
                  <c:v>97.45</c:v>
                </c:pt>
                <c:pt idx="272">
                  <c:v>97.37</c:v>
                </c:pt>
                <c:pt idx="273">
                  <c:v>97.24</c:v>
                </c:pt>
                <c:pt idx="274">
                  <c:v>97.14</c:v>
                </c:pt>
                <c:pt idx="275">
                  <c:v>96.91</c:v>
                </c:pt>
                <c:pt idx="276">
                  <c:v>96.53</c:v>
                </c:pt>
                <c:pt idx="277">
                  <c:v>96.28</c:v>
                </c:pt>
                <c:pt idx="278">
                  <c:v>96.12</c:v>
                </c:pt>
                <c:pt idx="279">
                  <c:v>95.94</c:v>
                </c:pt>
                <c:pt idx="280">
                  <c:v>95.63</c:v>
                </c:pt>
                <c:pt idx="281">
                  <c:v>95.25</c:v>
                </c:pt>
                <c:pt idx="282">
                  <c:v>94.86</c:v>
                </c:pt>
                <c:pt idx="283">
                  <c:v>94.69</c:v>
                </c:pt>
                <c:pt idx="284">
                  <c:v>94.54</c:v>
                </c:pt>
                <c:pt idx="285">
                  <c:v>94.34</c:v>
                </c:pt>
                <c:pt idx="286">
                  <c:v>94.09</c:v>
                </c:pt>
                <c:pt idx="287">
                  <c:v>93.83</c:v>
                </c:pt>
                <c:pt idx="288">
                  <c:v>93.64</c:v>
                </c:pt>
                <c:pt idx="289">
                  <c:v>93.43</c:v>
                </c:pt>
                <c:pt idx="290">
                  <c:v>93.19</c:v>
                </c:pt>
                <c:pt idx="291">
                  <c:v>92.92</c:v>
                </c:pt>
                <c:pt idx="292">
                  <c:v>92.64</c:v>
                </c:pt>
                <c:pt idx="293">
                  <c:v>92.26</c:v>
                </c:pt>
                <c:pt idx="294">
                  <c:v>91.6</c:v>
                </c:pt>
                <c:pt idx="295">
                  <c:v>90.91</c:v>
                </c:pt>
                <c:pt idx="296">
                  <c:v>90.27</c:v>
                </c:pt>
                <c:pt idx="297">
                  <c:v>89.56</c:v>
                </c:pt>
                <c:pt idx="298">
                  <c:v>88.86</c:v>
                </c:pt>
                <c:pt idx="299">
                  <c:v>88.37</c:v>
                </c:pt>
                <c:pt idx="300">
                  <c:v>87.98</c:v>
                </c:pt>
                <c:pt idx="301">
                  <c:v>87.59</c:v>
                </c:pt>
                <c:pt idx="302">
                  <c:v>87.02</c:v>
                </c:pt>
                <c:pt idx="303">
                  <c:v>86.51</c:v>
                </c:pt>
                <c:pt idx="304">
                  <c:v>86.04</c:v>
                </c:pt>
                <c:pt idx="305">
                  <c:v>85.88</c:v>
                </c:pt>
                <c:pt idx="306">
                  <c:v>85.84</c:v>
                </c:pt>
                <c:pt idx="307">
                  <c:v>85.77</c:v>
                </c:pt>
                <c:pt idx="308">
                  <c:v>85.46</c:v>
                </c:pt>
                <c:pt idx="309">
                  <c:v>85.08</c:v>
                </c:pt>
                <c:pt idx="310">
                  <c:v>84.59</c:v>
                </c:pt>
                <c:pt idx="311">
                  <c:v>83.83</c:v>
                </c:pt>
                <c:pt idx="312">
                  <c:v>83.39</c:v>
                </c:pt>
                <c:pt idx="313">
                  <c:v>83.04</c:v>
                </c:pt>
                <c:pt idx="314">
                  <c:v>82.91</c:v>
                </c:pt>
                <c:pt idx="315">
                  <c:v>82.69</c:v>
                </c:pt>
                <c:pt idx="316">
                  <c:v>82.38</c:v>
                </c:pt>
                <c:pt idx="317">
                  <c:v>81.98</c:v>
                </c:pt>
                <c:pt idx="318">
                  <c:v>81.59</c:v>
                </c:pt>
                <c:pt idx="319">
                  <c:v>81.34</c:v>
                </c:pt>
                <c:pt idx="320">
                  <c:v>81.290000000000006</c:v>
                </c:pt>
                <c:pt idx="321">
                  <c:v>81.31</c:v>
                </c:pt>
                <c:pt idx="322">
                  <c:v>81.13</c:v>
                </c:pt>
                <c:pt idx="323">
                  <c:v>80.89</c:v>
                </c:pt>
                <c:pt idx="324">
                  <c:v>80.680000000000007</c:v>
                </c:pt>
                <c:pt idx="325">
                  <c:v>80.48</c:v>
                </c:pt>
                <c:pt idx="326">
                  <c:v>80.28</c:v>
                </c:pt>
                <c:pt idx="327">
                  <c:v>80.22</c:v>
                </c:pt>
                <c:pt idx="328">
                  <c:v>80.180000000000007</c:v>
                </c:pt>
                <c:pt idx="329">
                  <c:v>79.95</c:v>
                </c:pt>
                <c:pt idx="330">
                  <c:v>79.760000000000005</c:v>
                </c:pt>
                <c:pt idx="331">
                  <c:v>79.34</c:v>
                </c:pt>
                <c:pt idx="332">
                  <c:v>78.73</c:v>
                </c:pt>
                <c:pt idx="333">
                  <c:v>78.17</c:v>
                </c:pt>
                <c:pt idx="334">
                  <c:v>78.12</c:v>
                </c:pt>
                <c:pt idx="335">
                  <c:v>77.95</c:v>
                </c:pt>
                <c:pt idx="336">
                  <c:v>77.36</c:v>
                </c:pt>
                <c:pt idx="337">
                  <c:v>77.099999999999994</c:v>
                </c:pt>
                <c:pt idx="338">
                  <c:v>76.78</c:v>
                </c:pt>
                <c:pt idx="339">
                  <c:v>76.39</c:v>
                </c:pt>
                <c:pt idx="340">
                  <c:v>76.16</c:v>
                </c:pt>
                <c:pt idx="341">
                  <c:v>75.98</c:v>
                </c:pt>
                <c:pt idx="342">
                  <c:v>75.94</c:v>
                </c:pt>
                <c:pt idx="343">
                  <c:v>75.709999999999994</c:v>
                </c:pt>
                <c:pt idx="344">
                  <c:v>75.56</c:v>
                </c:pt>
                <c:pt idx="345">
                  <c:v>75.510000000000005</c:v>
                </c:pt>
                <c:pt idx="346">
                  <c:v>75.48</c:v>
                </c:pt>
                <c:pt idx="347">
                  <c:v>75.31</c:v>
                </c:pt>
                <c:pt idx="348">
                  <c:v>75.12</c:v>
                </c:pt>
                <c:pt idx="349">
                  <c:v>75.06</c:v>
                </c:pt>
                <c:pt idx="350">
                  <c:v>74.94</c:v>
                </c:pt>
                <c:pt idx="351">
                  <c:v>74.83</c:v>
                </c:pt>
                <c:pt idx="352">
                  <c:v>74.760000000000005</c:v>
                </c:pt>
                <c:pt idx="353">
                  <c:v>74.59</c:v>
                </c:pt>
                <c:pt idx="354">
                  <c:v>74.44</c:v>
                </c:pt>
                <c:pt idx="355">
                  <c:v>74.28</c:v>
                </c:pt>
                <c:pt idx="356">
                  <c:v>74.12</c:v>
                </c:pt>
                <c:pt idx="357">
                  <c:v>73.72</c:v>
                </c:pt>
                <c:pt idx="358">
                  <c:v>73.39</c:v>
                </c:pt>
                <c:pt idx="359">
                  <c:v>73.03</c:v>
                </c:pt>
                <c:pt idx="360">
                  <c:v>72.7</c:v>
                </c:pt>
                <c:pt idx="361">
                  <c:v>72.55</c:v>
                </c:pt>
                <c:pt idx="362">
                  <c:v>72.59</c:v>
                </c:pt>
                <c:pt idx="363">
                  <c:v>72.52</c:v>
                </c:pt>
                <c:pt idx="364">
                  <c:v>72.14</c:v>
                </c:pt>
                <c:pt idx="365">
                  <c:v>71.55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2-4E91-BF1A-B8F8095C59A4}"/>
            </c:ext>
          </c:extLst>
        </c:ser>
        <c:ser>
          <c:idx val="2"/>
          <c:order val="3"/>
          <c:tx>
            <c:strRef>
              <c:f>GasSpeicher!$G$2</c:f>
              <c:strCache>
                <c:ptCount val="1"/>
                <c:pt idx="0">
                  <c:v>Minimum 04/2018-03/2021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strRef>
              <c:f>GasSpeicher!$B$3:$B$368</c:f>
              <c:strCache>
                <c:ptCount val="366"/>
                <c:pt idx="0">
                  <c:v>01.04.</c:v>
                </c:pt>
                <c:pt idx="1">
                  <c:v>02.04.</c:v>
                </c:pt>
                <c:pt idx="2">
                  <c:v>03.04.</c:v>
                </c:pt>
                <c:pt idx="3">
                  <c:v>04.04.</c:v>
                </c:pt>
                <c:pt idx="4">
                  <c:v>05.04.</c:v>
                </c:pt>
                <c:pt idx="5">
                  <c:v>06.04.</c:v>
                </c:pt>
                <c:pt idx="6">
                  <c:v>07.04.</c:v>
                </c:pt>
                <c:pt idx="7">
                  <c:v>08.04.</c:v>
                </c:pt>
                <c:pt idx="8">
                  <c:v>09.04.</c:v>
                </c:pt>
                <c:pt idx="9">
                  <c:v>10.04.</c:v>
                </c:pt>
                <c:pt idx="10">
                  <c:v>11.04.</c:v>
                </c:pt>
                <c:pt idx="11">
                  <c:v>12.04.</c:v>
                </c:pt>
                <c:pt idx="12">
                  <c:v>13.04.</c:v>
                </c:pt>
                <c:pt idx="13">
                  <c:v>14.04.</c:v>
                </c:pt>
                <c:pt idx="14">
                  <c:v>15.04.</c:v>
                </c:pt>
                <c:pt idx="15">
                  <c:v>16.04.</c:v>
                </c:pt>
                <c:pt idx="16">
                  <c:v>17.04.</c:v>
                </c:pt>
                <c:pt idx="17">
                  <c:v>18.04.</c:v>
                </c:pt>
                <c:pt idx="18">
                  <c:v>19.04.</c:v>
                </c:pt>
                <c:pt idx="19">
                  <c:v>20.04.</c:v>
                </c:pt>
                <c:pt idx="20">
                  <c:v>21.04.</c:v>
                </c:pt>
                <c:pt idx="21">
                  <c:v>22.04.</c:v>
                </c:pt>
                <c:pt idx="22">
                  <c:v>23.04.</c:v>
                </c:pt>
                <c:pt idx="23">
                  <c:v>24.04.</c:v>
                </c:pt>
                <c:pt idx="24">
                  <c:v>25.04.</c:v>
                </c:pt>
                <c:pt idx="25">
                  <c:v>26.04.</c:v>
                </c:pt>
                <c:pt idx="26">
                  <c:v>27.04.</c:v>
                </c:pt>
                <c:pt idx="27">
                  <c:v>28.04.</c:v>
                </c:pt>
                <c:pt idx="28">
                  <c:v>29.04.</c:v>
                </c:pt>
                <c:pt idx="29">
                  <c:v>30.04.</c:v>
                </c:pt>
                <c:pt idx="30">
                  <c:v>01.05.</c:v>
                </c:pt>
                <c:pt idx="31">
                  <c:v>02.05.</c:v>
                </c:pt>
                <c:pt idx="32">
                  <c:v>03.05.</c:v>
                </c:pt>
                <c:pt idx="33">
                  <c:v>04.05.</c:v>
                </c:pt>
                <c:pt idx="34">
                  <c:v>05.05.</c:v>
                </c:pt>
                <c:pt idx="35">
                  <c:v>06.05.</c:v>
                </c:pt>
                <c:pt idx="36">
                  <c:v>07.05.</c:v>
                </c:pt>
                <c:pt idx="37">
                  <c:v>08.05.</c:v>
                </c:pt>
                <c:pt idx="38">
                  <c:v>09.05.</c:v>
                </c:pt>
                <c:pt idx="39">
                  <c:v>10.05.</c:v>
                </c:pt>
                <c:pt idx="40">
                  <c:v>11.05.</c:v>
                </c:pt>
                <c:pt idx="41">
                  <c:v>12.05.</c:v>
                </c:pt>
                <c:pt idx="42">
                  <c:v>13.05.</c:v>
                </c:pt>
                <c:pt idx="43">
                  <c:v>14.05.</c:v>
                </c:pt>
                <c:pt idx="44">
                  <c:v>15.05.</c:v>
                </c:pt>
                <c:pt idx="45">
                  <c:v>16.05.</c:v>
                </c:pt>
                <c:pt idx="46">
                  <c:v>17.05.</c:v>
                </c:pt>
                <c:pt idx="47">
                  <c:v>18.05.</c:v>
                </c:pt>
                <c:pt idx="48">
                  <c:v>19.05.</c:v>
                </c:pt>
                <c:pt idx="49">
                  <c:v>20.05.</c:v>
                </c:pt>
                <c:pt idx="50">
                  <c:v>21.05.</c:v>
                </c:pt>
                <c:pt idx="51">
                  <c:v>22.05.</c:v>
                </c:pt>
                <c:pt idx="52">
                  <c:v>23.05.</c:v>
                </c:pt>
                <c:pt idx="53">
                  <c:v>24.05.</c:v>
                </c:pt>
                <c:pt idx="54">
                  <c:v>25.05.</c:v>
                </c:pt>
                <c:pt idx="55">
                  <c:v>26.05.</c:v>
                </c:pt>
                <c:pt idx="56">
                  <c:v>27.05.</c:v>
                </c:pt>
                <c:pt idx="57">
                  <c:v>28.05.</c:v>
                </c:pt>
                <c:pt idx="58">
                  <c:v>29.05.</c:v>
                </c:pt>
                <c:pt idx="59">
                  <c:v>30.05.</c:v>
                </c:pt>
                <c:pt idx="60">
                  <c:v>31.05.</c:v>
                </c:pt>
                <c:pt idx="61">
                  <c:v>01.06.</c:v>
                </c:pt>
                <c:pt idx="62">
                  <c:v>02.06.</c:v>
                </c:pt>
                <c:pt idx="63">
                  <c:v>03.06.</c:v>
                </c:pt>
                <c:pt idx="64">
                  <c:v>04.06.</c:v>
                </c:pt>
                <c:pt idx="65">
                  <c:v>05.06.</c:v>
                </c:pt>
                <c:pt idx="66">
                  <c:v>06.06.</c:v>
                </c:pt>
                <c:pt idx="67">
                  <c:v>07.06.</c:v>
                </c:pt>
                <c:pt idx="68">
                  <c:v>08.06.</c:v>
                </c:pt>
                <c:pt idx="69">
                  <c:v>09.06.</c:v>
                </c:pt>
                <c:pt idx="70">
                  <c:v>10.06.</c:v>
                </c:pt>
                <c:pt idx="71">
                  <c:v>11.06.</c:v>
                </c:pt>
                <c:pt idx="72">
                  <c:v>12.06.</c:v>
                </c:pt>
                <c:pt idx="73">
                  <c:v>13.06.</c:v>
                </c:pt>
                <c:pt idx="74">
                  <c:v>14.06.</c:v>
                </c:pt>
                <c:pt idx="75">
                  <c:v>15.06.</c:v>
                </c:pt>
                <c:pt idx="76">
                  <c:v>16.06.</c:v>
                </c:pt>
                <c:pt idx="77">
                  <c:v>17.06.</c:v>
                </c:pt>
                <c:pt idx="78">
                  <c:v>18.06.</c:v>
                </c:pt>
                <c:pt idx="79">
                  <c:v>19.06.</c:v>
                </c:pt>
                <c:pt idx="80">
                  <c:v>20.06.</c:v>
                </c:pt>
                <c:pt idx="81">
                  <c:v>21.06.</c:v>
                </c:pt>
                <c:pt idx="82">
                  <c:v>22.06.</c:v>
                </c:pt>
                <c:pt idx="83">
                  <c:v>23.06.</c:v>
                </c:pt>
                <c:pt idx="84">
                  <c:v>24.06.</c:v>
                </c:pt>
                <c:pt idx="85">
                  <c:v>25.06.</c:v>
                </c:pt>
                <c:pt idx="86">
                  <c:v>26.06.</c:v>
                </c:pt>
                <c:pt idx="87">
                  <c:v>27.06.</c:v>
                </c:pt>
                <c:pt idx="88">
                  <c:v>28.06.</c:v>
                </c:pt>
                <c:pt idx="89">
                  <c:v>29.06.</c:v>
                </c:pt>
                <c:pt idx="90">
                  <c:v>30.06.</c:v>
                </c:pt>
                <c:pt idx="91">
                  <c:v>01.07.</c:v>
                </c:pt>
                <c:pt idx="92">
                  <c:v>02.07.</c:v>
                </c:pt>
                <c:pt idx="93">
                  <c:v>03.07.</c:v>
                </c:pt>
                <c:pt idx="94">
                  <c:v>04.07.</c:v>
                </c:pt>
                <c:pt idx="95">
                  <c:v>05.07.</c:v>
                </c:pt>
                <c:pt idx="96">
                  <c:v>06.07.</c:v>
                </c:pt>
                <c:pt idx="97">
                  <c:v>07.07.</c:v>
                </c:pt>
                <c:pt idx="98">
                  <c:v>08.07.</c:v>
                </c:pt>
                <c:pt idx="99">
                  <c:v>09.07.</c:v>
                </c:pt>
                <c:pt idx="100">
                  <c:v>10.07.</c:v>
                </c:pt>
                <c:pt idx="101">
                  <c:v>11.07.</c:v>
                </c:pt>
                <c:pt idx="102">
                  <c:v>12.07.</c:v>
                </c:pt>
                <c:pt idx="103">
                  <c:v>13.07.</c:v>
                </c:pt>
                <c:pt idx="104">
                  <c:v>14.07.</c:v>
                </c:pt>
                <c:pt idx="105">
                  <c:v>15.07.</c:v>
                </c:pt>
                <c:pt idx="106">
                  <c:v>16.07.</c:v>
                </c:pt>
                <c:pt idx="107">
                  <c:v>17.07.</c:v>
                </c:pt>
                <c:pt idx="108">
                  <c:v>18.07.</c:v>
                </c:pt>
                <c:pt idx="109">
                  <c:v>19.07.</c:v>
                </c:pt>
                <c:pt idx="110">
                  <c:v>20.07.</c:v>
                </c:pt>
                <c:pt idx="111">
                  <c:v>21.07.</c:v>
                </c:pt>
                <c:pt idx="112">
                  <c:v>22.07.</c:v>
                </c:pt>
                <c:pt idx="113">
                  <c:v>23.07.</c:v>
                </c:pt>
                <c:pt idx="114">
                  <c:v>24.07.</c:v>
                </c:pt>
                <c:pt idx="115">
                  <c:v>25.07.</c:v>
                </c:pt>
                <c:pt idx="116">
                  <c:v>26.07.</c:v>
                </c:pt>
                <c:pt idx="117">
                  <c:v>27.07.</c:v>
                </c:pt>
                <c:pt idx="118">
                  <c:v>28.07.</c:v>
                </c:pt>
                <c:pt idx="119">
                  <c:v>29.07.</c:v>
                </c:pt>
                <c:pt idx="120">
                  <c:v>30.07.</c:v>
                </c:pt>
                <c:pt idx="121">
                  <c:v>31.07.</c:v>
                </c:pt>
                <c:pt idx="122">
                  <c:v>01.08.</c:v>
                </c:pt>
                <c:pt idx="123">
                  <c:v>02.08.</c:v>
                </c:pt>
                <c:pt idx="124">
                  <c:v>03.08.</c:v>
                </c:pt>
                <c:pt idx="125">
                  <c:v>04.08.</c:v>
                </c:pt>
                <c:pt idx="126">
                  <c:v>05.08.</c:v>
                </c:pt>
                <c:pt idx="127">
                  <c:v>06.08.</c:v>
                </c:pt>
                <c:pt idx="128">
                  <c:v>07.08.</c:v>
                </c:pt>
                <c:pt idx="129">
                  <c:v>08.08.</c:v>
                </c:pt>
                <c:pt idx="130">
                  <c:v>09.08.</c:v>
                </c:pt>
                <c:pt idx="131">
                  <c:v>10.08.</c:v>
                </c:pt>
                <c:pt idx="132">
                  <c:v>11.08.</c:v>
                </c:pt>
                <c:pt idx="133">
                  <c:v>12.08.</c:v>
                </c:pt>
                <c:pt idx="134">
                  <c:v>13.08.</c:v>
                </c:pt>
                <c:pt idx="135">
                  <c:v>14.08.</c:v>
                </c:pt>
                <c:pt idx="136">
                  <c:v>15.08.</c:v>
                </c:pt>
                <c:pt idx="137">
                  <c:v>16.08.</c:v>
                </c:pt>
                <c:pt idx="138">
                  <c:v>17.08.</c:v>
                </c:pt>
                <c:pt idx="139">
                  <c:v>18.08.</c:v>
                </c:pt>
                <c:pt idx="140">
                  <c:v>19.08.</c:v>
                </c:pt>
                <c:pt idx="141">
                  <c:v>20.08.</c:v>
                </c:pt>
                <c:pt idx="142">
                  <c:v>21.08.</c:v>
                </c:pt>
                <c:pt idx="143">
                  <c:v>22.08.</c:v>
                </c:pt>
                <c:pt idx="144">
                  <c:v>23.08.</c:v>
                </c:pt>
                <c:pt idx="145">
                  <c:v>24.08.</c:v>
                </c:pt>
                <c:pt idx="146">
                  <c:v>25.08.</c:v>
                </c:pt>
                <c:pt idx="147">
                  <c:v>26.08.</c:v>
                </c:pt>
                <c:pt idx="148">
                  <c:v>27.08.</c:v>
                </c:pt>
                <c:pt idx="149">
                  <c:v>28.08.</c:v>
                </c:pt>
                <c:pt idx="150">
                  <c:v>29.08.</c:v>
                </c:pt>
                <c:pt idx="151">
                  <c:v>30.08.</c:v>
                </c:pt>
                <c:pt idx="152">
                  <c:v>31.08.</c:v>
                </c:pt>
                <c:pt idx="153">
                  <c:v>01.09.</c:v>
                </c:pt>
                <c:pt idx="154">
                  <c:v>02.09.</c:v>
                </c:pt>
                <c:pt idx="155">
                  <c:v>03.09.</c:v>
                </c:pt>
                <c:pt idx="156">
                  <c:v>04.09.</c:v>
                </c:pt>
                <c:pt idx="157">
                  <c:v>05.09.</c:v>
                </c:pt>
                <c:pt idx="158">
                  <c:v>06.09.</c:v>
                </c:pt>
                <c:pt idx="159">
                  <c:v>07.09.</c:v>
                </c:pt>
                <c:pt idx="160">
                  <c:v>08.09.</c:v>
                </c:pt>
                <c:pt idx="161">
                  <c:v>09.09.</c:v>
                </c:pt>
                <c:pt idx="162">
                  <c:v>10.09.</c:v>
                </c:pt>
                <c:pt idx="163">
                  <c:v>11.09.</c:v>
                </c:pt>
                <c:pt idx="164">
                  <c:v>12.09.</c:v>
                </c:pt>
                <c:pt idx="165">
                  <c:v>13.09.</c:v>
                </c:pt>
                <c:pt idx="166">
                  <c:v>14.09.</c:v>
                </c:pt>
                <c:pt idx="167">
                  <c:v>15.09.</c:v>
                </c:pt>
                <c:pt idx="168">
                  <c:v>16.09.</c:v>
                </c:pt>
                <c:pt idx="169">
                  <c:v>17.09.</c:v>
                </c:pt>
                <c:pt idx="170">
                  <c:v>18.09.</c:v>
                </c:pt>
                <c:pt idx="171">
                  <c:v>19.09.</c:v>
                </c:pt>
                <c:pt idx="172">
                  <c:v>20.09.</c:v>
                </c:pt>
                <c:pt idx="173">
                  <c:v>21.09.</c:v>
                </c:pt>
                <c:pt idx="174">
                  <c:v>22.09.</c:v>
                </c:pt>
                <c:pt idx="175">
                  <c:v>23.09.</c:v>
                </c:pt>
                <c:pt idx="176">
                  <c:v>24.09.</c:v>
                </c:pt>
                <c:pt idx="177">
                  <c:v>25.09.</c:v>
                </c:pt>
                <c:pt idx="178">
                  <c:v>26.09.</c:v>
                </c:pt>
                <c:pt idx="179">
                  <c:v>27.09.</c:v>
                </c:pt>
                <c:pt idx="180">
                  <c:v>28.09.</c:v>
                </c:pt>
                <c:pt idx="181">
                  <c:v>29.09.</c:v>
                </c:pt>
                <c:pt idx="182">
                  <c:v>30.09.</c:v>
                </c:pt>
                <c:pt idx="183">
                  <c:v>01.10.</c:v>
                </c:pt>
                <c:pt idx="184">
                  <c:v>02.10.</c:v>
                </c:pt>
                <c:pt idx="185">
                  <c:v>03.10.</c:v>
                </c:pt>
                <c:pt idx="186">
                  <c:v>04.10.</c:v>
                </c:pt>
                <c:pt idx="187">
                  <c:v>05.10.</c:v>
                </c:pt>
                <c:pt idx="188">
                  <c:v>06.10.</c:v>
                </c:pt>
                <c:pt idx="189">
                  <c:v>07.10.</c:v>
                </c:pt>
                <c:pt idx="190">
                  <c:v>08.10.</c:v>
                </c:pt>
                <c:pt idx="191">
                  <c:v>09.10.</c:v>
                </c:pt>
                <c:pt idx="192">
                  <c:v>10.10.</c:v>
                </c:pt>
                <c:pt idx="193">
                  <c:v>11.10.</c:v>
                </c:pt>
                <c:pt idx="194">
                  <c:v>12.10.</c:v>
                </c:pt>
                <c:pt idx="195">
                  <c:v>13.10.</c:v>
                </c:pt>
                <c:pt idx="196">
                  <c:v>14.10.</c:v>
                </c:pt>
                <c:pt idx="197">
                  <c:v>15.10.</c:v>
                </c:pt>
                <c:pt idx="198">
                  <c:v>16.10.</c:v>
                </c:pt>
                <c:pt idx="199">
                  <c:v>17.10.</c:v>
                </c:pt>
                <c:pt idx="200">
                  <c:v>18.10.</c:v>
                </c:pt>
                <c:pt idx="201">
                  <c:v>19.10.</c:v>
                </c:pt>
                <c:pt idx="202">
                  <c:v>20.10.</c:v>
                </c:pt>
                <c:pt idx="203">
                  <c:v>21.10.</c:v>
                </c:pt>
                <c:pt idx="204">
                  <c:v>22.10.</c:v>
                </c:pt>
                <c:pt idx="205">
                  <c:v>23.10.</c:v>
                </c:pt>
                <c:pt idx="206">
                  <c:v>24.10.</c:v>
                </c:pt>
                <c:pt idx="207">
                  <c:v>25.10.</c:v>
                </c:pt>
                <c:pt idx="208">
                  <c:v>26.10.</c:v>
                </c:pt>
                <c:pt idx="209">
                  <c:v>27.10.</c:v>
                </c:pt>
                <c:pt idx="210">
                  <c:v>28.10.</c:v>
                </c:pt>
                <c:pt idx="211">
                  <c:v>29.10.</c:v>
                </c:pt>
                <c:pt idx="212">
                  <c:v>30.10.</c:v>
                </c:pt>
                <c:pt idx="213">
                  <c:v>31.10.</c:v>
                </c:pt>
                <c:pt idx="214">
                  <c:v>01.11.</c:v>
                </c:pt>
                <c:pt idx="215">
                  <c:v>02.11.</c:v>
                </c:pt>
                <c:pt idx="216">
                  <c:v>03.11.</c:v>
                </c:pt>
                <c:pt idx="217">
                  <c:v>04.11.</c:v>
                </c:pt>
                <c:pt idx="218">
                  <c:v>05.11.</c:v>
                </c:pt>
                <c:pt idx="219">
                  <c:v>06.11.</c:v>
                </c:pt>
                <c:pt idx="220">
                  <c:v>07.11.</c:v>
                </c:pt>
                <c:pt idx="221">
                  <c:v>08.11.</c:v>
                </c:pt>
                <c:pt idx="222">
                  <c:v>09.11.</c:v>
                </c:pt>
                <c:pt idx="223">
                  <c:v>10.11.</c:v>
                </c:pt>
                <c:pt idx="224">
                  <c:v>11.11.</c:v>
                </c:pt>
                <c:pt idx="225">
                  <c:v>12.11.</c:v>
                </c:pt>
                <c:pt idx="226">
                  <c:v>13.11.</c:v>
                </c:pt>
                <c:pt idx="227">
                  <c:v>14.11.</c:v>
                </c:pt>
                <c:pt idx="228">
                  <c:v>15.11.</c:v>
                </c:pt>
                <c:pt idx="229">
                  <c:v>16.11.</c:v>
                </c:pt>
                <c:pt idx="230">
                  <c:v>17.11.</c:v>
                </c:pt>
                <c:pt idx="231">
                  <c:v>18.11.</c:v>
                </c:pt>
                <c:pt idx="232">
                  <c:v>19.11.</c:v>
                </c:pt>
                <c:pt idx="233">
                  <c:v>20.11.</c:v>
                </c:pt>
                <c:pt idx="234">
                  <c:v>21.11.</c:v>
                </c:pt>
                <c:pt idx="235">
                  <c:v>22.11.</c:v>
                </c:pt>
                <c:pt idx="236">
                  <c:v>23.11.</c:v>
                </c:pt>
                <c:pt idx="237">
                  <c:v>24.11.</c:v>
                </c:pt>
                <c:pt idx="238">
                  <c:v>25.11.</c:v>
                </c:pt>
                <c:pt idx="239">
                  <c:v>26.11.</c:v>
                </c:pt>
                <c:pt idx="240">
                  <c:v>27.11.</c:v>
                </c:pt>
                <c:pt idx="241">
                  <c:v>28.11.</c:v>
                </c:pt>
                <c:pt idx="242">
                  <c:v>29.11.</c:v>
                </c:pt>
                <c:pt idx="243">
                  <c:v>30.11.</c:v>
                </c:pt>
                <c:pt idx="244">
                  <c:v>01.12.</c:v>
                </c:pt>
                <c:pt idx="245">
                  <c:v>02.12.</c:v>
                </c:pt>
                <c:pt idx="246">
                  <c:v>03.12.</c:v>
                </c:pt>
                <c:pt idx="247">
                  <c:v>04.12.</c:v>
                </c:pt>
                <c:pt idx="248">
                  <c:v>05.12.</c:v>
                </c:pt>
                <c:pt idx="249">
                  <c:v>06.12.</c:v>
                </c:pt>
                <c:pt idx="250">
                  <c:v>07.12.</c:v>
                </c:pt>
                <c:pt idx="251">
                  <c:v>08.12.</c:v>
                </c:pt>
                <c:pt idx="252">
                  <c:v>09.12.</c:v>
                </c:pt>
                <c:pt idx="253">
                  <c:v>10.12.</c:v>
                </c:pt>
                <c:pt idx="254">
                  <c:v>11.12.</c:v>
                </c:pt>
                <c:pt idx="255">
                  <c:v>12.12.</c:v>
                </c:pt>
                <c:pt idx="256">
                  <c:v>13.12.</c:v>
                </c:pt>
                <c:pt idx="257">
                  <c:v>14.12.</c:v>
                </c:pt>
                <c:pt idx="258">
                  <c:v>15.12.</c:v>
                </c:pt>
                <c:pt idx="259">
                  <c:v>16.12.</c:v>
                </c:pt>
                <c:pt idx="260">
                  <c:v>17.12.</c:v>
                </c:pt>
                <c:pt idx="261">
                  <c:v>18.12.</c:v>
                </c:pt>
                <c:pt idx="262">
                  <c:v>19.12.</c:v>
                </c:pt>
                <c:pt idx="263">
                  <c:v>20.12.</c:v>
                </c:pt>
                <c:pt idx="264">
                  <c:v>21.12.</c:v>
                </c:pt>
                <c:pt idx="265">
                  <c:v>22.12.</c:v>
                </c:pt>
                <c:pt idx="266">
                  <c:v>23.12.</c:v>
                </c:pt>
                <c:pt idx="267">
                  <c:v>24.12.</c:v>
                </c:pt>
                <c:pt idx="268">
                  <c:v>25.12.</c:v>
                </c:pt>
                <c:pt idx="269">
                  <c:v>26.12.</c:v>
                </c:pt>
                <c:pt idx="270">
                  <c:v>27.12.</c:v>
                </c:pt>
                <c:pt idx="271">
                  <c:v>28.12.</c:v>
                </c:pt>
                <c:pt idx="272">
                  <c:v>29.12.</c:v>
                </c:pt>
                <c:pt idx="273">
                  <c:v>30.12.</c:v>
                </c:pt>
                <c:pt idx="274">
                  <c:v>31.12.</c:v>
                </c:pt>
                <c:pt idx="275">
                  <c:v>01.01.</c:v>
                </c:pt>
                <c:pt idx="276">
                  <c:v>02.01.</c:v>
                </c:pt>
                <c:pt idx="277">
                  <c:v>03.01.</c:v>
                </c:pt>
                <c:pt idx="278">
                  <c:v>04.01.</c:v>
                </c:pt>
                <c:pt idx="279">
                  <c:v>05.01.</c:v>
                </c:pt>
                <c:pt idx="280">
                  <c:v>06.01.</c:v>
                </c:pt>
                <c:pt idx="281">
                  <c:v>07.01.</c:v>
                </c:pt>
                <c:pt idx="282">
                  <c:v>08.01.</c:v>
                </c:pt>
                <c:pt idx="283">
                  <c:v>09.01.</c:v>
                </c:pt>
                <c:pt idx="284">
                  <c:v>10.01.</c:v>
                </c:pt>
                <c:pt idx="285">
                  <c:v>11.01.</c:v>
                </c:pt>
                <c:pt idx="286">
                  <c:v>12.01.</c:v>
                </c:pt>
                <c:pt idx="287">
                  <c:v>13.01.</c:v>
                </c:pt>
                <c:pt idx="288">
                  <c:v>14.01.</c:v>
                </c:pt>
                <c:pt idx="289">
                  <c:v>15.01.</c:v>
                </c:pt>
                <c:pt idx="290">
                  <c:v>16.01.</c:v>
                </c:pt>
                <c:pt idx="291">
                  <c:v>17.01.</c:v>
                </c:pt>
                <c:pt idx="292">
                  <c:v>18.01.</c:v>
                </c:pt>
                <c:pt idx="293">
                  <c:v>19.01.</c:v>
                </c:pt>
                <c:pt idx="294">
                  <c:v>20.01.</c:v>
                </c:pt>
                <c:pt idx="295">
                  <c:v>21.01.</c:v>
                </c:pt>
                <c:pt idx="296">
                  <c:v>22.01.</c:v>
                </c:pt>
                <c:pt idx="297">
                  <c:v>23.01.</c:v>
                </c:pt>
                <c:pt idx="298">
                  <c:v>24.01.</c:v>
                </c:pt>
                <c:pt idx="299">
                  <c:v>25.01.</c:v>
                </c:pt>
                <c:pt idx="300">
                  <c:v>26.01.</c:v>
                </c:pt>
                <c:pt idx="301">
                  <c:v>27.01.</c:v>
                </c:pt>
                <c:pt idx="302">
                  <c:v>28.01.</c:v>
                </c:pt>
                <c:pt idx="303">
                  <c:v>29.01.</c:v>
                </c:pt>
                <c:pt idx="304">
                  <c:v>30.01.</c:v>
                </c:pt>
                <c:pt idx="305">
                  <c:v>31.01.</c:v>
                </c:pt>
                <c:pt idx="306">
                  <c:v>01.02.</c:v>
                </c:pt>
                <c:pt idx="307">
                  <c:v>02.02.</c:v>
                </c:pt>
                <c:pt idx="308">
                  <c:v>03.02.</c:v>
                </c:pt>
                <c:pt idx="309">
                  <c:v>04.02.</c:v>
                </c:pt>
                <c:pt idx="310">
                  <c:v>05.02.</c:v>
                </c:pt>
                <c:pt idx="311">
                  <c:v>06.02.</c:v>
                </c:pt>
                <c:pt idx="312">
                  <c:v>07.02.</c:v>
                </c:pt>
                <c:pt idx="313">
                  <c:v>08.02.</c:v>
                </c:pt>
                <c:pt idx="314">
                  <c:v>09.02.</c:v>
                </c:pt>
                <c:pt idx="315">
                  <c:v>10.02.</c:v>
                </c:pt>
                <c:pt idx="316">
                  <c:v>11.02.</c:v>
                </c:pt>
                <c:pt idx="317">
                  <c:v>12.02.</c:v>
                </c:pt>
                <c:pt idx="318">
                  <c:v>13.02.</c:v>
                </c:pt>
                <c:pt idx="319">
                  <c:v>14.02.</c:v>
                </c:pt>
                <c:pt idx="320">
                  <c:v>15.02.</c:v>
                </c:pt>
                <c:pt idx="321">
                  <c:v>16.02.</c:v>
                </c:pt>
                <c:pt idx="322">
                  <c:v>17.02.</c:v>
                </c:pt>
                <c:pt idx="323">
                  <c:v>18.02.</c:v>
                </c:pt>
                <c:pt idx="324">
                  <c:v>19.02.</c:v>
                </c:pt>
                <c:pt idx="325">
                  <c:v>20.02.</c:v>
                </c:pt>
                <c:pt idx="326">
                  <c:v>21.02.</c:v>
                </c:pt>
                <c:pt idx="327">
                  <c:v>22.02.</c:v>
                </c:pt>
                <c:pt idx="328">
                  <c:v>23.02.</c:v>
                </c:pt>
                <c:pt idx="329">
                  <c:v>24.02.</c:v>
                </c:pt>
                <c:pt idx="330">
                  <c:v>25.02.</c:v>
                </c:pt>
                <c:pt idx="331">
                  <c:v>26.02.</c:v>
                </c:pt>
                <c:pt idx="332">
                  <c:v>27.02.</c:v>
                </c:pt>
                <c:pt idx="333">
                  <c:v>28.02.</c:v>
                </c:pt>
                <c:pt idx="334">
                  <c:v>29.02.</c:v>
                </c:pt>
                <c:pt idx="335">
                  <c:v>01.03.</c:v>
                </c:pt>
                <c:pt idx="336">
                  <c:v>02.03.</c:v>
                </c:pt>
                <c:pt idx="337">
                  <c:v>03.03.</c:v>
                </c:pt>
                <c:pt idx="338">
                  <c:v>04.03.</c:v>
                </c:pt>
                <c:pt idx="339">
                  <c:v>05.03.</c:v>
                </c:pt>
                <c:pt idx="340">
                  <c:v>06.03.</c:v>
                </c:pt>
                <c:pt idx="341">
                  <c:v>07.03.</c:v>
                </c:pt>
                <c:pt idx="342">
                  <c:v>08.03.</c:v>
                </c:pt>
                <c:pt idx="343">
                  <c:v>09.03.</c:v>
                </c:pt>
                <c:pt idx="344">
                  <c:v>10.03.</c:v>
                </c:pt>
                <c:pt idx="345">
                  <c:v>11.03.</c:v>
                </c:pt>
                <c:pt idx="346">
                  <c:v>12.03.</c:v>
                </c:pt>
                <c:pt idx="347">
                  <c:v>13.03.</c:v>
                </c:pt>
                <c:pt idx="348">
                  <c:v>14.03.</c:v>
                </c:pt>
                <c:pt idx="349">
                  <c:v>15.03.</c:v>
                </c:pt>
                <c:pt idx="350">
                  <c:v>16.03.</c:v>
                </c:pt>
                <c:pt idx="351">
                  <c:v>17.03.</c:v>
                </c:pt>
                <c:pt idx="352">
                  <c:v>18.03.</c:v>
                </c:pt>
                <c:pt idx="353">
                  <c:v>19.03.</c:v>
                </c:pt>
                <c:pt idx="354">
                  <c:v>20.03.</c:v>
                </c:pt>
                <c:pt idx="355">
                  <c:v>21.03.</c:v>
                </c:pt>
                <c:pt idx="356">
                  <c:v>22.03.</c:v>
                </c:pt>
                <c:pt idx="357">
                  <c:v>23.03.</c:v>
                </c:pt>
                <c:pt idx="358">
                  <c:v>24.03.</c:v>
                </c:pt>
                <c:pt idx="359">
                  <c:v>25.03.</c:v>
                </c:pt>
                <c:pt idx="360">
                  <c:v>26.03.</c:v>
                </c:pt>
                <c:pt idx="361">
                  <c:v>27.03.</c:v>
                </c:pt>
                <c:pt idx="362">
                  <c:v>28.03.</c:v>
                </c:pt>
                <c:pt idx="363">
                  <c:v>29.03.</c:v>
                </c:pt>
                <c:pt idx="364">
                  <c:v>30.03.</c:v>
                </c:pt>
                <c:pt idx="365">
                  <c:v>31.03.</c:v>
                </c:pt>
              </c:strCache>
            </c:strRef>
          </c:cat>
          <c:val>
            <c:numRef>
              <c:f>GasSpeicher!$G$3:$G$368</c:f>
              <c:numCache>
                <c:formatCode>General</c:formatCode>
                <c:ptCount val="366"/>
                <c:pt idx="0">
                  <c:v>14.29</c:v>
                </c:pt>
                <c:pt idx="1">
                  <c:v>14.25</c:v>
                </c:pt>
                <c:pt idx="2">
                  <c:v>14.26</c:v>
                </c:pt>
                <c:pt idx="3">
                  <c:v>14.36</c:v>
                </c:pt>
                <c:pt idx="4">
                  <c:v>14.37</c:v>
                </c:pt>
                <c:pt idx="5">
                  <c:v>14.41</c:v>
                </c:pt>
                <c:pt idx="6">
                  <c:v>14.6</c:v>
                </c:pt>
                <c:pt idx="7">
                  <c:v>14.88</c:v>
                </c:pt>
                <c:pt idx="8">
                  <c:v>15.05</c:v>
                </c:pt>
                <c:pt idx="9">
                  <c:v>15.15</c:v>
                </c:pt>
                <c:pt idx="10">
                  <c:v>15.26</c:v>
                </c:pt>
                <c:pt idx="11">
                  <c:v>15.4</c:v>
                </c:pt>
                <c:pt idx="12">
                  <c:v>15.48</c:v>
                </c:pt>
                <c:pt idx="13">
                  <c:v>15.67</c:v>
                </c:pt>
                <c:pt idx="14">
                  <c:v>15.9</c:v>
                </c:pt>
                <c:pt idx="15">
                  <c:v>16</c:v>
                </c:pt>
                <c:pt idx="16">
                  <c:v>16.27</c:v>
                </c:pt>
                <c:pt idx="17">
                  <c:v>16.62</c:v>
                </c:pt>
                <c:pt idx="18">
                  <c:v>17.07</c:v>
                </c:pt>
                <c:pt idx="19">
                  <c:v>17.48</c:v>
                </c:pt>
                <c:pt idx="20">
                  <c:v>18.010000000000002</c:v>
                </c:pt>
                <c:pt idx="21">
                  <c:v>18.66</c:v>
                </c:pt>
                <c:pt idx="22">
                  <c:v>19</c:v>
                </c:pt>
                <c:pt idx="23">
                  <c:v>19.329999999999998</c:v>
                </c:pt>
                <c:pt idx="24">
                  <c:v>19.670000000000002</c:v>
                </c:pt>
                <c:pt idx="25">
                  <c:v>19.989999999999998</c:v>
                </c:pt>
                <c:pt idx="26">
                  <c:v>20.190000000000001</c:v>
                </c:pt>
                <c:pt idx="27">
                  <c:v>20.58</c:v>
                </c:pt>
                <c:pt idx="28">
                  <c:v>21.03</c:v>
                </c:pt>
                <c:pt idx="29">
                  <c:v>21.35</c:v>
                </c:pt>
                <c:pt idx="30">
                  <c:v>21.62</c:v>
                </c:pt>
                <c:pt idx="31">
                  <c:v>21.8</c:v>
                </c:pt>
                <c:pt idx="32">
                  <c:v>22.02</c:v>
                </c:pt>
                <c:pt idx="33">
                  <c:v>22.29</c:v>
                </c:pt>
                <c:pt idx="34">
                  <c:v>22.69</c:v>
                </c:pt>
                <c:pt idx="35">
                  <c:v>23.17</c:v>
                </c:pt>
                <c:pt idx="36">
                  <c:v>23.66</c:v>
                </c:pt>
                <c:pt idx="37">
                  <c:v>24.2</c:v>
                </c:pt>
                <c:pt idx="38">
                  <c:v>24.73</c:v>
                </c:pt>
                <c:pt idx="39">
                  <c:v>25.33</c:v>
                </c:pt>
                <c:pt idx="40">
                  <c:v>25.92</c:v>
                </c:pt>
                <c:pt idx="41">
                  <c:v>26.6</c:v>
                </c:pt>
                <c:pt idx="42">
                  <c:v>27.3</c:v>
                </c:pt>
                <c:pt idx="43">
                  <c:v>27.85</c:v>
                </c:pt>
                <c:pt idx="44">
                  <c:v>28.35</c:v>
                </c:pt>
                <c:pt idx="45">
                  <c:v>28.78</c:v>
                </c:pt>
                <c:pt idx="46">
                  <c:v>29.25</c:v>
                </c:pt>
                <c:pt idx="47">
                  <c:v>29.67</c:v>
                </c:pt>
                <c:pt idx="48">
                  <c:v>30.09</c:v>
                </c:pt>
                <c:pt idx="49">
                  <c:v>30.6</c:v>
                </c:pt>
                <c:pt idx="50">
                  <c:v>31.16</c:v>
                </c:pt>
                <c:pt idx="51">
                  <c:v>31.73</c:v>
                </c:pt>
                <c:pt idx="52">
                  <c:v>32.26</c:v>
                </c:pt>
                <c:pt idx="53">
                  <c:v>32.65</c:v>
                </c:pt>
                <c:pt idx="54">
                  <c:v>33.14</c:v>
                </c:pt>
                <c:pt idx="55">
                  <c:v>33.72</c:v>
                </c:pt>
                <c:pt idx="56">
                  <c:v>34.35</c:v>
                </c:pt>
                <c:pt idx="57">
                  <c:v>34.89</c:v>
                </c:pt>
                <c:pt idx="58">
                  <c:v>35.380000000000003</c:v>
                </c:pt>
                <c:pt idx="59">
                  <c:v>35.79</c:v>
                </c:pt>
                <c:pt idx="60">
                  <c:v>36.14</c:v>
                </c:pt>
                <c:pt idx="61">
                  <c:v>36.42</c:v>
                </c:pt>
                <c:pt idx="62">
                  <c:v>36.86</c:v>
                </c:pt>
                <c:pt idx="63">
                  <c:v>37.32</c:v>
                </c:pt>
                <c:pt idx="64">
                  <c:v>37.67</c:v>
                </c:pt>
                <c:pt idx="65">
                  <c:v>37.86</c:v>
                </c:pt>
                <c:pt idx="66">
                  <c:v>38.200000000000003</c:v>
                </c:pt>
                <c:pt idx="67">
                  <c:v>38.520000000000003</c:v>
                </c:pt>
                <c:pt idx="68">
                  <c:v>38.799999999999997</c:v>
                </c:pt>
                <c:pt idx="69">
                  <c:v>39.18</c:v>
                </c:pt>
                <c:pt idx="70">
                  <c:v>39.58</c:v>
                </c:pt>
                <c:pt idx="71">
                  <c:v>39.909999999999997</c:v>
                </c:pt>
                <c:pt idx="72">
                  <c:v>40.29</c:v>
                </c:pt>
                <c:pt idx="73">
                  <c:v>40.65</c:v>
                </c:pt>
                <c:pt idx="74">
                  <c:v>41.06</c:v>
                </c:pt>
                <c:pt idx="75">
                  <c:v>41.25</c:v>
                </c:pt>
                <c:pt idx="76">
                  <c:v>41.6</c:v>
                </c:pt>
                <c:pt idx="77">
                  <c:v>41.97</c:v>
                </c:pt>
                <c:pt idx="78">
                  <c:v>42.24</c:v>
                </c:pt>
                <c:pt idx="79">
                  <c:v>42.49</c:v>
                </c:pt>
                <c:pt idx="80">
                  <c:v>42.72</c:v>
                </c:pt>
                <c:pt idx="81">
                  <c:v>42.92</c:v>
                </c:pt>
                <c:pt idx="82">
                  <c:v>43.41</c:v>
                </c:pt>
                <c:pt idx="83">
                  <c:v>43.51</c:v>
                </c:pt>
                <c:pt idx="84">
                  <c:v>43.88</c:v>
                </c:pt>
                <c:pt idx="85">
                  <c:v>44.18</c:v>
                </c:pt>
                <c:pt idx="86">
                  <c:v>44.46</c:v>
                </c:pt>
                <c:pt idx="87">
                  <c:v>44.78</c:v>
                </c:pt>
                <c:pt idx="88">
                  <c:v>45.18</c:v>
                </c:pt>
                <c:pt idx="89">
                  <c:v>45.7</c:v>
                </c:pt>
                <c:pt idx="90">
                  <c:v>46.31</c:v>
                </c:pt>
                <c:pt idx="91">
                  <c:v>47.01</c:v>
                </c:pt>
                <c:pt idx="92">
                  <c:v>47.6</c:v>
                </c:pt>
                <c:pt idx="93">
                  <c:v>48.09</c:v>
                </c:pt>
                <c:pt idx="94">
                  <c:v>48.54</c:v>
                </c:pt>
                <c:pt idx="95">
                  <c:v>49.07</c:v>
                </c:pt>
                <c:pt idx="96">
                  <c:v>49.64</c:v>
                </c:pt>
                <c:pt idx="97">
                  <c:v>50.27</c:v>
                </c:pt>
                <c:pt idx="98">
                  <c:v>50.91</c:v>
                </c:pt>
                <c:pt idx="99">
                  <c:v>51.34</c:v>
                </c:pt>
                <c:pt idx="100">
                  <c:v>51.66</c:v>
                </c:pt>
                <c:pt idx="101">
                  <c:v>51.97</c:v>
                </c:pt>
                <c:pt idx="102">
                  <c:v>52.32</c:v>
                </c:pt>
                <c:pt idx="103">
                  <c:v>52.68</c:v>
                </c:pt>
                <c:pt idx="104">
                  <c:v>53.22</c:v>
                </c:pt>
                <c:pt idx="105">
                  <c:v>53.78</c:v>
                </c:pt>
                <c:pt idx="106">
                  <c:v>54.19</c:v>
                </c:pt>
                <c:pt idx="107">
                  <c:v>54.44</c:v>
                </c:pt>
                <c:pt idx="108">
                  <c:v>54.63</c:v>
                </c:pt>
                <c:pt idx="109">
                  <c:v>54.74</c:v>
                </c:pt>
                <c:pt idx="110">
                  <c:v>54.93</c:v>
                </c:pt>
                <c:pt idx="111">
                  <c:v>55.21</c:v>
                </c:pt>
                <c:pt idx="112">
                  <c:v>55.51</c:v>
                </c:pt>
                <c:pt idx="113">
                  <c:v>55.73</c:v>
                </c:pt>
                <c:pt idx="114">
                  <c:v>55.89</c:v>
                </c:pt>
                <c:pt idx="115">
                  <c:v>56.05</c:v>
                </c:pt>
                <c:pt idx="116">
                  <c:v>56.21</c:v>
                </c:pt>
                <c:pt idx="117">
                  <c:v>56.48</c:v>
                </c:pt>
                <c:pt idx="118">
                  <c:v>56.85</c:v>
                </c:pt>
                <c:pt idx="119">
                  <c:v>57.22</c:v>
                </c:pt>
                <c:pt idx="120">
                  <c:v>57.64</c:v>
                </c:pt>
                <c:pt idx="121">
                  <c:v>58.1</c:v>
                </c:pt>
                <c:pt idx="122">
                  <c:v>59.27</c:v>
                </c:pt>
                <c:pt idx="123">
                  <c:v>58.9</c:v>
                </c:pt>
                <c:pt idx="124">
                  <c:v>59.28</c:v>
                </c:pt>
                <c:pt idx="125">
                  <c:v>59.85</c:v>
                </c:pt>
                <c:pt idx="126">
                  <c:v>60.42</c:v>
                </c:pt>
                <c:pt idx="127">
                  <c:v>60.86</c:v>
                </c:pt>
                <c:pt idx="128">
                  <c:v>61.36</c:v>
                </c:pt>
                <c:pt idx="129">
                  <c:v>61.82</c:v>
                </c:pt>
                <c:pt idx="130">
                  <c:v>62.26</c:v>
                </c:pt>
                <c:pt idx="131">
                  <c:v>62.84</c:v>
                </c:pt>
                <c:pt idx="132">
                  <c:v>63.51</c:v>
                </c:pt>
                <c:pt idx="133">
                  <c:v>64.150000000000006</c:v>
                </c:pt>
                <c:pt idx="134">
                  <c:v>64.7</c:v>
                </c:pt>
                <c:pt idx="135">
                  <c:v>65.14</c:v>
                </c:pt>
                <c:pt idx="136">
                  <c:v>65.680000000000007</c:v>
                </c:pt>
                <c:pt idx="137">
                  <c:v>66.19</c:v>
                </c:pt>
                <c:pt idx="138">
                  <c:v>66.760000000000005</c:v>
                </c:pt>
                <c:pt idx="139">
                  <c:v>67.400000000000006</c:v>
                </c:pt>
                <c:pt idx="140">
                  <c:v>68.03</c:v>
                </c:pt>
                <c:pt idx="141">
                  <c:v>68.459999999999994</c:v>
                </c:pt>
                <c:pt idx="142">
                  <c:v>68.88</c:v>
                </c:pt>
                <c:pt idx="143">
                  <c:v>69.25</c:v>
                </c:pt>
                <c:pt idx="144">
                  <c:v>69.599999999999994</c:v>
                </c:pt>
                <c:pt idx="145">
                  <c:v>69.97</c:v>
                </c:pt>
                <c:pt idx="146">
                  <c:v>70.489999999999995</c:v>
                </c:pt>
                <c:pt idx="147">
                  <c:v>70.97</c:v>
                </c:pt>
                <c:pt idx="148">
                  <c:v>71.42</c:v>
                </c:pt>
                <c:pt idx="149">
                  <c:v>71.73</c:v>
                </c:pt>
                <c:pt idx="150">
                  <c:v>71.98</c:v>
                </c:pt>
                <c:pt idx="151">
                  <c:v>72.2</c:v>
                </c:pt>
                <c:pt idx="152">
                  <c:v>72.400000000000006</c:v>
                </c:pt>
                <c:pt idx="153">
                  <c:v>72.7</c:v>
                </c:pt>
                <c:pt idx="154">
                  <c:v>73.06</c:v>
                </c:pt>
                <c:pt idx="155">
                  <c:v>73.27</c:v>
                </c:pt>
                <c:pt idx="156">
                  <c:v>73.459999999999994</c:v>
                </c:pt>
                <c:pt idx="157">
                  <c:v>73.64</c:v>
                </c:pt>
                <c:pt idx="158">
                  <c:v>73.84</c:v>
                </c:pt>
                <c:pt idx="159">
                  <c:v>74.06</c:v>
                </c:pt>
                <c:pt idx="160">
                  <c:v>74.39</c:v>
                </c:pt>
                <c:pt idx="161">
                  <c:v>74.739999999999995</c:v>
                </c:pt>
                <c:pt idx="162">
                  <c:v>74.930000000000007</c:v>
                </c:pt>
                <c:pt idx="163">
                  <c:v>75.17</c:v>
                </c:pt>
                <c:pt idx="164">
                  <c:v>75.430000000000007</c:v>
                </c:pt>
                <c:pt idx="165">
                  <c:v>75.650000000000006</c:v>
                </c:pt>
                <c:pt idx="166">
                  <c:v>75.92</c:v>
                </c:pt>
                <c:pt idx="167">
                  <c:v>76.39</c:v>
                </c:pt>
                <c:pt idx="168">
                  <c:v>76.87</c:v>
                </c:pt>
                <c:pt idx="169">
                  <c:v>77.13</c:v>
                </c:pt>
                <c:pt idx="170">
                  <c:v>77.53</c:v>
                </c:pt>
                <c:pt idx="171">
                  <c:v>77.89</c:v>
                </c:pt>
                <c:pt idx="172">
                  <c:v>78.23</c:v>
                </c:pt>
                <c:pt idx="173">
                  <c:v>78.58</c:v>
                </c:pt>
                <c:pt idx="174">
                  <c:v>78.92</c:v>
                </c:pt>
                <c:pt idx="175">
                  <c:v>79.209999999999994</c:v>
                </c:pt>
                <c:pt idx="176">
                  <c:v>79.3</c:v>
                </c:pt>
                <c:pt idx="177">
                  <c:v>79.39</c:v>
                </c:pt>
                <c:pt idx="178">
                  <c:v>79.48</c:v>
                </c:pt>
                <c:pt idx="179">
                  <c:v>79.650000000000006</c:v>
                </c:pt>
                <c:pt idx="180">
                  <c:v>79.86</c:v>
                </c:pt>
                <c:pt idx="181">
                  <c:v>80.02</c:v>
                </c:pt>
                <c:pt idx="182">
                  <c:v>80.260000000000005</c:v>
                </c:pt>
                <c:pt idx="183">
                  <c:v>80.34</c:v>
                </c:pt>
                <c:pt idx="184">
                  <c:v>80.489999999999995</c:v>
                </c:pt>
                <c:pt idx="185">
                  <c:v>80.709999999999994</c:v>
                </c:pt>
                <c:pt idx="186">
                  <c:v>80.87</c:v>
                </c:pt>
                <c:pt idx="187">
                  <c:v>81.180000000000007</c:v>
                </c:pt>
                <c:pt idx="188">
                  <c:v>81.64</c:v>
                </c:pt>
                <c:pt idx="189">
                  <c:v>82.05</c:v>
                </c:pt>
                <c:pt idx="190">
                  <c:v>82.24</c:v>
                </c:pt>
                <c:pt idx="191">
                  <c:v>82.39</c:v>
                </c:pt>
                <c:pt idx="192">
                  <c:v>82.61</c:v>
                </c:pt>
                <c:pt idx="193">
                  <c:v>83</c:v>
                </c:pt>
                <c:pt idx="194">
                  <c:v>83.57</c:v>
                </c:pt>
                <c:pt idx="195">
                  <c:v>84.21</c:v>
                </c:pt>
                <c:pt idx="196">
                  <c:v>84.89</c:v>
                </c:pt>
                <c:pt idx="197">
                  <c:v>85.34</c:v>
                </c:pt>
                <c:pt idx="198">
                  <c:v>85.67</c:v>
                </c:pt>
                <c:pt idx="199">
                  <c:v>85.97</c:v>
                </c:pt>
                <c:pt idx="200">
                  <c:v>86.32</c:v>
                </c:pt>
                <c:pt idx="201">
                  <c:v>86.67</c:v>
                </c:pt>
                <c:pt idx="202">
                  <c:v>87.02</c:v>
                </c:pt>
                <c:pt idx="203">
                  <c:v>87.39</c:v>
                </c:pt>
                <c:pt idx="204">
                  <c:v>87.56</c:v>
                </c:pt>
                <c:pt idx="205">
                  <c:v>87.77</c:v>
                </c:pt>
                <c:pt idx="206">
                  <c:v>88</c:v>
                </c:pt>
                <c:pt idx="207">
                  <c:v>88.13</c:v>
                </c:pt>
                <c:pt idx="208">
                  <c:v>88.19</c:v>
                </c:pt>
                <c:pt idx="209">
                  <c:v>88.25</c:v>
                </c:pt>
                <c:pt idx="210">
                  <c:v>88.24</c:v>
                </c:pt>
                <c:pt idx="211">
                  <c:v>88.06</c:v>
                </c:pt>
                <c:pt idx="212">
                  <c:v>88.05</c:v>
                </c:pt>
                <c:pt idx="213">
                  <c:v>88.02</c:v>
                </c:pt>
                <c:pt idx="214">
                  <c:v>88.09</c:v>
                </c:pt>
                <c:pt idx="215">
                  <c:v>88.13</c:v>
                </c:pt>
                <c:pt idx="216">
                  <c:v>88.16</c:v>
                </c:pt>
                <c:pt idx="217">
                  <c:v>88.21</c:v>
                </c:pt>
                <c:pt idx="218">
                  <c:v>88.18</c:v>
                </c:pt>
                <c:pt idx="219">
                  <c:v>88.18</c:v>
                </c:pt>
                <c:pt idx="220">
                  <c:v>88.21</c:v>
                </c:pt>
                <c:pt idx="221">
                  <c:v>88.15</c:v>
                </c:pt>
                <c:pt idx="222">
                  <c:v>88.12</c:v>
                </c:pt>
                <c:pt idx="223">
                  <c:v>88.23</c:v>
                </c:pt>
                <c:pt idx="224">
                  <c:v>88.37</c:v>
                </c:pt>
                <c:pt idx="225">
                  <c:v>88.44</c:v>
                </c:pt>
                <c:pt idx="226">
                  <c:v>88.43</c:v>
                </c:pt>
                <c:pt idx="227">
                  <c:v>88.35</c:v>
                </c:pt>
                <c:pt idx="228">
                  <c:v>88.25</c:v>
                </c:pt>
                <c:pt idx="229">
                  <c:v>87.98</c:v>
                </c:pt>
                <c:pt idx="230">
                  <c:v>87.79</c:v>
                </c:pt>
                <c:pt idx="231">
                  <c:v>87.62</c:v>
                </c:pt>
                <c:pt idx="232">
                  <c:v>87.21</c:v>
                </c:pt>
                <c:pt idx="233">
                  <c:v>86.77</c:v>
                </c:pt>
                <c:pt idx="234">
                  <c:v>86.13</c:v>
                </c:pt>
                <c:pt idx="235">
                  <c:v>85.58</c:v>
                </c:pt>
                <c:pt idx="236">
                  <c:v>85.15</c:v>
                </c:pt>
                <c:pt idx="237">
                  <c:v>84.91</c:v>
                </c:pt>
                <c:pt idx="238">
                  <c:v>84.7</c:v>
                </c:pt>
                <c:pt idx="239">
                  <c:v>84.35</c:v>
                </c:pt>
                <c:pt idx="240">
                  <c:v>83.98</c:v>
                </c:pt>
                <c:pt idx="241">
                  <c:v>83.64</c:v>
                </c:pt>
                <c:pt idx="242">
                  <c:v>83.37</c:v>
                </c:pt>
                <c:pt idx="243">
                  <c:v>83.11</c:v>
                </c:pt>
                <c:pt idx="244">
                  <c:v>83.03</c:v>
                </c:pt>
                <c:pt idx="245">
                  <c:v>83.06</c:v>
                </c:pt>
                <c:pt idx="246">
                  <c:v>83.05</c:v>
                </c:pt>
                <c:pt idx="247">
                  <c:v>82.84</c:v>
                </c:pt>
                <c:pt idx="248">
                  <c:v>82.49</c:v>
                </c:pt>
                <c:pt idx="249">
                  <c:v>82.35</c:v>
                </c:pt>
                <c:pt idx="250">
                  <c:v>82.29</c:v>
                </c:pt>
                <c:pt idx="251">
                  <c:v>82.34</c:v>
                </c:pt>
                <c:pt idx="252">
                  <c:v>82</c:v>
                </c:pt>
                <c:pt idx="253">
                  <c:v>81.14</c:v>
                </c:pt>
                <c:pt idx="254">
                  <c:v>80.44</c:v>
                </c:pt>
                <c:pt idx="255">
                  <c:v>79.989999999999995</c:v>
                </c:pt>
                <c:pt idx="256">
                  <c:v>79.64</c:v>
                </c:pt>
                <c:pt idx="257">
                  <c:v>79.2</c:v>
                </c:pt>
                <c:pt idx="258">
                  <c:v>78.98</c:v>
                </c:pt>
                <c:pt idx="259">
                  <c:v>78.62</c:v>
                </c:pt>
                <c:pt idx="260">
                  <c:v>78.290000000000006</c:v>
                </c:pt>
                <c:pt idx="261">
                  <c:v>77.959999999999994</c:v>
                </c:pt>
                <c:pt idx="262">
                  <c:v>77.64</c:v>
                </c:pt>
                <c:pt idx="263">
                  <c:v>77.34</c:v>
                </c:pt>
                <c:pt idx="264">
                  <c:v>77.2</c:v>
                </c:pt>
                <c:pt idx="265">
                  <c:v>77.05</c:v>
                </c:pt>
                <c:pt idx="266">
                  <c:v>76.87</c:v>
                </c:pt>
                <c:pt idx="267">
                  <c:v>76.69</c:v>
                </c:pt>
                <c:pt idx="268">
                  <c:v>76.44</c:v>
                </c:pt>
                <c:pt idx="269">
                  <c:v>76.13</c:v>
                </c:pt>
                <c:pt idx="270">
                  <c:v>75.77</c:v>
                </c:pt>
                <c:pt idx="271">
                  <c:v>75.27</c:v>
                </c:pt>
                <c:pt idx="272">
                  <c:v>74.709999999999994</c:v>
                </c:pt>
                <c:pt idx="273">
                  <c:v>74.09</c:v>
                </c:pt>
                <c:pt idx="274">
                  <c:v>73.55</c:v>
                </c:pt>
                <c:pt idx="275">
                  <c:v>73.09</c:v>
                </c:pt>
                <c:pt idx="276">
                  <c:v>72.569999999999993</c:v>
                </c:pt>
                <c:pt idx="277">
                  <c:v>71.97</c:v>
                </c:pt>
                <c:pt idx="278">
                  <c:v>71.06</c:v>
                </c:pt>
                <c:pt idx="279">
                  <c:v>70.03</c:v>
                </c:pt>
                <c:pt idx="280">
                  <c:v>69.06</c:v>
                </c:pt>
                <c:pt idx="281">
                  <c:v>67.87</c:v>
                </c:pt>
                <c:pt idx="282">
                  <c:v>66.67</c:v>
                </c:pt>
                <c:pt idx="283">
                  <c:v>65.569999999999993</c:v>
                </c:pt>
                <c:pt idx="284">
                  <c:v>64.510000000000005</c:v>
                </c:pt>
                <c:pt idx="285">
                  <c:v>63.31</c:v>
                </c:pt>
                <c:pt idx="286">
                  <c:v>62.09</c:v>
                </c:pt>
                <c:pt idx="287">
                  <c:v>60.92</c:v>
                </c:pt>
                <c:pt idx="288">
                  <c:v>59.65</c:v>
                </c:pt>
                <c:pt idx="289">
                  <c:v>58.23</c:v>
                </c:pt>
                <c:pt idx="290">
                  <c:v>57.07</c:v>
                </c:pt>
                <c:pt idx="291">
                  <c:v>56.04</c:v>
                </c:pt>
                <c:pt idx="292">
                  <c:v>54.85</c:v>
                </c:pt>
                <c:pt idx="293">
                  <c:v>53.91</c:v>
                </c:pt>
                <c:pt idx="294">
                  <c:v>53.21</c:v>
                </c:pt>
                <c:pt idx="295">
                  <c:v>52.75</c:v>
                </c:pt>
                <c:pt idx="296">
                  <c:v>52.12</c:v>
                </c:pt>
                <c:pt idx="297">
                  <c:v>51.43</c:v>
                </c:pt>
                <c:pt idx="298">
                  <c:v>50.77</c:v>
                </c:pt>
                <c:pt idx="299">
                  <c:v>49.69</c:v>
                </c:pt>
                <c:pt idx="300">
                  <c:v>48.69</c:v>
                </c:pt>
                <c:pt idx="301">
                  <c:v>47.73</c:v>
                </c:pt>
                <c:pt idx="302">
                  <c:v>47.03</c:v>
                </c:pt>
                <c:pt idx="303">
                  <c:v>46.43</c:v>
                </c:pt>
                <c:pt idx="304">
                  <c:v>45.77</c:v>
                </c:pt>
                <c:pt idx="305">
                  <c:v>44.99</c:v>
                </c:pt>
                <c:pt idx="306">
                  <c:v>44.18</c:v>
                </c:pt>
                <c:pt idx="307">
                  <c:v>43.58</c:v>
                </c:pt>
                <c:pt idx="308">
                  <c:v>43.24</c:v>
                </c:pt>
                <c:pt idx="309">
                  <c:v>42.78</c:v>
                </c:pt>
                <c:pt idx="310">
                  <c:v>42.34</c:v>
                </c:pt>
                <c:pt idx="311">
                  <c:v>41.95</c:v>
                </c:pt>
                <c:pt idx="312">
                  <c:v>41.38</c:v>
                </c:pt>
                <c:pt idx="313">
                  <c:v>40.39</c:v>
                </c:pt>
                <c:pt idx="314">
                  <c:v>39.21</c:v>
                </c:pt>
                <c:pt idx="315">
                  <c:v>37.96</c:v>
                </c:pt>
                <c:pt idx="316">
                  <c:v>36.869999999999997</c:v>
                </c:pt>
                <c:pt idx="317">
                  <c:v>35.770000000000003</c:v>
                </c:pt>
                <c:pt idx="318">
                  <c:v>34.82</c:v>
                </c:pt>
                <c:pt idx="319">
                  <c:v>33.99</c:v>
                </c:pt>
                <c:pt idx="320">
                  <c:v>33.03</c:v>
                </c:pt>
                <c:pt idx="321">
                  <c:v>32.630000000000003</c:v>
                </c:pt>
                <c:pt idx="322">
                  <c:v>32.43</c:v>
                </c:pt>
                <c:pt idx="323">
                  <c:v>32.229999999999997</c:v>
                </c:pt>
                <c:pt idx="324">
                  <c:v>32.049999999999997</c:v>
                </c:pt>
                <c:pt idx="325">
                  <c:v>31.98</c:v>
                </c:pt>
                <c:pt idx="326">
                  <c:v>31.95</c:v>
                </c:pt>
                <c:pt idx="327">
                  <c:v>31.75</c:v>
                </c:pt>
                <c:pt idx="328">
                  <c:v>31.65</c:v>
                </c:pt>
                <c:pt idx="329">
                  <c:v>31.67</c:v>
                </c:pt>
                <c:pt idx="330">
                  <c:v>31.61</c:v>
                </c:pt>
                <c:pt idx="331">
                  <c:v>31.58</c:v>
                </c:pt>
                <c:pt idx="332">
                  <c:v>31.54</c:v>
                </c:pt>
                <c:pt idx="333">
                  <c:v>31.42</c:v>
                </c:pt>
                <c:pt idx="334">
                  <c:v>31.42</c:v>
                </c:pt>
                <c:pt idx="335">
                  <c:v>31.05</c:v>
                </c:pt>
                <c:pt idx="336">
                  <c:v>30.76</c:v>
                </c:pt>
                <c:pt idx="337">
                  <c:v>30.4</c:v>
                </c:pt>
                <c:pt idx="338">
                  <c:v>30.1</c:v>
                </c:pt>
                <c:pt idx="339">
                  <c:v>29.71</c:v>
                </c:pt>
                <c:pt idx="340">
                  <c:v>29.42</c:v>
                </c:pt>
                <c:pt idx="341">
                  <c:v>29.13</c:v>
                </c:pt>
                <c:pt idx="342">
                  <c:v>28.64</c:v>
                </c:pt>
                <c:pt idx="343">
                  <c:v>28.15</c:v>
                </c:pt>
                <c:pt idx="344">
                  <c:v>27.91</c:v>
                </c:pt>
                <c:pt idx="345">
                  <c:v>27.78</c:v>
                </c:pt>
                <c:pt idx="346">
                  <c:v>27.73</c:v>
                </c:pt>
                <c:pt idx="347">
                  <c:v>27.7</c:v>
                </c:pt>
                <c:pt idx="348">
                  <c:v>27.56</c:v>
                </c:pt>
                <c:pt idx="349">
                  <c:v>27.42</c:v>
                </c:pt>
                <c:pt idx="350">
                  <c:v>27.24</c:v>
                </c:pt>
                <c:pt idx="351">
                  <c:v>27</c:v>
                </c:pt>
                <c:pt idx="352">
                  <c:v>26.67</c:v>
                </c:pt>
                <c:pt idx="353">
                  <c:v>26.45</c:v>
                </c:pt>
                <c:pt idx="354">
                  <c:v>26.31</c:v>
                </c:pt>
                <c:pt idx="355">
                  <c:v>26.25</c:v>
                </c:pt>
                <c:pt idx="356">
                  <c:v>25.97</c:v>
                </c:pt>
                <c:pt idx="357">
                  <c:v>25.77</c:v>
                </c:pt>
                <c:pt idx="358">
                  <c:v>25.68</c:v>
                </c:pt>
                <c:pt idx="359">
                  <c:v>25.65</c:v>
                </c:pt>
                <c:pt idx="360">
                  <c:v>25.78</c:v>
                </c:pt>
                <c:pt idx="361">
                  <c:v>25.94</c:v>
                </c:pt>
                <c:pt idx="362">
                  <c:v>26.09</c:v>
                </c:pt>
                <c:pt idx="363">
                  <c:v>25.91</c:v>
                </c:pt>
                <c:pt idx="364">
                  <c:v>26.39</c:v>
                </c:pt>
                <c:pt idx="365">
                  <c:v>23.56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62-4E91-BF1A-B8F8095C5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534111"/>
        <c:axId val="331516831"/>
      </c:areaChart>
      <c:lineChart>
        <c:grouping val="standard"/>
        <c:varyColors val="0"/>
        <c:ser>
          <c:idx val="0"/>
          <c:order val="0"/>
          <c:tx>
            <c:strRef>
              <c:f>GasSpeicher!$C$2</c:f>
              <c:strCache>
                <c:ptCount val="1"/>
                <c:pt idx="0">
                  <c:v>04/2022-03/2023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GasSpeicher!$A$3:$A$368</c:f>
              <c:strCache>
                <c:ptCount val="336"/>
                <c:pt idx="0">
                  <c:v>Apr</c:v>
                </c:pt>
                <c:pt idx="30">
                  <c:v>Mai</c:v>
                </c:pt>
                <c:pt idx="61">
                  <c:v>Jun</c:v>
                </c:pt>
                <c:pt idx="91">
                  <c:v>Jul</c:v>
                </c:pt>
                <c:pt idx="122">
                  <c:v>Aug</c:v>
                </c:pt>
                <c:pt idx="153">
                  <c:v>Sep</c:v>
                </c:pt>
                <c:pt idx="183">
                  <c:v>Okt</c:v>
                </c:pt>
                <c:pt idx="214">
                  <c:v>Nov</c:v>
                </c:pt>
                <c:pt idx="244">
                  <c:v>Dez</c:v>
                </c:pt>
                <c:pt idx="275">
                  <c:v>Jan</c:v>
                </c:pt>
                <c:pt idx="306">
                  <c:v>Feb</c:v>
                </c:pt>
                <c:pt idx="335">
                  <c:v>Mrz</c:v>
                </c:pt>
              </c:strCache>
            </c:strRef>
          </c:cat>
          <c:val>
            <c:numRef>
              <c:f>GasSpeicher!$C$3:$C$368</c:f>
              <c:numCache>
                <c:formatCode>General</c:formatCode>
                <c:ptCount val="366"/>
                <c:pt idx="0">
                  <c:v>26.97</c:v>
                </c:pt>
                <c:pt idx="1">
                  <c:v>27</c:v>
                </c:pt>
                <c:pt idx="2">
                  <c:v>26.99</c:v>
                </c:pt>
                <c:pt idx="3">
                  <c:v>26.94</c:v>
                </c:pt>
                <c:pt idx="4">
                  <c:v>26.8</c:v>
                </c:pt>
                <c:pt idx="5">
                  <c:v>27.11</c:v>
                </c:pt>
                <c:pt idx="6">
                  <c:v>27.42</c:v>
                </c:pt>
                <c:pt idx="7">
                  <c:v>27.8</c:v>
                </c:pt>
                <c:pt idx="8">
                  <c:v>28.1</c:v>
                </c:pt>
                <c:pt idx="9">
                  <c:v>28.43</c:v>
                </c:pt>
                <c:pt idx="10">
                  <c:v>28.61</c:v>
                </c:pt>
                <c:pt idx="11">
                  <c:v>28.92</c:v>
                </c:pt>
                <c:pt idx="12">
                  <c:v>29.29</c:v>
                </c:pt>
                <c:pt idx="13">
                  <c:v>29.71</c:v>
                </c:pt>
                <c:pt idx="14">
                  <c:v>30.1</c:v>
                </c:pt>
                <c:pt idx="15">
                  <c:v>30.57</c:v>
                </c:pt>
                <c:pt idx="16">
                  <c:v>31.07</c:v>
                </c:pt>
                <c:pt idx="17">
                  <c:v>31.5</c:v>
                </c:pt>
                <c:pt idx="18">
                  <c:v>31.89</c:v>
                </c:pt>
                <c:pt idx="19">
                  <c:v>32.11</c:v>
                </c:pt>
                <c:pt idx="20">
                  <c:v>32.380000000000003</c:v>
                </c:pt>
                <c:pt idx="21">
                  <c:v>32.72</c:v>
                </c:pt>
                <c:pt idx="22">
                  <c:v>33.18</c:v>
                </c:pt>
                <c:pt idx="23">
                  <c:v>33.659999999999997</c:v>
                </c:pt>
                <c:pt idx="24">
                  <c:v>33.81</c:v>
                </c:pt>
                <c:pt idx="25">
                  <c:v>33.93</c:v>
                </c:pt>
                <c:pt idx="26">
                  <c:v>34.020000000000003</c:v>
                </c:pt>
                <c:pt idx="27">
                  <c:v>34.33</c:v>
                </c:pt>
                <c:pt idx="28">
                  <c:v>34.6</c:v>
                </c:pt>
                <c:pt idx="29">
                  <c:v>35.119999999999997</c:v>
                </c:pt>
                <c:pt idx="30">
                  <c:v>35.74</c:v>
                </c:pt>
                <c:pt idx="31">
                  <c:v>36.119999999999997</c:v>
                </c:pt>
                <c:pt idx="32">
                  <c:v>36.5</c:v>
                </c:pt>
                <c:pt idx="33">
                  <c:v>36.94</c:v>
                </c:pt>
                <c:pt idx="34">
                  <c:v>37.39</c:v>
                </c:pt>
                <c:pt idx="35">
                  <c:v>37.700000000000003</c:v>
                </c:pt>
                <c:pt idx="36">
                  <c:v>38.21</c:v>
                </c:pt>
                <c:pt idx="37">
                  <c:v>38.700000000000003</c:v>
                </c:pt>
                <c:pt idx="38">
                  <c:v>39.049999999999997</c:v>
                </c:pt>
                <c:pt idx="39">
                  <c:v>39.29</c:v>
                </c:pt>
                <c:pt idx="40">
                  <c:v>39.64</c:v>
                </c:pt>
                <c:pt idx="41">
                  <c:v>39.86</c:v>
                </c:pt>
                <c:pt idx="42">
                  <c:v>40.520000000000003</c:v>
                </c:pt>
                <c:pt idx="43">
                  <c:v>41.13</c:v>
                </c:pt>
                <c:pt idx="44">
                  <c:v>41.79</c:v>
                </c:pt>
                <c:pt idx="45">
                  <c:v>42.23</c:v>
                </c:pt>
                <c:pt idx="46">
                  <c:v>42.66</c:v>
                </c:pt>
                <c:pt idx="47">
                  <c:v>43.13</c:v>
                </c:pt>
                <c:pt idx="48">
                  <c:v>43.55</c:v>
                </c:pt>
                <c:pt idx="49">
                  <c:v>43.97</c:v>
                </c:pt>
                <c:pt idx="50">
                  <c:v>44.72</c:v>
                </c:pt>
                <c:pt idx="51">
                  <c:v>45.39</c:v>
                </c:pt>
                <c:pt idx="52">
                  <c:v>45.95</c:v>
                </c:pt>
                <c:pt idx="53">
                  <c:v>46.34</c:v>
                </c:pt>
                <c:pt idx="54">
                  <c:v>46.8</c:v>
                </c:pt>
                <c:pt idx="55">
                  <c:v>47.29</c:v>
                </c:pt>
                <c:pt idx="56">
                  <c:v>47.85</c:v>
                </c:pt>
                <c:pt idx="57">
                  <c:v>48.33</c:v>
                </c:pt>
                <c:pt idx="58">
                  <c:v>48.8</c:v>
                </c:pt>
                <c:pt idx="59">
                  <c:v>49</c:v>
                </c:pt>
                <c:pt idx="60">
                  <c:v>49.17</c:v>
                </c:pt>
                <c:pt idx="61">
                  <c:v>49.52</c:v>
                </c:pt>
                <c:pt idx="62">
                  <c:v>49.95</c:v>
                </c:pt>
                <c:pt idx="63">
                  <c:v>50.48</c:v>
                </c:pt>
                <c:pt idx="64">
                  <c:v>51.18</c:v>
                </c:pt>
                <c:pt idx="65">
                  <c:v>51.86</c:v>
                </c:pt>
                <c:pt idx="66">
                  <c:v>52.53</c:v>
                </c:pt>
                <c:pt idx="67">
                  <c:v>52.97</c:v>
                </c:pt>
                <c:pt idx="68">
                  <c:v>53.23</c:v>
                </c:pt>
                <c:pt idx="69">
                  <c:v>53.46</c:v>
                </c:pt>
                <c:pt idx="70">
                  <c:v>53.84</c:v>
                </c:pt>
                <c:pt idx="71">
                  <c:v>54.51</c:v>
                </c:pt>
                <c:pt idx="72">
                  <c:v>55.2</c:v>
                </c:pt>
                <c:pt idx="73">
                  <c:v>55.53</c:v>
                </c:pt>
                <c:pt idx="74">
                  <c:v>55.91</c:v>
                </c:pt>
                <c:pt idx="75">
                  <c:v>56.26</c:v>
                </c:pt>
                <c:pt idx="76">
                  <c:v>56.66</c:v>
                </c:pt>
                <c:pt idx="77">
                  <c:v>56.99</c:v>
                </c:pt>
                <c:pt idx="78">
                  <c:v>57.53</c:v>
                </c:pt>
                <c:pt idx="79">
                  <c:v>58.05</c:v>
                </c:pt>
                <c:pt idx="80">
                  <c:v>58.38</c:v>
                </c:pt>
                <c:pt idx="81">
                  <c:v>58.95</c:v>
                </c:pt>
                <c:pt idx="82">
                  <c:v>59.24</c:v>
                </c:pt>
                <c:pt idx="83">
                  <c:v>59.55</c:v>
                </c:pt>
                <c:pt idx="84">
                  <c:v>59.82</c:v>
                </c:pt>
                <c:pt idx="85">
                  <c:v>60.2</c:v>
                </c:pt>
                <c:pt idx="86">
                  <c:v>60.53</c:v>
                </c:pt>
                <c:pt idx="87">
                  <c:v>60.73</c:v>
                </c:pt>
                <c:pt idx="88">
                  <c:v>60.9</c:v>
                </c:pt>
                <c:pt idx="89">
                  <c:v>61.03</c:v>
                </c:pt>
                <c:pt idx="90">
                  <c:v>61.22</c:v>
                </c:pt>
                <c:pt idx="91">
                  <c:v>61.47</c:v>
                </c:pt>
                <c:pt idx="92">
                  <c:v>61.85</c:v>
                </c:pt>
                <c:pt idx="93">
                  <c:v>62.27</c:v>
                </c:pt>
                <c:pt idx="94">
                  <c:v>62.58</c:v>
                </c:pt>
                <c:pt idx="95">
                  <c:v>62.88</c:v>
                </c:pt>
                <c:pt idx="96">
                  <c:v>63.14</c:v>
                </c:pt>
                <c:pt idx="97">
                  <c:v>63.39</c:v>
                </c:pt>
                <c:pt idx="98">
                  <c:v>63.65</c:v>
                </c:pt>
                <c:pt idx="99">
                  <c:v>64.06</c:v>
                </c:pt>
                <c:pt idx="100">
                  <c:v>64.510000000000005</c:v>
                </c:pt>
                <c:pt idx="101">
                  <c:v>64.59</c:v>
                </c:pt>
                <c:pt idx="102">
                  <c:v>64.53</c:v>
                </c:pt>
                <c:pt idx="103">
                  <c:v>64.53</c:v>
                </c:pt>
                <c:pt idx="104">
                  <c:v>64.58</c:v>
                </c:pt>
                <c:pt idx="105">
                  <c:v>64.62</c:v>
                </c:pt>
                <c:pt idx="106">
                  <c:v>64.81</c:v>
                </c:pt>
                <c:pt idx="107">
                  <c:v>65.06</c:v>
                </c:pt>
                <c:pt idx="108">
                  <c:v>65.05</c:v>
                </c:pt>
                <c:pt idx="109">
                  <c:v>65.099999999999994</c:v>
                </c:pt>
                <c:pt idx="110">
                  <c:v>65.22</c:v>
                </c:pt>
                <c:pt idx="111">
                  <c:v>65.31</c:v>
                </c:pt>
                <c:pt idx="112">
                  <c:v>65.510000000000005</c:v>
                </c:pt>
                <c:pt idx="113">
                  <c:v>65.89</c:v>
                </c:pt>
                <c:pt idx="114">
                  <c:v>66.349999999999994</c:v>
                </c:pt>
                <c:pt idx="115">
                  <c:v>66.75</c:v>
                </c:pt>
                <c:pt idx="116">
                  <c:v>67.150000000000006</c:v>
                </c:pt>
                <c:pt idx="117">
                  <c:v>67.45</c:v>
                </c:pt>
                <c:pt idx="118">
                  <c:v>67.790000000000006</c:v>
                </c:pt>
                <c:pt idx="119">
                  <c:v>68.12</c:v>
                </c:pt>
                <c:pt idx="120">
                  <c:v>68.55</c:v>
                </c:pt>
                <c:pt idx="121">
                  <c:v>69.040000000000006</c:v>
                </c:pt>
                <c:pt idx="122">
                  <c:v>69.430000000000007</c:v>
                </c:pt>
                <c:pt idx="123">
                  <c:v>69.930000000000007</c:v>
                </c:pt>
                <c:pt idx="124">
                  <c:v>70.39</c:v>
                </c:pt>
                <c:pt idx="125">
                  <c:v>70.84</c:v>
                </c:pt>
                <c:pt idx="126">
                  <c:v>71.34</c:v>
                </c:pt>
                <c:pt idx="127">
                  <c:v>72</c:v>
                </c:pt>
                <c:pt idx="128">
                  <c:v>72.650000000000006</c:v>
                </c:pt>
                <c:pt idx="129">
                  <c:v>73.19</c:v>
                </c:pt>
                <c:pt idx="130">
                  <c:v>73.77</c:v>
                </c:pt>
                <c:pt idx="131">
                  <c:v>74.400000000000006</c:v>
                </c:pt>
                <c:pt idx="132">
                  <c:v>74.94</c:v>
                </c:pt>
                <c:pt idx="133">
                  <c:v>75.44</c:v>
                </c:pt>
                <c:pt idx="134">
                  <c:v>76.12</c:v>
                </c:pt>
                <c:pt idx="135">
                  <c:v>76.8</c:v>
                </c:pt>
                <c:pt idx="136">
                  <c:v>77.319999999999993</c:v>
                </c:pt>
                <c:pt idx="137">
                  <c:v>77.790000000000006</c:v>
                </c:pt>
                <c:pt idx="138">
                  <c:v>78.2</c:v>
                </c:pt>
                <c:pt idx="139">
                  <c:v>78.459999999999994</c:v>
                </c:pt>
                <c:pt idx="140">
                  <c:v>78.91</c:v>
                </c:pt>
                <c:pt idx="141">
                  <c:v>79.540000000000006</c:v>
                </c:pt>
                <c:pt idx="142">
                  <c:v>80.14</c:v>
                </c:pt>
                <c:pt idx="143">
                  <c:v>80.650000000000006</c:v>
                </c:pt>
                <c:pt idx="144">
                  <c:v>81.08</c:v>
                </c:pt>
                <c:pt idx="145">
                  <c:v>81.28</c:v>
                </c:pt>
                <c:pt idx="146">
                  <c:v>81.78</c:v>
                </c:pt>
                <c:pt idx="147">
                  <c:v>82.21</c:v>
                </c:pt>
                <c:pt idx="148">
                  <c:v>82.75</c:v>
                </c:pt>
                <c:pt idx="149">
                  <c:v>83.27</c:v>
                </c:pt>
                <c:pt idx="150">
                  <c:v>83.67</c:v>
                </c:pt>
                <c:pt idx="151">
                  <c:v>84.03</c:v>
                </c:pt>
                <c:pt idx="152">
                  <c:v>84.26</c:v>
                </c:pt>
                <c:pt idx="153">
                  <c:v>84.53</c:v>
                </c:pt>
                <c:pt idx="154">
                  <c:v>85.02</c:v>
                </c:pt>
                <c:pt idx="155">
                  <c:v>85.56</c:v>
                </c:pt>
                <c:pt idx="156">
                  <c:v>86.1</c:v>
                </c:pt>
                <c:pt idx="157">
                  <c:v>86.5</c:v>
                </c:pt>
                <c:pt idx="158">
                  <c:v>86.84</c:v>
                </c:pt>
                <c:pt idx="159">
                  <c:v>86.95</c:v>
                </c:pt>
                <c:pt idx="160">
                  <c:v>87.23</c:v>
                </c:pt>
                <c:pt idx="161">
                  <c:v>87.56</c:v>
                </c:pt>
                <c:pt idx="162">
                  <c:v>87.95</c:v>
                </c:pt>
                <c:pt idx="163">
                  <c:v>88.33</c:v>
                </c:pt>
                <c:pt idx="164">
                  <c:v>88.49</c:v>
                </c:pt>
                <c:pt idx="165">
                  <c:v>88.72</c:v>
                </c:pt>
                <c:pt idx="166">
                  <c:v>88.87</c:v>
                </c:pt>
                <c:pt idx="167">
                  <c:v>89.08</c:v>
                </c:pt>
                <c:pt idx="168">
                  <c:v>89.38</c:v>
                </c:pt>
                <c:pt idx="169">
                  <c:v>89.74</c:v>
                </c:pt>
                <c:pt idx="170">
                  <c:v>90.07</c:v>
                </c:pt>
                <c:pt idx="171">
                  <c:v>90.29</c:v>
                </c:pt>
                <c:pt idx="172">
                  <c:v>90.41</c:v>
                </c:pt>
                <c:pt idx="173">
                  <c:v>90.53</c:v>
                </c:pt>
                <c:pt idx="174">
                  <c:v>90.63</c:v>
                </c:pt>
                <c:pt idx="175">
                  <c:v>90.77</c:v>
                </c:pt>
                <c:pt idx="176">
                  <c:v>91.02</c:v>
                </c:pt>
                <c:pt idx="177">
                  <c:v>91.32</c:v>
                </c:pt>
                <c:pt idx="178">
                  <c:v>91.43</c:v>
                </c:pt>
                <c:pt idx="179">
                  <c:v>91.5</c:v>
                </c:pt>
                <c:pt idx="180">
                  <c:v>91.28</c:v>
                </c:pt>
                <c:pt idx="181">
                  <c:v>91.36</c:v>
                </c:pt>
                <c:pt idx="182">
                  <c:v>91.48</c:v>
                </c:pt>
                <c:pt idx="183">
                  <c:v>91.79</c:v>
                </c:pt>
                <c:pt idx="184">
                  <c:v>92.19</c:v>
                </c:pt>
                <c:pt idx="185">
                  <c:v>92.54</c:v>
                </c:pt>
                <c:pt idx="186">
                  <c:v>92.75</c:v>
                </c:pt>
                <c:pt idx="187">
                  <c:v>93.03</c:v>
                </c:pt>
                <c:pt idx="188">
                  <c:v>93.34</c:v>
                </c:pt>
                <c:pt idx="189">
                  <c:v>93.64</c:v>
                </c:pt>
                <c:pt idx="190">
                  <c:v>94.07</c:v>
                </c:pt>
                <c:pt idx="191">
                  <c:v>94.44</c:v>
                </c:pt>
                <c:pt idx="192">
                  <c:v>94.67</c:v>
                </c:pt>
                <c:pt idx="193">
                  <c:v>94.97</c:v>
                </c:pt>
                <c:pt idx="194">
                  <c:v>95.14</c:v>
                </c:pt>
                <c:pt idx="195">
                  <c:v>95.09</c:v>
                </c:pt>
                <c:pt idx="196">
                  <c:v>95.28</c:v>
                </c:pt>
                <c:pt idx="197">
                  <c:v>95.63</c:v>
                </c:pt>
                <c:pt idx="198">
                  <c:v>96.03</c:v>
                </c:pt>
                <c:pt idx="199">
                  <c:v>96.29</c:v>
                </c:pt>
                <c:pt idx="200">
                  <c:v>96.49</c:v>
                </c:pt>
                <c:pt idx="201">
                  <c:v>96.52</c:v>
                </c:pt>
                <c:pt idx="202">
                  <c:v>96.76</c:v>
                </c:pt>
                <c:pt idx="203">
                  <c:v>96.84</c:v>
                </c:pt>
                <c:pt idx="204">
                  <c:v>97.18</c:v>
                </c:pt>
                <c:pt idx="205">
                  <c:v>97.53</c:v>
                </c:pt>
                <c:pt idx="206">
                  <c:v>97.73</c:v>
                </c:pt>
                <c:pt idx="207">
                  <c:v>97.77</c:v>
                </c:pt>
                <c:pt idx="208">
                  <c:v>97.82</c:v>
                </c:pt>
                <c:pt idx="209">
                  <c:v>97.96</c:v>
                </c:pt>
                <c:pt idx="210">
                  <c:v>98.19</c:v>
                </c:pt>
                <c:pt idx="211">
                  <c:v>98.53</c:v>
                </c:pt>
                <c:pt idx="212">
                  <c:v>98.82</c:v>
                </c:pt>
                <c:pt idx="213">
                  <c:v>98.91</c:v>
                </c:pt>
                <c:pt idx="214">
                  <c:v>99.19</c:v>
                </c:pt>
                <c:pt idx="215">
                  <c:v>99.3</c:v>
                </c:pt>
                <c:pt idx="216">
                  <c:v>99.26</c:v>
                </c:pt>
                <c:pt idx="217">
                  <c:v>99.26</c:v>
                </c:pt>
                <c:pt idx="218">
                  <c:v>99.38</c:v>
                </c:pt>
                <c:pt idx="219">
                  <c:v>99.54</c:v>
                </c:pt>
                <c:pt idx="220">
                  <c:v>99.55</c:v>
                </c:pt>
                <c:pt idx="221">
                  <c:v>99.56</c:v>
                </c:pt>
                <c:pt idx="222">
                  <c:v>99.62</c:v>
                </c:pt>
                <c:pt idx="223">
                  <c:v>99.72</c:v>
                </c:pt>
                <c:pt idx="224">
                  <c:v>99.75</c:v>
                </c:pt>
                <c:pt idx="225">
                  <c:v>99.89</c:v>
                </c:pt>
                <c:pt idx="226">
                  <c:v>100</c:v>
                </c:pt>
                <c:pt idx="227">
                  <c:v>99.95</c:v>
                </c:pt>
                <c:pt idx="228">
                  <c:v>99.94</c:v>
                </c:pt>
                <c:pt idx="229">
                  <c:v>99.98</c:v>
                </c:pt>
                <c:pt idx="230">
                  <c:v>99.9</c:v>
                </c:pt>
                <c:pt idx="231">
                  <c:v>99.8</c:v>
                </c:pt>
                <c:pt idx="232">
                  <c:v>99.68</c:v>
                </c:pt>
                <c:pt idx="233">
                  <c:v>99.55</c:v>
                </c:pt>
                <c:pt idx="234">
                  <c:v>99.38</c:v>
                </c:pt>
                <c:pt idx="235">
                  <c:v>99.26</c:v>
                </c:pt>
                <c:pt idx="236">
                  <c:v>98.95</c:v>
                </c:pt>
                <c:pt idx="237">
                  <c:v>98.8</c:v>
                </c:pt>
                <c:pt idx="238">
                  <c:v>98.75</c:v>
                </c:pt>
                <c:pt idx="239">
                  <c:v>98.83</c:v>
                </c:pt>
                <c:pt idx="240">
                  <c:v>98.88</c:v>
                </c:pt>
                <c:pt idx="241">
                  <c:v>98.6</c:v>
                </c:pt>
                <c:pt idx="242">
                  <c:v>98.24</c:v>
                </c:pt>
                <c:pt idx="243">
                  <c:v>98</c:v>
                </c:pt>
                <c:pt idx="244">
                  <c:v>97.63</c:v>
                </c:pt>
                <c:pt idx="245">
                  <c:v>97.18</c:v>
                </c:pt>
                <c:pt idx="246">
                  <c:v>96.98</c:v>
                </c:pt>
                <c:pt idx="247">
                  <c:v>96.77</c:v>
                </c:pt>
                <c:pt idx="248">
                  <c:v>96.4</c:v>
                </c:pt>
                <c:pt idx="249">
                  <c:v>95.97</c:v>
                </c:pt>
                <c:pt idx="250">
                  <c:v>95.54</c:v>
                </c:pt>
                <c:pt idx="251">
                  <c:v>95.05</c:v>
                </c:pt>
                <c:pt idx="252">
                  <c:v>94.51</c:v>
                </c:pt>
                <c:pt idx="253">
                  <c:v>94.02</c:v>
                </c:pt>
                <c:pt idx="254">
                  <c:v>93.49</c:v>
                </c:pt>
                <c:pt idx="255">
                  <c:v>92.45</c:v>
                </c:pt>
                <c:pt idx="256">
                  <c:v>91.26</c:v>
                </c:pt>
                <c:pt idx="257">
                  <c:v>90.23</c:v>
                </c:pt>
                <c:pt idx="258">
                  <c:v>89.21</c:v>
                </c:pt>
                <c:pt idx="259">
                  <c:v>88.41</c:v>
                </c:pt>
                <c:pt idx="260">
                  <c:v>87.96</c:v>
                </c:pt>
                <c:pt idx="261">
                  <c:v>87.62</c:v>
                </c:pt>
                <c:pt idx="262">
                  <c:v>87.3</c:v>
                </c:pt>
                <c:pt idx="263">
                  <c:v>87.2</c:v>
                </c:pt>
                <c:pt idx="264">
                  <c:v>87.3</c:v>
                </c:pt>
                <c:pt idx="265">
                  <c:v>87.43</c:v>
                </c:pt>
                <c:pt idx="266">
                  <c:v>87.59</c:v>
                </c:pt>
                <c:pt idx="267">
                  <c:v>87.84</c:v>
                </c:pt>
                <c:pt idx="268">
                  <c:v>88.21</c:v>
                </c:pt>
                <c:pt idx="269">
                  <c:v>88.62</c:v>
                </c:pt>
                <c:pt idx="270">
                  <c:v>88.84</c:v>
                </c:pt>
                <c:pt idx="271">
                  <c:v>89.07</c:v>
                </c:pt>
                <c:pt idx="272">
                  <c:v>89.35</c:v>
                </c:pt>
                <c:pt idx="273">
                  <c:v>89.64</c:v>
                </c:pt>
                <c:pt idx="274">
                  <c:v>90.08</c:v>
                </c:pt>
                <c:pt idx="275">
                  <c:v>90.52</c:v>
                </c:pt>
                <c:pt idx="276">
                  <c:v>90.64</c:v>
                </c:pt>
                <c:pt idx="277">
                  <c:v>90.72</c:v>
                </c:pt>
                <c:pt idx="278">
                  <c:v>90.75</c:v>
                </c:pt>
                <c:pt idx="279">
                  <c:v>90.81</c:v>
                </c:pt>
                <c:pt idx="280">
                  <c:v>90.97</c:v>
                </c:pt>
                <c:pt idx="281">
                  <c:v>91.09</c:v>
                </c:pt>
                <c:pt idx="282">
                  <c:v>91.2</c:v>
                </c:pt>
                <c:pt idx="283">
                  <c:v>91.11</c:v>
                </c:pt>
                <c:pt idx="284">
                  <c:v>91.01</c:v>
                </c:pt>
                <c:pt idx="285">
                  <c:v>90.73</c:v>
                </c:pt>
                <c:pt idx="286">
                  <c:v>90.64</c:v>
                </c:pt>
                <c:pt idx="287">
                  <c:v>90.53</c:v>
                </c:pt>
                <c:pt idx="288">
                  <c:v>90.47</c:v>
                </c:pt>
                <c:pt idx="289">
                  <c:v>90.38</c:v>
                </c:pt>
                <c:pt idx="290">
                  <c:v>89.87</c:v>
                </c:pt>
                <c:pt idx="291">
                  <c:v>89.32</c:v>
                </c:pt>
                <c:pt idx="292">
                  <c:v>88.7</c:v>
                </c:pt>
                <c:pt idx="293">
                  <c:v>87.95</c:v>
                </c:pt>
                <c:pt idx="294">
                  <c:v>87.15</c:v>
                </c:pt>
                <c:pt idx="295">
                  <c:v>86.52</c:v>
                </c:pt>
                <c:pt idx="296">
                  <c:v>85.84</c:v>
                </c:pt>
                <c:pt idx="297">
                  <c:v>84.86</c:v>
                </c:pt>
                <c:pt idx="298">
                  <c:v>83.79</c:v>
                </c:pt>
                <c:pt idx="299">
                  <c:v>82.81</c:v>
                </c:pt>
                <c:pt idx="300">
                  <c:v>82.1</c:v>
                </c:pt>
                <c:pt idx="301">
                  <c:v>81.08</c:v>
                </c:pt>
                <c:pt idx="302">
                  <c:v>80.36</c:v>
                </c:pt>
                <c:pt idx="303">
                  <c:v>79.790000000000006</c:v>
                </c:pt>
                <c:pt idx="304">
                  <c:v>79.2</c:v>
                </c:pt>
                <c:pt idx="305">
                  <c:v>78.77</c:v>
                </c:pt>
                <c:pt idx="306">
                  <c:v>78.319999999999993</c:v>
                </c:pt>
                <c:pt idx="307">
                  <c:v>77.91</c:v>
                </c:pt>
                <c:pt idx="308">
                  <c:v>77.709999999999994</c:v>
                </c:pt>
                <c:pt idx="309">
                  <c:v>77.44</c:v>
                </c:pt>
                <c:pt idx="310">
                  <c:v>77.36</c:v>
                </c:pt>
                <c:pt idx="311">
                  <c:v>76.45</c:v>
                </c:pt>
                <c:pt idx="312">
                  <c:v>75.67</c:v>
                </c:pt>
                <c:pt idx="313">
                  <c:v>74.92</c:v>
                </c:pt>
                <c:pt idx="314">
                  <c:v>74.180000000000007</c:v>
                </c:pt>
                <c:pt idx="315">
                  <c:v>73.61</c:v>
                </c:pt>
                <c:pt idx="316">
                  <c:v>73.34</c:v>
                </c:pt>
                <c:pt idx="317">
                  <c:v>73.150000000000006</c:v>
                </c:pt>
                <c:pt idx="318">
                  <c:v>72.739999999999995</c:v>
                </c:pt>
                <c:pt idx="319">
                  <c:v>72.39</c:v>
                </c:pt>
                <c:pt idx="320">
                  <c:v>72.09</c:v>
                </c:pt>
                <c:pt idx="321">
                  <c:v>71.819999999999993</c:v>
                </c:pt>
                <c:pt idx="322">
                  <c:v>71.75</c:v>
                </c:pt>
                <c:pt idx="323">
                  <c:v>71.81</c:v>
                </c:pt>
                <c:pt idx="324">
                  <c:v>71.819999999999993</c:v>
                </c:pt>
                <c:pt idx="325">
                  <c:v>71.73</c:v>
                </c:pt>
                <c:pt idx="326">
                  <c:v>71.59</c:v>
                </c:pt>
                <c:pt idx="327">
                  <c:v>71.38</c:v>
                </c:pt>
                <c:pt idx="328">
                  <c:v>71.25</c:v>
                </c:pt>
                <c:pt idx="329">
                  <c:v>71.08</c:v>
                </c:pt>
                <c:pt idx="330">
                  <c:v>70.930000000000007</c:v>
                </c:pt>
                <c:pt idx="331">
                  <c:v>70.709999999999994</c:v>
                </c:pt>
                <c:pt idx="332">
                  <c:v>70.03</c:v>
                </c:pt>
                <c:pt idx="333">
                  <c:v>69.430000000000007</c:v>
                </c:pt>
                <c:pt idx="334">
                  <c:v>69.430000000000007</c:v>
                </c:pt>
                <c:pt idx="335">
                  <c:v>68.84</c:v>
                </c:pt>
                <c:pt idx="336">
                  <c:v>68.34</c:v>
                </c:pt>
                <c:pt idx="337">
                  <c:v>67.88</c:v>
                </c:pt>
                <c:pt idx="338">
                  <c:v>67.64</c:v>
                </c:pt>
                <c:pt idx="339">
                  <c:v>67.319999999999993</c:v>
                </c:pt>
                <c:pt idx="340">
                  <c:v>66.8</c:v>
                </c:pt>
                <c:pt idx="341">
                  <c:v>66.14</c:v>
                </c:pt>
                <c:pt idx="342">
                  <c:v>65.42</c:v>
                </c:pt>
                <c:pt idx="343">
                  <c:v>64.930000000000007</c:v>
                </c:pt>
                <c:pt idx="344">
                  <c:v>64.650000000000006</c:v>
                </c:pt>
                <c:pt idx="345">
                  <c:v>64.400000000000006</c:v>
                </c:pt>
                <c:pt idx="346">
                  <c:v>64.239999999999995</c:v>
                </c:pt>
                <c:pt idx="347">
                  <c:v>64.22</c:v>
                </c:pt>
                <c:pt idx="348">
                  <c:v>64.12</c:v>
                </c:pt>
                <c:pt idx="349">
                  <c:v>63.89</c:v>
                </c:pt>
                <c:pt idx="350">
                  <c:v>63.71</c:v>
                </c:pt>
                <c:pt idx="351">
                  <c:v>63.67</c:v>
                </c:pt>
                <c:pt idx="352">
                  <c:v>63.86</c:v>
                </c:pt>
                <c:pt idx="353">
                  <c:v>63.88</c:v>
                </c:pt>
                <c:pt idx="354">
                  <c:v>63.79</c:v>
                </c:pt>
                <c:pt idx="355">
                  <c:v>63.8</c:v>
                </c:pt>
                <c:pt idx="356">
                  <c:v>63.89</c:v>
                </c:pt>
                <c:pt idx="357">
                  <c:v>64.040000000000006</c:v>
                </c:pt>
                <c:pt idx="358">
                  <c:v>64.209999999999994</c:v>
                </c:pt>
                <c:pt idx="359">
                  <c:v>64.37</c:v>
                </c:pt>
                <c:pt idx="360">
                  <c:v>64.430000000000007</c:v>
                </c:pt>
                <c:pt idx="361">
                  <c:v>64.25</c:v>
                </c:pt>
                <c:pt idx="362">
                  <c:v>64.08</c:v>
                </c:pt>
                <c:pt idx="363">
                  <c:v>64.03</c:v>
                </c:pt>
                <c:pt idx="364">
                  <c:v>64.08</c:v>
                </c:pt>
                <c:pt idx="365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62-4E91-BF1A-B8F8095C59A4}"/>
            </c:ext>
          </c:extLst>
        </c:ser>
        <c:ser>
          <c:idx val="1"/>
          <c:order val="1"/>
          <c:tx>
            <c:strRef>
              <c:f>GasSpeicher!$D$2</c:f>
              <c:strCache>
                <c:ptCount val="1"/>
                <c:pt idx="0">
                  <c:v>04/2023-03/2024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GasSpeicher!$A$3:$A$368</c:f>
              <c:strCache>
                <c:ptCount val="336"/>
                <c:pt idx="0">
                  <c:v>Apr</c:v>
                </c:pt>
                <c:pt idx="30">
                  <c:v>Mai</c:v>
                </c:pt>
                <c:pt idx="61">
                  <c:v>Jun</c:v>
                </c:pt>
                <c:pt idx="91">
                  <c:v>Jul</c:v>
                </c:pt>
                <c:pt idx="122">
                  <c:v>Aug</c:v>
                </c:pt>
                <c:pt idx="153">
                  <c:v>Sep</c:v>
                </c:pt>
                <c:pt idx="183">
                  <c:v>Okt</c:v>
                </c:pt>
                <c:pt idx="214">
                  <c:v>Nov</c:v>
                </c:pt>
                <c:pt idx="244">
                  <c:v>Dez</c:v>
                </c:pt>
                <c:pt idx="275">
                  <c:v>Jan</c:v>
                </c:pt>
                <c:pt idx="306">
                  <c:v>Feb</c:v>
                </c:pt>
                <c:pt idx="335">
                  <c:v>Mrz</c:v>
                </c:pt>
              </c:strCache>
            </c:strRef>
          </c:cat>
          <c:val>
            <c:numRef>
              <c:f>GasSpeicher!$D$3:$D$368</c:f>
              <c:numCache>
                <c:formatCode>General</c:formatCode>
                <c:ptCount val="366"/>
                <c:pt idx="0">
                  <c:v>64.39</c:v>
                </c:pt>
                <c:pt idx="1">
                  <c:v>64.42</c:v>
                </c:pt>
                <c:pt idx="2">
                  <c:v>64.319999999999993</c:v>
                </c:pt>
                <c:pt idx="3">
                  <c:v>64.099999999999994</c:v>
                </c:pt>
                <c:pt idx="4">
                  <c:v>63.85</c:v>
                </c:pt>
                <c:pt idx="5">
                  <c:v>63.75</c:v>
                </c:pt>
                <c:pt idx="6">
                  <c:v>63.74</c:v>
                </c:pt>
                <c:pt idx="7">
                  <c:v>63.81</c:v>
                </c:pt>
                <c:pt idx="8">
                  <c:v>64.040000000000006</c:v>
                </c:pt>
                <c:pt idx="9">
                  <c:v>64.31</c:v>
                </c:pt>
                <c:pt idx="10">
                  <c:v>64.44</c:v>
                </c:pt>
                <c:pt idx="11">
                  <c:v>64.489999999999995</c:v>
                </c:pt>
                <c:pt idx="12">
                  <c:v>64.41</c:v>
                </c:pt>
                <c:pt idx="13">
                  <c:v>64.42</c:v>
                </c:pt>
                <c:pt idx="14">
                  <c:v>64.510000000000005</c:v>
                </c:pt>
                <c:pt idx="15">
                  <c:v>64.55</c:v>
                </c:pt>
                <c:pt idx="16">
                  <c:v>64.53</c:v>
                </c:pt>
                <c:pt idx="17">
                  <c:v>64.56</c:v>
                </c:pt>
                <c:pt idx="18">
                  <c:v>64.61</c:v>
                </c:pt>
                <c:pt idx="19">
                  <c:v>64.599999999999994</c:v>
                </c:pt>
                <c:pt idx="20">
                  <c:v>64.67</c:v>
                </c:pt>
                <c:pt idx="21">
                  <c:v>65.040000000000006</c:v>
                </c:pt>
                <c:pt idx="22">
                  <c:v>65.44</c:v>
                </c:pt>
                <c:pt idx="23">
                  <c:v>65.75</c:v>
                </c:pt>
                <c:pt idx="24">
                  <c:v>65.930000000000007</c:v>
                </c:pt>
                <c:pt idx="25">
                  <c:v>65.86</c:v>
                </c:pt>
                <c:pt idx="26">
                  <c:v>65.91</c:v>
                </c:pt>
                <c:pt idx="27">
                  <c:v>66.09</c:v>
                </c:pt>
                <c:pt idx="28">
                  <c:v>66.44</c:v>
                </c:pt>
                <c:pt idx="29">
                  <c:v>66.83</c:v>
                </c:pt>
                <c:pt idx="30">
                  <c:v>67.150000000000006</c:v>
                </c:pt>
                <c:pt idx="31">
                  <c:v>67.27</c:v>
                </c:pt>
                <c:pt idx="32">
                  <c:v>67.37</c:v>
                </c:pt>
                <c:pt idx="33">
                  <c:v>67.14</c:v>
                </c:pt>
                <c:pt idx="34">
                  <c:v>67.400000000000006</c:v>
                </c:pt>
                <c:pt idx="35">
                  <c:v>67.75</c:v>
                </c:pt>
                <c:pt idx="36">
                  <c:v>68.12</c:v>
                </c:pt>
                <c:pt idx="37">
                  <c:v>68.47</c:v>
                </c:pt>
                <c:pt idx="38">
                  <c:v>68.63</c:v>
                </c:pt>
                <c:pt idx="39">
                  <c:v>68.77</c:v>
                </c:pt>
                <c:pt idx="40">
                  <c:v>68.930000000000007</c:v>
                </c:pt>
                <c:pt idx="41">
                  <c:v>69.16</c:v>
                </c:pt>
                <c:pt idx="42">
                  <c:v>69.59</c:v>
                </c:pt>
                <c:pt idx="43">
                  <c:v>70.040000000000006</c:v>
                </c:pt>
                <c:pt idx="44">
                  <c:v>70.319999999999993</c:v>
                </c:pt>
                <c:pt idx="45">
                  <c:v>70.52</c:v>
                </c:pt>
                <c:pt idx="46">
                  <c:v>70.66</c:v>
                </c:pt>
                <c:pt idx="47">
                  <c:v>70.900000000000006</c:v>
                </c:pt>
                <c:pt idx="48">
                  <c:v>71.22</c:v>
                </c:pt>
                <c:pt idx="49">
                  <c:v>71.69</c:v>
                </c:pt>
                <c:pt idx="50">
                  <c:v>72.23</c:v>
                </c:pt>
                <c:pt idx="51">
                  <c:v>72.48</c:v>
                </c:pt>
                <c:pt idx="52">
                  <c:v>72.680000000000007</c:v>
                </c:pt>
                <c:pt idx="53">
                  <c:v>72.819999999999993</c:v>
                </c:pt>
                <c:pt idx="54">
                  <c:v>72.94</c:v>
                </c:pt>
                <c:pt idx="55">
                  <c:v>73.25</c:v>
                </c:pt>
                <c:pt idx="56">
                  <c:v>73.69</c:v>
                </c:pt>
                <c:pt idx="57">
                  <c:v>74.02</c:v>
                </c:pt>
                <c:pt idx="58">
                  <c:v>74.319999999999993</c:v>
                </c:pt>
                <c:pt idx="59">
                  <c:v>74.66</c:v>
                </c:pt>
                <c:pt idx="60">
                  <c:v>74.989999999999995</c:v>
                </c:pt>
                <c:pt idx="61">
                  <c:v>75.16</c:v>
                </c:pt>
                <c:pt idx="62">
                  <c:v>75.150000000000006</c:v>
                </c:pt>
                <c:pt idx="63">
                  <c:v>75.430000000000007</c:v>
                </c:pt>
                <c:pt idx="64">
                  <c:v>75.7</c:v>
                </c:pt>
                <c:pt idx="65">
                  <c:v>75.849999999999994</c:v>
                </c:pt>
                <c:pt idx="66">
                  <c:v>75.97</c:v>
                </c:pt>
                <c:pt idx="67">
                  <c:v>76.040000000000006</c:v>
                </c:pt>
                <c:pt idx="68">
                  <c:v>76.22</c:v>
                </c:pt>
                <c:pt idx="69">
                  <c:v>76.44</c:v>
                </c:pt>
                <c:pt idx="70">
                  <c:v>76.8</c:v>
                </c:pt>
                <c:pt idx="71">
                  <c:v>77.16</c:v>
                </c:pt>
                <c:pt idx="72">
                  <c:v>77.38</c:v>
                </c:pt>
                <c:pt idx="73">
                  <c:v>77.64</c:v>
                </c:pt>
                <c:pt idx="74">
                  <c:v>77.81</c:v>
                </c:pt>
                <c:pt idx="75">
                  <c:v>77.930000000000007</c:v>
                </c:pt>
                <c:pt idx="76">
                  <c:v>78.11</c:v>
                </c:pt>
                <c:pt idx="77">
                  <c:v>78.33</c:v>
                </c:pt>
                <c:pt idx="78">
                  <c:v>78.67</c:v>
                </c:pt>
                <c:pt idx="79">
                  <c:v>78.81</c:v>
                </c:pt>
                <c:pt idx="80">
                  <c:v>78.91</c:v>
                </c:pt>
                <c:pt idx="81">
                  <c:v>78.959999999999994</c:v>
                </c:pt>
                <c:pt idx="82">
                  <c:v>78.959999999999994</c:v>
                </c:pt>
                <c:pt idx="83">
                  <c:v>79.05</c:v>
                </c:pt>
                <c:pt idx="84">
                  <c:v>79.349999999999994</c:v>
                </c:pt>
                <c:pt idx="85">
                  <c:v>79.63</c:v>
                </c:pt>
                <c:pt idx="86">
                  <c:v>79.83</c:v>
                </c:pt>
                <c:pt idx="87">
                  <c:v>79.900000000000006</c:v>
                </c:pt>
                <c:pt idx="88">
                  <c:v>79.91</c:v>
                </c:pt>
                <c:pt idx="89">
                  <c:v>79.94</c:v>
                </c:pt>
                <c:pt idx="90">
                  <c:v>80.040000000000006</c:v>
                </c:pt>
                <c:pt idx="91">
                  <c:v>80.400000000000006</c:v>
                </c:pt>
                <c:pt idx="92">
                  <c:v>80.739999999999995</c:v>
                </c:pt>
                <c:pt idx="93">
                  <c:v>81.02</c:v>
                </c:pt>
                <c:pt idx="94">
                  <c:v>81.06</c:v>
                </c:pt>
                <c:pt idx="95">
                  <c:v>81.27</c:v>
                </c:pt>
                <c:pt idx="96">
                  <c:v>81.42</c:v>
                </c:pt>
                <c:pt idx="97">
                  <c:v>81.67</c:v>
                </c:pt>
                <c:pt idx="98">
                  <c:v>82.03</c:v>
                </c:pt>
                <c:pt idx="99">
                  <c:v>82.36</c:v>
                </c:pt>
                <c:pt idx="100">
                  <c:v>82.8</c:v>
                </c:pt>
                <c:pt idx="101">
                  <c:v>82.94</c:v>
                </c:pt>
                <c:pt idx="102">
                  <c:v>83.09</c:v>
                </c:pt>
                <c:pt idx="103">
                  <c:v>83.24</c:v>
                </c:pt>
                <c:pt idx="104">
                  <c:v>83.47</c:v>
                </c:pt>
                <c:pt idx="105">
                  <c:v>83.85</c:v>
                </c:pt>
                <c:pt idx="106">
                  <c:v>84.25</c:v>
                </c:pt>
                <c:pt idx="107">
                  <c:v>84.49</c:v>
                </c:pt>
                <c:pt idx="108">
                  <c:v>84.67</c:v>
                </c:pt>
                <c:pt idx="109">
                  <c:v>84.82</c:v>
                </c:pt>
                <c:pt idx="110">
                  <c:v>84.9</c:v>
                </c:pt>
                <c:pt idx="111">
                  <c:v>85.06</c:v>
                </c:pt>
                <c:pt idx="112">
                  <c:v>85.42</c:v>
                </c:pt>
                <c:pt idx="113">
                  <c:v>85.81</c:v>
                </c:pt>
                <c:pt idx="114">
                  <c:v>86.03</c:v>
                </c:pt>
                <c:pt idx="115">
                  <c:v>86.23</c:v>
                </c:pt>
                <c:pt idx="116">
                  <c:v>86.47</c:v>
                </c:pt>
                <c:pt idx="117">
                  <c:v>86.69</c:v>
                </c:pt>
                <c:pt idx="118">
                  <c:v>86.88</c:v>
                </c:pt>
                <c:pt idx="119">
                  <c:v>87.33</c:v>
                </c:pt>
                <c:pt idx="120">
                  <c:v>87.82</c:v>
                </c:pt>
                <c:pt idx="121">
                  <c:v>88.2</c:v>
                </c:pt>
                <c:pt idx="122">
                  <c:v>87.89</c:v>
                </c:pt>
                <c:pt idx="123">
                  <c:v>88.2</c:v>
                </c:pt>
                <c:pt idx="124">
                  <c:v>88.43</c:v>
                </c:pt>
                <c:pt idx="125">
                  <c:v>88.62</c:v>
                </c:pt>
                <c:pt idx="126">
                  <c:v>88.93</c:v>
                </c:pt>
                <c:pt idx="127">
                  <c:v>89.26</c:v>
                </c:pt>
                <c:pt idx="128">
                  <c:v>89.54</c:v>
                </c:pt>
                <c:pt idx="129">
                  <c:v>89.84</c:v>
                </c:pt>
                <c:pt idx="130">
                  <c:v>90.11</c:v>
                </c:pt>
                <c:pt idx="131">
                  <c:v>90.39</c:v>
                </c:pt>
                <c:pt idx="132">
                  <c:v>90.72</c:v>
                </c:pt>
                <c:pt idx="133">
                  <c:v>91.17</c:v>
                </c:pt>
                <c:pt idx="134">
                  <c:v>91.61</c:v>
                </c:pt>
                <c:pt idx="135">
                  <c:v>91.85</c:v>
                </c:pt>
                <c:pt idx="136">
                  <c:v>91.54</c:v>
                </c:pt>
                <c:pt idx="137">
                  <c:v>91.79</c:v>
                </c:pt>
                <c:pt idx="138">
                  <c:v>92.1</c:v>
                </c:pt>
                <c:pt idx="139">
                  <c:v>92.38</c:v>
                </c:pt>
                <c:pt idx="140">
                  <c:v>92.74</c:v>
                </c:pt>
                <c:pt idx="141">
                  <c:v>93.05</c:v>
                </c:pt>
                <c:pt idx="142">
                  <c:v>93.21</c:v>
                </c:pt>
                <c:pt idx="143">
                  <c:v>93.31</c:v>
                </c:pt>
                <c:pt idx="144">
                  <c:v>93.4</c:v>
                </c:pt>
                <c:pt idx="145">
                  <c:v>93.47</c:v>
                </c:pt>
                <c:pt idx="146">
                  <c:v>93.56</c:v>
                </c:pt>
                <c:pt idx="147">
                  <c:v>93.73</c:v>
                </c:pt>
                <c:pt idx="148">
                  <c:v>93.92</c:v>
                </c:pt>
                <c:pt idx="149">
                  <c:v>93.95</c:v>
                </c:pt>
                <c:pt idx="150">
                  <c:v>93.86</c:v>
                </c:pt>
                <c:pt idx="151">
                  <c:v>93.88</c:v>
                </c:pt>
                <c:pt idx="152">
                  <c:v>93.81</c:v>
                </c:pt>
                <c:pt idx="153">
                  <c:v>93.73</c:v>
                </c:pt>
                <c:pt idx="154">
                  <c:v>93.85</c:v>
                </c:pt>
                <c:pt idx="155">
                  <c:v>93.98</c:v>
                </c:pt>
                <c:pt idx="156">
                  <c:v>94</c:v>
                </c:pt>
                <c:pt idx="157">
                  <c:v>94.02</c:v>
                </c:pt>
                <c:pt idx="158">
                  <c:v>93.99</c:v>
                </c:pt>
                <c:pt idx="159">
                  <c:v>93.99</c:v>
                </c:pt>
                <c:pt idx="160">
                  <c:v>93.97</c:v>
                </c:pt>
                <c:pt idx="161">
                  <c:v>94.02</c:v>
                </c:pt>
                <c:pt idx="162">
                  <c:v>94.05</c:v>
                </c:pt>
                <c:pt idx="163">
                  <c:v>94.04</c:v>
                </c:pt>
                <c:pt idx="164">
                  <c:v>94.03</c:v>
                </c:pt>
                <c:pt idx="165">
                  <c:v>94.05</c:v>
                </c:pt>
                <c:pt idx="166">
                  <c:v>94.06</c:v>
                </c:pt>
                <c:pt idx="167">
                  <c:v>94.12</c:v>
                </c:pt>
                <c:pt idx="168">
                  <c:v>94.21</c:v>
                </c:pt>
                <c:pt idx="169">
                  <c:v>94.34</c:v>
                </c:pt>
                <c:pt idx="170">
                  <c:v>94.44</c:v>
                </c:pt>
                <c:pt idx="171">
                  <c:v>94.58</c:v>
                </c:pt>
                <c:pt idx="172">
                  <c:v>94.57</c:v>
                </c:pt>
                <c:pt idx="173">
                  <c:v>94.64</c:v>
                </c:pt>
                <c:pt idx="174">
                  <c:v>94.72</c:v>
                </c:pt>
                <c:pt idx="175">
                  <c:v>94.82</c:v>
                </c:pt>
                <c:pt idx="176">
                  <c:v>94.99</c:v>
                </c:pt>
                <c:pt idx="177">
                  <c:v>95.08</c:v>
                </c:pt>
                <c:pt idx="178">
                  <c:v>95.17</c:v>
                </c:pt>
                <c:pt idx="179">
                  <c:v>95.28</c:v>
                </c:pt>
                <c:pt idx="180">
                  <c:v>95.36</c:v>
                </c:pt>
                <c:pt idx="181">
                  <c:v>95.5</c:v>
                </c:pt>
                <c:pt idx="182">
                  <c:v>95.72</c:v>
                </c:pt>
                <c:pt idx="183">
                  <c:v>96.04</c:v>
                </c:pt>
                <c:pt idx="184">
                  <c:v>96.27</c:v>
                </c:pt>
                <c:pt idx="185">
                  <c:v>96.56</c:v>
                </c:pt>
                <c:pt idx="186">
                  <c:v>96.74</c:v>
                </c:pt>
                <c:pt idx="187">
                  <c:v>96.73</c:v>
                </c:pt>
                <c:pt idx="188">
                  <c:v>96.87</c:v>
                </c:pt>
                <c:pt idx="189">
                  <c:v>97.1</c:v>
                </c:pt>
                <c:pt idx="190">
                  <c:v>97.29</c:v>
                </c:pt>
                <c:pt idx="191">
                  <c:v>97.39</c:v>
                </c:pt>
                <c:pt idx="192">
                  <c:v>97.35</c:v>
                </c:pt>
                <c:pt idx="193">
                  <c:v>97.56</c:v>
                </c:pt>
                <c:pt idx="194">
                  <c:v>97.7</c:v>
                </c:pt>
                <c:pt idx="195">
                  <c:v>97.96</c:v>
                </c:pt>
                <c:pt idx="196">
                  <c:v>98.22</c:v>
                </c:pt>
                <c:pt idx="197">
                  <c:v>98.38</c:v>
                </c:pt>
                <c:pt idx="198">
                  <c:v>98.42</c:v>
                </c:pt>
                <c:pt idx="199">
                  <c:v>98.42</c:v>
                </c:pt>
                <c:pt idx="200">
                  <c:v>98.39</c:v>
                </c:pt>
                <c:pt idx="201">
                  <c:v>98.4</c:v>
                </c:pt>
                <c:pt idx="202">
                  <c:v>98.43</c:v>
                </c:pt>
                <c:pt idx="203">
                  <c:v>98.65</c:v>
                </c:pt>
                <c:pt idx="204">
                  <c:v>98.84</c:v>
                </c:pt>
                <c:pt idx="205">
                  <c:v>98.84</c:v>
                </c:pt>
                <c:pt idx="206">
                  <c:v>98.86</c:v>
                </c:pt>
                <c:pt idx="207">
                  <c:v>98.89</c:v>
                </c:pt>
                <c:pt idx="208">
                  <c:v>98.93</c:v>
                </c:pt>
                <c:pt idx="209">
                  <c:v>98.99</c:v>
                </c:pt>
                <c:pt idx="210">
                  <c:v>99.21</c:v>
                </c:pt>
                <c:pt idx="211">
                  <c:v>99.43</c:v>
                </c:pt>
                <c:pt idx="212">
                  <c:v>99.53</c:v>
                </c:pt>
                <c:pt idx="213">
                  <c:v>99.65</c:v>
                </c:pt>
                <c:pt idx="214">
                  <c:v>99.77</c:v>
                </c:pt>
                <c:pt idx="215">
                  <c:v>99.91</c:v>
                </c:pt>
                <c:pt idx="216">
                  <c:v>99.95</c:v>
                </c:pt>
                <c:pt idx="217">
                  <c:v>100.04</c:v>
                </c:pt>
                <c:pt idx="218">
                  <c:v>100.14</c:v>
                </c:pt>
                <c:pt idx="219">
                  <c:v>100.12</c:v>
                </c:pt>
                <c:pt idx="220">
                  <c:v>100.14</c:v>
                </c:pt>
                <c:pt idx="221">
                  <c:v>100.1</c:v>
                </c:pt>
                <c:pt idx="222">
                  <c:v>100.11</c:v>
                </c:pt>
                <c:pt idx="223">
                  <c:v>100.08</c:v>
                </c:pt>
                <c:pt idx="224">
                  <c:v>100.13</c:v>
                </c:pt>
                <c:pt idx="225">
                  <c:v>100.15</c:v>
                </c:pt>
                <c:pt idx="226">
                  <c:v>100.11</c:v>
                </c:pt>
                <c:pt idx="227">
                  <c:v>100.14</c:v>
                </c:pt>
                <c:pt idx="228">
                  <c:v>100.32</c:v>
                </c:pt>
                <c:pt idx="229">
                  <c:v>100.26</c:v>
                </c:pt>
                <c:pt idx="230">
                  <c:v>100.11</c:v>
                </c:pt>
                <c:pt idx="231">
                  <c:v>100.08</c:v>
                </c:pt>
                <c:pt idx="232">
                  <c:v>100.22</c:v>
                </c:pt>
                <c:pt idx="233">
                  <c:v>100.25</c:v>
                </c:pt>
                <c:pt idx="234">
                  <c:v>100.07</c:v>
                </c:pt>
                <c:pt idx="235">
                  <c:v>99.72</c:v>
                </c:pt>
                <c:pt idx="236">
                  <c:v>99.55</c:v>
                </c:pt>
                <c:pt idx="237">
                  <c:v>99.37</c:v>
                </c:pt>
                <c:pt idx="238">
                  <c:v>99.18</c:v>
                </c:pt>
                <c:pt idx="239">
                  <c:v>98.96</c:v>
                </c:pt>
                <c:pt idx="240">
                  <c:v>98.51</c:v>
                </c:pt>
                <c:pt idx="241">
                  <c:v>97.94</c:v>
                </c:pt>
                <c:pt idx="242">
                  <c:v>97.18</c:v>
                </c:pt>
                <c:pt idx="243">
                  <c:v>96.32</c:v>
                </c:pt>
                <c:pt idx="244">
                  <c:v>95.75</c:v>
                </c:pt>
                <c:pt idx="245">
                  <c:v>95.2</c:v>
                </c:pt>
                <c:pt idx="246">
                  <c:v>94.76</c:v>
                </c:pt>
                <c:pt idx="247">
                  <c:v>94.03</c:v>
                </c:pt>
                <c:pt idx="248">
                  <c:v>93.41</c:v>
                </c:pt>
                <c:pt idx="249">
                  <c:v>92.73</c:v>
                </c:pt>
                <c:pt idx="250">
                  <c:v>92.24</c:v>
                </c:pt>
                <c:pt idx="251">
                  <c:v>91.89</c:v>
                </c:pt>
                <c:pt idx="252">
                  <c:v>91.84</c:v>
                </c:pt>
                <c:pt idx="253">
                  <c:v>91.86</c:v>
                </c:pt>
                <c:pt idx="254">
                  <c:v>91.74</c:v>
                </c:pt>
                <c:pt idx="255">
                  <c:v>91.56</c:v>
                </c:pt>
                <c:pt idx="256">
                  <c:v>91.39</c:v>
                </c:pt>
                <c:pt idx="257">
                  <c:v>91.14</c:v>
                </c:pt>
                <c:pt idx="258">
                  <c:v>90.97</c:v>
                </c:pt>
                <c:pt idx="259">
                  <c:v>91.01</c:v>
                </c:pt>
                <c:pt idx="260">
                  <c:v>91.01</c:v>
                </c:pt>
                <c:pt idx="261">
                  <c:v>90.86</c:v>
                </c:pt>
                <c:pt idx="262">
                  <c:v>90.58</c:v>
                </c:pt>
                <c:pt idx="263">
                  <c:v>90.36</c:v>
                </c:pt>
                <c:pt idx="264">
                  <c:v>90.3</c:v>
                </c:pt>
                <c:pt idx="265">
                  <c:v>90.26</c:v>
                </c:pt>
                <c:pt idx="266">
                  <c:v>90.33</c:v>
                </c:pt>
                <c:pt idx="267">
                  <c:v>90.47</c:v>
                </c:pt>
                <c:pt idx="268">
                  <c:v>90.67</c:v>
                </c:pt>
                <c:pt idx="269">
                  <c:v>90.81</c:v>
                </c:pt>
                <c:pt idx="270">
                  <c:v>90.84</c:v>
                </c:pt>
                <c:pt idx="271">
                  <c:v>90.9</c:v>
                </c:pt>
                <c:pt idx="272">
                  <c:v>90.94</c:v>
                </c:pt>
                <c:pt idx="273">
                  <c:v>91</c:v>
                </c:pt>
                <c:pt idx="274">
                  <c:v>91.03</c:v>
                </c:pt>
                <c:pt idx="275">
                  <c:v>91.06</c:v>
                </c:pt>
                <c:pt idx="276">
                  <c:v>91.04</c:v>
                </c:pt>
                <c:pt idx="277">
                  <c:v>90.92</c:v>
                </c:pt>
                <c:pt idx="278">
                  <c:v>90.68</c:v>
                </c:pt>
                <c:pt idx="279">
                  <c:v>90.39</c:v>
                </c:pt>
                <c:pt idx="280">
                  <c:v>90.13</c:v>
                </c:pt>
                <c:pt idx="281">
                  <c:v>89.7</c:v>
                </c:pt>
                <c:pt idx="282">
                  <c:v>88.78</c:v>
                </c:pt>
                <c:pt idx="283">
                  <c:v>87.6</c:v>
                </c:pt>
                <c:pt idx="284">
                  <c:v>86.43</c:v>
                </c:pt>
                <c:pt idx="285">
                  <c:v>85.29</c:v>
                </c:pt>
                <c:pt idx="286">
                  <c:v>84.38</c:v>
                </c:pt>
                <c:pt idx="287">
                  <c:v>83.82</c:v>
                </c:pt>
                <c:pt idx="288">
                  <c:v>83.3</c:v>
                </c:pt>
                <c:pt idx="289">
                  <c:v>82.49</c:v>
                </c:pt>
                <c:pt idx="290">
                  <c:v>81.53</c:v>
                </c:pt>
                <c:pt idx="291">
                  <c:v>80.569999999999993</c:v>
                </c:pt>
                <c:pt idx="292">
                  <c:v>79.7</c:v>
                </c:pt>
                <c:pt idx="293">
                  <c:v>78.84</c:v>
                </c:pt>
                <c:pt idx="294">
                  <c:v>78.23</c:v>
                </c:pt>
                <c:pt idx="295">
                  <c:v>77.7</c:v>
                </c:pt>
                <c:pt idx="296">
                  <c:v>77.34</c:v>
                </c:pt>
                <c:pt idx="297">
                  <c:v>76.98</c:v>
                </c:pt>
                <c:pt idx="298">
                  <c:v>76.77</c:v>
                </c:pt>
                <c:pt idx="299">
                  <c:v>76.489999999999995</c:v>
                </c:pt>
                <c:pt idx="300">
                  <c:v>76.27</c:v>
                </c:pt>
                <c:pt idx="301">
                  <c:v>76</c:v>
                </c:pt>
                <c:pt idx="302">
                  <c:v>75.709999999999994</c:v>
                </c:pt>
                <c:pt idx="303">
                  <c:v>75.36</c:v>
                </c:pt>
                <c:pt idx="304">
                  <c:v>75.03</c:v>
                </c:pt>
                <c:pt idx="305">
                  <c:v>74.69</c:v>
                </c:pt>
                <c:pt idx="306">
                  <c:v>74.39</c:v>
                </c:pt>
                <c:pt idx="307">
                  <c:v>74.16</c:v>
                </c:pt>
                <c:pt idx="308">
                  <c:v>74.12</c:v>
                </c:pt>
                <c:pt idx="309">
                  <c:v>74.05</c:v>
                </c:pt>
                <c:pt idx="310">
                  <c:v>73.86</c:v>
                </c:pt>
                <c:pt idx="311">
                  <c:v>73.680000000000007</c:v>
                </c:pt>
                <c:pt idx="312">
                  <c:v>73.27</c:v>
                </c:pt>
                <c:pt idx="313">
                  <c:v>72.790000000000006</c:v>
                </c:pt>
                <c:pt idx="314">
                  <c:v>72.63</c:v>
                </c:pt>
                <c:pt idx="315">
                  <c:v>72.55</c:v>
                </c:pt>
                <c:pt idx="316">
                  <c:v>72.42</c:v>
                </c:pt>
                <c:pt idx="317">
                  <c:v>72.150000000000006</c:v>
                </c:pt>
                <c:pt idx="318">
                  <c:v>71.83</c:v>
                </c:pt>
                <c:pt idx="319">
                  <c:v>71.56</c:v>
                </c:pt>
                <c:pt idx="320">
                  <c:v>71.489999999999995</c:v>
                </c:pt>
                <c:pt idx="321">
                  <c:v>71.48</c:v>
                </c:pt>
                <c:pt idx="322">
                  <c:v>71.540000000000006</c:v>
                </c:pt>
                <c:pt idx="323">
                  <c:v>71.569999999999993</c:v>
                </c:pt>
                <c:pt idx="324">
                  <c:v>71.47</c:v>
                </c:pt>
                <c:pt idx="325">
                  <c:v>71.33</c:v>
                </c:pt>
                <c:pt idx="326">
                  <c:v>71.14</c:v>
                </c:pt>
                <c:pt idx="327">
                  <c:v>70.95</c:v>
                </c:pt>
                <c:pt idx="328">
                  <c:v>70.709999999999994</c:v>
                </c:pt>
                <c:pt idx="329">
                  <c:v>70.56</c:v>
                </c:pt>
                <c:pt idx="330">
                  <c:v>70.209999999999994</c:v>
                </c:pt>
                <c:pt idx="331">
                  <c:v>69.849999999999994</c:v>
                </c:pt>
                <c:pt idx="332">
                  <c:v>69.430000000000007</c:v>
                </c:pt>
                <c:pt idx="333">
                  <c:v>68.989999999999995</c:v>
                </c:pt>
                <c:pt idx="334">
                  <c:v>68.739999999999995</c:v>
                </c:pt>
                <c:pt idx="335">
                  <c:v>68.5</c:v>
                </c:pt>
                <c:pt idx="336">
                  <c:v>68.5</c:v>
                </c:pt>
                <c:pt idx="337">
                  <c:v>68.55</c:v>
                </c:pt>
                <c:pt idx="338">
                  <c:v>68.39</c:v>
                </c:pt>
                <c:pt idx="339">
                  <c:v>67.989999999999995</c:v>
                </c:pt>
                <c:pt idx="340">
                  <c:v>67.66</c:v>
                </c:pt>
                <c:pt idx="341">
                  <c:v>67.42</c:v>
                </c:pt>
                <c:pt idx="342">
                  <c:v>67.180000000000007</c:v>
                </c:pt>
                <c:pt idx="343">
                  <c:v>67.11</c:v>
                </c:pt>
                <c:pt idx="344">
                  <c:v>67.08</c:v>
                </c:pt>
                <c:pt idx="345">
                  <c:v>66.8</c:v>
                </c:pt>
                <c:pt idx="346">
                  <c:v>66.5</c:v>
                </c:pt>
                <c:pt idx="347">
                  <c:v>66.28</c:v>
                </c:pt>
                <c:pt idx="348">
                  <c:v>66.25</c:v>
                </c:pt>
                <c:pt idx="349">
                  <c:v>66.319999999999993</c:v>
                </c:pt>
                <c:pt idx="350">
                  <c:v>66.349999999999994</c:v>
                </c:pt>
                <c:pt idx="351">
                  <c:v>66.3</c:v>
                </c:pt>
                <c:pt idx="352">
                  <c:v>66.150000000000006</c:v>
                </c:pt>
                <c:pt idx="353">
                  <c:v>65.989999999999995</c:v>
                </c:pt>
                <c:pt idx="354">
                  <c:v>65.930000000000007</c:v>
                </c:pt>
                <c:pt idx="355">
                  <c:v>65.92</c:v>
                </c:pt>
                <c:pt idx="356">
                  <c:v>65.91</c:v>
                </c:pt>
                <c:pt idx="357">
                  <c:v>65.89</c:v>
                </c:pt>
                <c:pt idx="358">
                  <c:v>65.790000000000006</c:v>
                </c:pt>
                <c:pt idx="359">
                  <c:v>65.48</c:v>
                </c:pt>
                <c:pt idx="360">
                  <c:v>65.400000000000006</c:v>
                </c:pt>
                <c:pt idx="361">
                  <c:v>65.3</c:v>
                </c:pt>
                <c:pt idx="362">
                  <c:v>65.099999999999994</c:v>
                </c:pt>
                <c:pt idx="363">
                  <c:v>65.099999999999994</c:v>
                </c:pt>
                <c:pt idx="364">
                  <c:v>65</c:v>
                </c:pt>
                <c:pt idx="365">
                  <c:v>64.099999999999994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62-4E91-BF1A-B8F8095C59A4}"/>
            </c:ext>
          </c:extLst>
        </c:ser>
        <c:ser>
          <c:idx val="4"/>
          <c:order val="4"/>
          <c:tx>
            <c:strRef>
              <c:f>GasSpeicher!$E$2</c:f>
              <c:strCache>
                <c:ptCount val="1"/>
                <c:pt idx="0">
                  <c:v>04/2024-03/2025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GasSpeicher!$A$3:$A$368</c:f>
              <c:strCache>
                <c:ptCount val="336"/>
                <c:pt idx="0">
                  <c:v>Apr</c:v>
                </c:pt>
                <c:pt idx="30">
                  <c:v>Mai</c:v>
                </c:pt>
                <c:pt idx="61">
                  <c:v>Jun</c:v>
                </c:pt>
                <c:pt idx="91">
                  <c:v>Jul</c:v>
                </c:pt>
                <c:pt idx="122">
                  <c:v>Aug</c:v>
                </c:pt>
                <c:pt idx="153">
                  <c:v>Sep</c:v>
                </c:pt>
                <c:pt idx="183">
                  <c:v>Okt</c:v>
                </c:pt>
                <c:pt idx="214">
                  <c:v>Nov</c:v>
                </c:pt>
                <c:pt idx="244">
                  <c:v>Dez</c:v>
                </c:pt>
                <c:pt idx="275">
                  <c:v>Jan</c:v>
                </c:pt>
                <c:pt idx="306">
                  <c:v>Feb</c:v>
                </c:pt>
                <c:pt idx="335">
                  <c:v>Mrz</c:v>
                </c:pt>
              </c:strCache>
            </c:strRef>
          </c:cat>
          <c:val>
            <c:numRef>
              <c:f>GasSpeicher!$E$3:$E$368</c:f>
              <c:numCache>
                <c:formatCode>General</c:formatCode>
                <c:ptCount val="366"/>
                <c:pt idx="0">
                  <c:v>66.38</c:v>
                </c:pt>
                <c:pt idx="1">
                  <c:v>66.739999999999995</c:v>
                </c:pt>
                <c:pt idx="2">
                  <c:v>66.73</c:v>
                </c:pt>
                <c:pt idx="3">
                  <c:v>66.53</c:v>
                </c:pt>
                <c:pt idx="4">
                  <c:v>66.66</c:v>
                </c:pt>
                <c:pt idx="5">
                  <c:v>66.98</c:v>
                </c:pt>
                <c:pt idx="6">
                  <c:v>67.38</c:v>
                </c:pt>
                <c:pt idx="7">
                  <c:v>67.75</c:v>
                </c:pt>
                <c:pt idx="8">
                  <c:v>67.89</c:v>
                </c:pt>
                <c:pt idx="9">
                  <c:v>67.959999999999994</c:v>
                </c:pt>
                <c:pt idx="10">
                  <c:v>68.069999999999993</c:v>
                </c:pt>
                <c:pt idx="11">
                  <c:v>68.349999999999994</c:v>
                </c:pt>
                <c:pt idx="12">
                  <c:v>68.739999999999995</c:v>
                </c:pt>
                <c:pt idx="13">
                  <c:v>69.099999999999994</c:v>
                </c:pt>
                <c:pt idx="14">
                  <c:v>69.23</c:v>
                </c:pt>
                <c:pt idx="15">
                  <c:v>69.13</c:v>
                </c:pt>
                <c:pt idx="16">
                  <c:v>68.900000000000006</c:v>
                </c:pt>
                <c:pt idx="17">
                  <c:v>68.61</c:v>
                </c:pt>
                <c:pt idx="18">
                  <c:v>68.459999999999994</c:v>
                </c:pt>
                <c:pt idx="19">
                  <c:v>68.41</c:v>
                </c:pt>
                <c:pt idx="20">
                  <c:v>68.3</c:v>
                </c:pt>
                <c:pt idx="21">
                  <c:v>67.930000000000007</c:v>
                </c:pt>
                <c:pt idx="22">
                  <c:v>67.540000000000006</c:v>
                </c:pt>
                <c:pt idx="23">
                  <c:v>67.2</c:v>
                </c:pt>
                <c:pt idx="24">
                  <c:v>66.88</c:v>
                </c:pt>
                <c:pt idx="25">
                  <c:v>66.78</c:v>
                </c:pt>
                <c:pt idx="26">
                  <c:v>66.89</c:v>
                </c:pt>
                <c:pt idx="27">
                  <c:v>67.069999999999993</c:v>
                </c:pt>
                <c:pt idx="28">
                  <c:v>67.209999999999994</c:v>
                </c:pt>
                <c:pt idx="29">
                  <c:v>67.44</c:v>
                </c:pt>
                <c:pt idx="30">
                  <c:v>67.66</c:v>
                </c:pt>
                <c:pt idx="31">
                  <c:v>67.56</c:v>
                </c:pt>
                <c:pt idx="32">
                  <c:v>67.650000000000006</c:v>
                </c:pt>
                <c:pt idx="33">
                  <c:v>67.8</c:v>
                </c:pt>
                <c:pt idx="34">
                  <c:v>67.97</c:v>
                </c:pt>
                <c:pt idx="35">
                  <c:v>67.98</c:v>
                </c:pt>
                <c:pt idx="36">
                  <c:v>67.959999999999994</c:v>
                </c:pt>
                <c:pt idx="37">
                  <c:v>67.900000000000006</c:v>
                </c:pt>
                <c:pt idx="38">
                  <c:v>68.08</c:v>
                </c:pt>
                <c:pt idx="39">
                  <c:v>68.319999999999993</c:v>
                </c:pt>
                <c:pt idx="40">
                  <c:v>68.680000000000007</c:v>
                </c:pt>
                <c:pt idx="41">
                  <c:v>69.06</c:v>
                </c:pt>
                <c:pt idx="42">
                  <c:v>69.38</c:v>
                </c:pt>
                <c:pt idx="43">
                  <c:v>69.7</c:v>
                </c:pt>
                <c:pt idx="44">
                  <c:v>70</c:v>
                </c:pt>
                <c:pt idx="45">
                  <c:v>70.22</c:v>
                </c:pt>
                <c:pt idx="46">
                  <c:v>70.48</c:v>
                </c:pt>
                <c:pt idx="47">
                  <c:v>70.8</c:v>
                </c:pt>
                <c:pt idx="48">
                  <c:v>71.099999999999994</c:v>
                </c:pt>
                <c:pt idx="49">
                  <c:v>71.37</c:v>
                </c:pt>
                <c:pt idx="50">
                  <c:v>71.44</c:v>
                </c:pt>
                <c:pt idx="51">
                  <c:v>71.599999999999994</c:v>
                </c:pt>
                <c:pt idx="52">
                  <c:v>71.8</c:v>
                </c:pt>
                <c:pt idx="53">
                  <c:v>71.91</c:v>
                </c:pt>
                <c:pt idx="54">
                  <c:v>72.069999999999993</c:v>
                </c:pt>
                <c:pt idx="55">
                  <c:v>72.25</c:v>
                </c:pt>
                <c:pt idx="56">
                  <c:v>72.38</c:v>
                </c:pt>
                <c:pt idx="57">
                  <c:v>72.48</c:v>
                </c:pt>
                <c:pt idx="58">
                  <c:v>72.569999999999993</c:v>
                </c:pt>
                <c:pt idx="59">
                  <c:v>72.66</c:v>
                </c:pt>
                <c:pt idx="60">
                  <c:v>72.84</c:v>
                </c:pt>
                <c:pt idx="61">
                  <c:v>72.87</c:v>
                </c:pt>
                <c:pt idx="62">
                  <c:v>73.11</c:v>
                </c:pt>
                <c:pt idx="63">
                  <c:v>73.19</c:v>
                </c:pt>
                <c:pt idx="64">
                  <c:v>73.349999999999994</c:v>
                </c:pt>
                <c:pt idx="65">
                  <c:v>73.52</c:v>
                </c:pt>
                <c:pt idx="66">
                  <c:v>73.900000000000006</c:v>
                </c:pt>
                <c:pt idx="67">
                  <c:v>74.13</c:v>
                </c:pt>
                <c:pt idx="68">
                  <c:v>74.459999999999994</c:v>
                </c:pt>
                <c:pt idx="69">
                  <c:v>74.77</c:v>
                </c:pt>
                <c:pt idx="70">
                  <c:v>75.2</c:v>
                </c:pt>
                <c:pt idx="71">
                  <c:v>75.39</c:v>
                </c:pt>
                <c:pt idx="72">
                  <c:v>75.540000000000006</c:v>
                </c:pt>
                <c:pt idx="73">
                  <c:v>75.73</c:v>
                </c:pt>
                <c:pt idx="74">
                  <c:v>76.06</c:v>
                </c:pt>
                <c:pt idx="75">
                  <c:v>76.17</c:v>
                </c:pt>
                <c:pt idx="76">
                  <c:v>75.64</c:v>
                </c:pt>
                <c:pt idx="77">
                  <c:v>76.78</c:v>
                </c:pt>
                <c:pt idx="78">
                  <c:v>77</c:v>
                </c:pt>
                <c:pt idx="79">
                  <c:v>77.31</c:v>
                </c:pt>
                <c:pt idx="80">
                  <c:v>77.59</c:v>
                </c:pt>
                <c:pt idx="81">
                  <c:v>77.88</c:v>
                </c:pt>
                <c:pt idx="82">
                  <c:v>78.34</c:v>
                </c:pt>
                <c:pt idx="83">
                  <c:v>78.78</c:v>
                </c:pt>
                <c:pt idx="84">
                  <c:v>79.06</c:v>
                </c:pt>
                <c:pt idx="85">
                  <c:v>79.38</c:v>
                </c:pt>
                <c:pt idx="86">
                  <c:v>79.72</c:v>
                </c:pt>
                <c:pt idx="87">
                  <c:v>80.069999999999993</c:v>
                </c:pt>
                <c:pt idx="88">
                  <c:v>80.459999999999994</c:v>
                </c:pt>
                <c:pt idx="89">
                  <c:v>80.89</c:v>
                </c:pt>
                <c:pt idx="90">
                  <c:v>81.31</c:v>
                </c:pt>
                <c:pt idx="91">
                  <c:v>81.58</c:v>
                </c:pt>
                <c:pt idx="92">
                  <c:v>81.87</c:v>
                </c:pt>
                <c:pt idx="93">
                  <c:v>82.16</c:v>
                </c:pt>
                <c:pt idx="94">
                  <c:v>82.46</c:v>
                </c:pt>
                <c:pt idx="95">
                  <c:v>82.81</c:v>
                </c:pt>
                <c:pt idx="96">
                  <c:v>83.12</c:v>
                </c:pt>
                <c:pt idx="97">
                  <c:v>83.42</c:v>
                </c:pt>
                <c:pt idx="98">
                  <c:v>83.75</c:v>
                </c:pt>
                <c:pt idx="99">
                  <c:v>84.09</c:v>
                </c:pt>
                <c:pt idx="100">
                  <c:v>84.35</c:v>
                </c:pt>
                <c:pt idx="101">
                  <c:v>84.58</c:v>
                </c:pt>
                <c:pt idx="102">
                  <c:v>84.78</c:v>
                </c:pt>
                <c:pt idx="103">
                  <c:v>85.03</c:v>
                </c:pt>
                <c:pt idx="104">
                  <c:v>85.31</c:v>
                </c:pt>
                <c:pt idx="105">
                  <c:v>85.56</c:v>
                </c:pt>
                <c:pt idx="106">
                  <c:v>85.87</c:v>
                </c:pt>
                <c:pt idx="107">
                  <c:v>86.13</c:v>
                </c:pt>
                <c:pt idx="108">
                  <c:v>86.37</c:v>
                </c:pt>
                <c:pt idx="109">
                  <c:v>86.68</c:v>
                </c:pt>
                <c:pt idx="110">
                  <c:v>87.07</c:v>
                </c:pt>
                <c:pt idx="111">
                  <c:v>87.43</c:v>
                </c:pt>
                <c:pt idx="112">
                  <c:v>87.68</c:v>
                </c:pt>
                <c:pt idx="113">
                  <c:v>87.9</c:v>
                </c:pt>
                <c:pt idx="114">
                  <c:v>88.1</c:v>
                </c:pt>
                <c:pt idx="115">
                  <c:v>88.28</c:v>
                </c:pt>
                <c:pt idx="116">
                  <c:v>88.42</c:v>
                </c:pt>
                <c:pt idx="117">
                  <c:v>88.64</c:v>
                </c:pt>
                <c:pt idx="118">
                  <c:v>88.86</c:v>
                </c:pt>
                <c:pt idx="119">
                  <c:v>89.03</c:v>
                </c:pt>
                <c:pt idx="120">
                  <c:v>89.19</c:v>
                </c:pt>
                <c:pt idx="121">
                  <c:v>89.36</c:v>
                </c:pt>
                <c:pt idx="122">
                  <c:v>89.41</c:v>
                </c:pt>
                <c:pt idx="123">
                  <c:v>89.62</c:v>
                </c:pt>
                <c:pt idx="124">
                  <c:v>89.89</c:v>
                </c:pt>
                <c:pt idx="125">
                  <c:v>90.16</c:v>
                </c:pt>
                <c:pt idx="126">
                  <c:v>90.43</c:v>
                </c:pt>
                <c:pt idx="127">
                  <c:v>90.48</c:v>
                </c:pt>
                <c:pt idx="128">
                  <c:v>90.69</c:v>
                </c:pt>
                <c:pt idx="129">
                  <c:v>90.92</c:v>
                </c:pt>
                <c:pt idx="130">
                  <c:v>91.17</c:v>
                </c:pt>
                <c:pt idx="131">
                  <c:v>91.45</c:v>
                </c:pt>
                <c:pt idx="132">
                  <c:v>91.7</c:v>
                </c:pt>
                <c:pt idx="133">
                  <c:v>91.94</c:v>
                </c:pt>
                <c:pt idx="134">
                  <c:v>92.17</c:v>
                </c:pt>
                <c:pt idx="135">
                  <c:v>92.25</c:v>
                </c:pt>
                <c:pt idx="136">
                  <c:v>92.45</c:v>
                </c:pt>
                <c:pt idx="137">
                  <c:v>92.68</c:v>
                </c:pt>
                <c:pt idx="138">
                  <c:v>92.98</c:v>
                </c:pt>
                <c:pt idx="139">
                  <c:v>93.3</c:v>
                </c:pt>
                <c:pt idx="140">
                  <c:v>93.44</c:v>
                </c:pt>
                <c:pt idx="141">
                  <c:v>93.61</c:v>
                </c:pt>
                <c:pt idx="142">
                  <c:v>93.81</c:v>
                </c:pt>
                <c:pt idx="143">
                  <c:v>94.01</c:v>
                </c:pt>
                <c:pt idx="144">
                  <c:v>94.22</c:v>
                </c:pt>
                <c:pt idx="145">
                  <c:v>94.21</c:v>
                </c:pt>
                <c:pt idx="146">
                  <c:v>94.51</c:v>
                </c:pt>
                <c:pt idx="147">
                  <c:v>94.68</c:v>
                </c:pt>
                <c:pt idx="148">
                  <c:v>94.8</c:v>
                </c:pt>
                <c:pt idx="149">
                  <c:v>94.96</c:v>
                </c:pt>
                <c:pt idx="150">
                  <c:v>94.94</c:v>
                </c:pt>
                <c:pt idx="151">
                  <c:v>95.05</c:v>
                </c:pt>
                <c:pt idx="152">
                  <c:v>95.23</c:v>
                </c:pt>
                <c:pt idx="153">
                  <c:v>94.95</c:v>
                </c:pt>
                <c:pt idx="154">
                  <c:v>95.03</c:v>
                </c:pt>
                <c:pt idx="155">
                  <c:v>95.06</c:v>
                </c:pt>
                <c:pt idx="156">
                  <c:v>95.06</c:v>
                </c:pt>
                <c:pt idx="157">
                  <c:v>95.15</c:v>
                </c:pt>
                <c:pt idx="158">
                  <c:v>95.28</c:v>
                </c:pt>
                <c:pt idx="159">
                  <c:v>95.4</c:v>
                </c:pt>
                <c:pt idx="160">
                  <c:v>95.52</c:v>
                </c:pt>
                <c:pt idx="161">
                  <c:v>95.57</c:v>
                </c:pt>
                <c:pt idx="162">
                  <c:v>95.71</c:v>
                </c:pt>
                <c:pt idx="163">
                  <c:v>95.75</c:v>
                </c:pt>
                <c:pt idx="164">
                  <c:v>95.66</c:v>
                </c:pt>
                <c:pt idx="165">
                  <c:v>95.61</c:v>
                </c:pt>
                <c:pt idx="166">
                  <c:v>95.57</c:v>
                </c:pt>
                <c:pt idx="167">
                  <c:v>95.61</c:v>
                </c:pt>
                <c:pt idx="168">
                  <c:v>95.55</c:v>
                </c:pt>
                <c:pt idx="169">
                  <c:v>95.54</c:v>
                </c:pt>
                <c:pt idx="170">
                  <c:v>95.62</c:v>
                </c:pt>
                <c:pt idx="171">
                  <c:v>95.66</c:v>
                </c:pt>
                <c:pt idx="172">
                  <c:v>95.64</c:v>
                </c:pt>
                <c:pt idx="173">
                  <c:v>95.72</c:v>
                </c:pt>
                <c:pt idx="174">
                  <c:v>95.76</c:v>
                </c:pt>
                <c:pt idx="175">
                  <c:v>95.75</c:v>
                </c:pt>
                <c:pt idx="176">
                  <c:v>95.79</c:v>
                </c:pt>
                <c:pt idx="177">
                  <c:v>95.86</c:v>
                </c:pt>
                <c:pt idx="178">
                  <c:v>95.91</c:v>
                </c:pt>
                <c:pt idx="179">
                  <c:v>95.98</c:v>
                </c:pt>
                <c:pt idx="180">
                  <c:v>96.04</c:v>
                </c:pt>
                <c:pt idx="181">
                  <c:v>96.07</c:v>
                </c:pt>
                <c:pt idx="182">
                  <c:v>96</c:v>
                </c:pt>
                <c:pt idx="183">
                  <c:v>96.09</c:v>
                </c:pt>
                <c:pt idx="184">
                  <c:v>96.01</c:v>
                </c:pt>
                <c:pt idx="185">
                  <c:v>96.07</c:v>
                </c:pt>
                <c:pt idx="186">
                  <c:v>96.09</c:v>
                </c:pt>
                <c:pt idx="187">
                  <c:v>96.16</c:v>
                </c:pt>
                <c:pt idx="188">
                  <c:v>96.26</c:v>
                </c:pt>
                <c:pt idx="189">
                  <c:v>96.36</c:v>
                </c:pt>
                <c:pt idx="190">
                  <c:v>96.55</c:v>
                </c:pt>
                <c:pt idx="191">
                  <c:v>96.77</c:v>
                </c:pt>
                <c:pt idx="192">
                  <c:v>96.93</c:v>
                </c:pt>
                <c:pt idx="193">
                  <c:v>96.95</c:v>
                </c:pt>
                <c:pt idx="194">
                  <c:v>97.08</c:v>
                </c:pt>
                <c:pt idx="195">
                  <c:v>97.2</c:v>
                </c:pt>
                <c:pt idx="196">
                  <c:v>97.08</c:v>
                </c:pt>
                <c:pt idx="197">
                  <c:v>97.07</c:v>
                </c:pt>
                <c:pt idx="198">
                  <c:v>97.16</c:v>
                </c:pt>
                <c:pt idx="199">
                  <c:v>97.25</c:v>
                </c:pt>
                <c:pt idx="200">
                  <c:v>97.32</c:v>
                </c:pt>
                <c:pt idx="201">
                  <c:v>97.52</c:v>
                </c:pt>
                <c:pt idx="202">
                  <c:v>97.73</c:v>
                </c:pt>
                <c:pt idx="203">
                  <c:v>97.77</c:v>
                </c:pt>
                <c:pt idx="204">
                  <c:v>97.78</c:v>
                </c:pt>
                <c:pt idx="205">
                  <c:v>97.76</c:v>
                </c:pt>
                <c:pt idx="206">
                  <c:v>97.77</c:v>
                </c:pt>
                <c:pt idx="207">
                  <c:v>97.82</c:v>
                </c:pt>
                <c:pt idx="208">
                  <c:v>97.92</c:v>
                </c:pt>
                <c:pt idx="209">
                  <c:v>98.03</c:v>
                </c:pt>
                <c:pt idx="210">
                  <c:v>98.04</c:v>
                </c:pt>
                <c:pt idx="211">
                  <c:v>98.04</c:v>
                </c:pt>
                <c:pt idx="212">
                  <c:v>98.04</c:v>
                </c:pt>
                <c:pt idx="213">
                  <c:v>98.06</c:v>
                </c:pt>
                <c:pt idx="214">
                  <c:v>98.19</c:v>
                </c:pt>
                <c:pt idx="215">
                  <c:v>98.27</c:v>
                </c:pt>
                <c:pt idx="216">
                  <c:v>98.31</c:v>
                </c:pt>
                <c:pt idx="217">
                  <c:v>98.15</c:v>
                </c:pt>
                <c:pt idx="218">
                  <c:v>97.93</c:v>
                </c:pt>
                <c:pt idx="219">
                  <c:v>97.65</c:v>
                </c:pt>
                <c:pt idx="220">
                  <c:v>97.28</c:v>
                </c:pt>
                <c:pt idx="221">
                  <c:v>97</c:v>
                </c:pt>
                <c:pt idx="222">
                  <c:v>96.86</c:v>
                </c:pt>
                <c:pt idx="223">
                  <c:v>96.75</c:v>
                </c:pt>
                <c:pt idx="224">
                  <c:v>96.52</c:v>
                </c:pt>
                <c:pt idx="225">
                  <c:v>96.17</c:v>
                </c:pt>
                <c:pt idx="226">
                  <c:v>95.72</c:v>
                </c:pt>
                <c:pt idx="227">
                  <c:v>95.44</c:v>
                </c:pt>
                <c:pt idx="228">
                  <c:v>95.22</c:v>
                </c:pt>
                <c:pt idx="229">
                  <c:v>95.16</c:v>
                </c:pt>
                <c:pt idx="230">
                  <c:v>95.11</c:v>
                </c:pt>
                <c:pt idx="231">
                  <c:v>94.77</c:v>
                </c:pt>
                <c:pt idx="232">
                  <c:v>94.42</c:v>
                </c:pt>
                <c:pt idx="233">
                  <c:v>93.97</c:v>
                </c:pt>
                <c:pt idx="234">
                  <c:v>93.43</c:v>
                </c:pt>
                <c:pt idx="235">
                  <c:v>92.84</c:v>
                </c:pt>
                <c:pt idx="236">
                  <c:v>92.49</c:v>
                </c:pt>
                <c:pt idx="237">
                  <c:v>92.47</c:v>
                </c:pt>
                <c:pt idx="238">
                  <c:v>92.4</c:v>
                </c:pt>
                <c:pt idx="239">
                  <c:v>92.22</c:v>
                </c:pt>
                <c:pt idx="240">
                  <c:v>91.97</c:v>
                </c:pt>
                <c:pt idx="241">
                  <c:v>91.72</c:v>
                </c:pt>
                <c:pt idx="242">
                  <c:v>91.24</c:v>
                </c:pt>
                <c:pt idx="243">
                  <c:v>90.91</c:v>
                </c:pt>
                <c:pt idx="244">
                  <c:v>90.64</c:v>
                </c:pt>
                <c:pt idx="245">
                  <c:v>90.26</c:v>
                </c:pt>
                <c:pt idx="246">
                  <c:v>89.8</c:v>
                </c:pt>
                <c:pt idx="247">
                  <c:v>89.28</c:v>
                </c:pt>
                <c:pt idx="248">
                  <c:v>88.86</c:v>
                </c:pt>
                <c:pt idx="249">
                  <c:v>88.6</c:v>
                </c:pt>
                <c:pt idx="250">
                  <c:v>88.46</c:v>
                </c:pt>
                <c:pt idx="251">
                  <c:v>88.3</c:v>
                </c:pt>
                <c:pt idx="252">
                  <c:v>87.87</c:v>
                </c:pt>
                <c:pt idx="253">
                  <c:v>87.1</c:v>
                </c:pt>
                <c:pt idx="254">
                  <c:v>86.27</c:v>
                </c:pt>
                <c:pt idx="255">
                  <c:v>85.41</c:v>
                </c:pt>
                <c:pt idx="256">
                  <c:v>84.66</c:v>
                </c:pt>
                <c:pt idx="257">
                  <c:v>84.21</c:v>
                </c:pt>
                <c:pt idx="258">
                  <c:v>83.91</c:v>
                </c:pt>
                <c:pt idx="259">
                  <c:v>83.64</c:v>
                </c:pt>
                <c:pt idx="260">
                  <c:v>83.39</c:v>
                </c:pt>
                <c:pt idx="261">
                  <c:v>83.19</c:v>
                </c:pt>
                <c:pt idx="262">
                  <c:v>83.05</c:v>
                </c:pt>
                <c:pt idx="263">
                  <c:v>82.79</c:v>
                </c:pt>
                <c:pt idx="264">
                  <c:v>82.68</c:v>
                </c:pt>
                <c:pt idx="265">
                  <c:v>82.6</c:v>
                </c:pt>
                <c:pt idx="266">
                  <c:v>82.42</c:v>
                </c:pt>
                <c:pt idx="267">
                  <c:v>82.26</c:v>
                </c:pt>
                <c:pt idx="268">
                  <c:v>82.19</c:v>
                </c:pt>
                <c:pt idx="269">
                  <c:v>82.02</c:v>
                </c:pt>
                <c:pt idx="270">
                  <c:v>81.61</c:v>
                </c:pt>
                <c:pt idx="271">
                  <c:v>81.12</c:v>
                </c:pt>
                <c:pt idx="272">
                  <c:v>80.61</c:v>
                </c:pt>
                <c:pt idx="273">
                  <c:v>80.11</c:v>
                </c:pt>
                <c:pt idx="274">
                  <c:v>79.760000000000005</c:v>
                </c:pt>
                <c:pt idx="275">
                  <c:v>79.47</c:v>
                </c:pt>
                <c:pt idx="276">
                  <c:v>79</c:v>
                </c:pt>
                <c:pt idx="277">
                  <c:v>78.319999999999993</c:v>
                </c:pt>
                <c:pt idx="278">
                  <c:v>77.709999999999994</c:v>
                </c:pt>
                <c:pt idx="279">
                  <c:v>77.180000000000007</c:v>
                </c:pt>
                <c:pt idx="280">
                  <c:v>76.83</c:v>
                </c:pt>
                <c:pt idx="281">
                  <c:v>76.3</c:v>
                </c:pt>
                <c:pt idx="282">
                  <c:v>75.53</c:v>
                </c:pt>
                <c:pt idx="283">
                  <c:v>74.69</c:v>
                </c:pt>
                <c:pt idx="284">
                  <c:v>73.78</c:v>
                </c:pt>
                <c:pt idx="285">
                  <c:v>72.91</c:v>
                </c:pt>
                <c:pt idx="286">
                  <c:v>72.08</c:v>
                </c:pt>
                <c:pt idx="287">
                  <c:v>70.88</c:v>
                </c:pt>
                <c:pt idx="288">
                  <c:v>69.64</c:v>
                </c:pt>
                <c:pt idx="289">
                  <c:v>68.48</c:v>
                </c:pt>
                <c:pt idx="290">
                  <c:v>67.36</c:v>
                </c:pt>
                <c:pt idx="291">
                  <c:v>66.05</c:v>
                </c:pt>
                <c:pt idx="292">
                  <c:v>64.95</c:v>
                </c:pt>
                <c:pt idx="293">
                  <c:v>63.85</c:v>
                </c:pt>
                <c:pt idx="294">
                  <c:v>62.51</c:v>
                </c:pt>
                <c:pt idx="295">
                  <c:v>61.05</c:v>
                </c:pt>
                <c:pt idx="296">
                  <c:v>59.87</c:v>
                </c:pt>
                <c:pt idx="297">
                  <c:v>59.21</c:v>
                </c:pt>
                <c:pt idx="298">
                  <c:v>58.74</c:v>
                </c:pt>
                <c:pt idx="299">
                  <c:v>58.44</c:v>
                </c:pt>
                <c:pt idx="300">
                  <c:v>58.11</c:v>
                </c:pt>
                <c:pt idx="301">
                  <c:v>57.75</c:v>
                </c:pt>
                <c:pt idx="302">
                  <c:v>57.4</c:v>
                </c:pt>
                <c:pt idx="303">
                  <c:v>57.02</c:v>
                </c:pt>
                <c:pt idx="304">
                  <c:v>56.43</c:v>
                </c:pt>
                <c:pt idx="305">
                  <c:v>55.84</c:v>
                </c:pt>
                <c:pt idx="306">
                  <c:v>55.16</c:v>
                </c:pt>
                <c:pt idx="307">
                  <c:v>54.43</c:v>
                </c:pt>
                <c:pt idx="308">
                  <c:v>53.36</c:v>
                </c:pt>
                <c:pt idx="309">
                  <c:v>52.38</c:v>
                </c:pt>
                <c:pt idx="310">
                  <c:v>51.39</c:v>
                </c:pt>
                <c:pt idx="311">
                  <c:v>50.53</c:v>
                </c:pt>
                <c:pt idx="312">
                  <c:v>49.77</c:v>
                </c:pt>
                <c:pt idx="313">
                  <c:v>49.22</c:v>
                </c:pt>
                <c:pt idx="314">
                  <c:v>48.66</c:v>
                </c:pt>
                <c:pt idx="315">
                  <c:v>47.82</c:v>
                </c:pt>
                <c:pt idx="316">
                  <c:v>46.97</c:v>
                </c:pt>
                <c:pt idx="317">
                  <c:v>45.98</c:v>
                </c:pt>
                <c:pt idx="318">
                  <c:v>44.91</c:v>
                </c:pt>
                <c:pt idx="319">
                  <c:v>43.78</c:v>
                </c:pt>
                <c:pt idx="320">
                  <c:v>42.84</c:v>
                </c:pt>
                <c:pt idx="321">
                  <c:v>41.96</c:v>
                </c:pt>
                <c:pt idx="322">
                  <c:v>40.65</c:v>
                </c:pt>
                <c:pt idx="323">
                  <c:v>39.340000000000003</c:v>
                </c:pt>
                <c:pt idx="324">
                  <c:v>38.229999999999997</c:v>
                </c:pt>
                <c:pt idx="325">
                  <c:v>37.46</c:v>
                </c:pt>
                <c:pt idx="326">
                  <c:v>37.090000000000003</c:v>
                </c:pt>
                <c:pt idx="327">
                  <c:v>36.89</c:v>
                </c:pt>
                <c:pt idx="328">
                  <c:v>36.78</c:v>
                </c:pt>
                <c:pt idx="329">
                  <c:v>36.51</c:v>
                </c:pt>
                <c:pt idx="330">
                  <c:v>36.130000000000003</c:v>
                </c:pt>
                <c:pt idx="331">
                  <c:v>35.659999999999997</c:v>
                </c:pt>
                <c:pt idx="332">
                  <c:v>35.17</c:v>
                </c:pt>
                <c:pt idx="333">
                  <c:v>33.85</c:v>
                </c:pt>
                <c:pt idx="334">
                  <c:v>33.61</c:v>
                </c:pt>
                <c:pt idx="335">
                  <c:v>33.29</c:v>
                </c:pt>
                <c:pt idx="336">
                  <c:v>32.840000000000003</c:v>
                </c:pt>
                <c:pt idx="337">
                  <c:v>32.49</c:v>
                </c:pt>
                <c:pt idx="338">
                  <c:v>32.26</c:v>
                </c:pt>
                <c:pt idx="339">
                  <c:v>32.090000000000003</c:v>
                </c:pt>
                <c:pt idx="340">
                  <c:v>31.99</c:v>
                </c:pt>
                <c:pt idx="341">
                  <c:v>32.06</c:v>
                </c:pt>
                <c:pt idx="342">
                  <c:v>32.08</c:v>
                </c:pt>
                <c:pt idx="343">
                  <c:v>31.83</c:v>
                </c:pt>
                <c:pt idx="344">
                  <c:v>31.45</c:v>
                </c:pt>
                <c:pt idx="345">
                  <c:v>31.45</c:v>
                </c:pt>
                <c:pt idx="346">
                  <c:v>30.96</c:v>
                </c:pt>
                <c:pt idx="347">
                  <c:v>30.46</c:v>
                </c:pt>
                <c:pt idx="348">
                  <c:v>30.03</c:v>
                </c:pt>
                <c:pt idx="349">
                  <c:v>29.78</c:v>
                </c:pt>
                <c:pt idx="350">
                  <c:v>29.58</c:v>
                </c:pt>
                <c:pt idx="351">
                  <c:v>29.19</c:v>
                </c:pt>
                <c:pt idx="352">
                  <c:v>28.91</c:v>
                </c:pt>
                <c:pt idx="353">
                  <c:v>28.74</c:v>
                </c:pt>
                <c:pt idx="354">
                  <c:v>28.72</c:v>
                </c:pt>
                <c:pt idx="355">
                  <c:v>28.78</c:v>
                </c:pt>
                <c:pt idx="356">
                  <c:v>28.97</c:v>
                </c:pt>
                <c:pt idx="357">
                  <c:v>29.08</c:v>
                </c:pt>
                <c:pt idx="358">
                  <c:v>29.03</c:v>
                </c:pt>
                <c:pt idx="359">
                  <c:v>28.95</c:v>
                </c:pt>
                <c:pt idx="360">
                  <c:v>28.82</c:v>
                </c:pt>
                <c:pt idx="361">
                  <c:v>28.73</c:v>
                </c:pt>
                <c:pt idx="362">
                  <c:v>28.73</c:v>
                </c:pt>
                <c:pt idx="363">
                  <c:v>28.79</c:v>
                </c:pt>
                <c:pt idx="364">
                  <c:v>28.81</c:v>
                </c:pt>
                <c:pt idx="365">
                  <c:v>28.69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662-4E91-BF1A-B8F8095C59A4}"/>
            </c:ext>
          </c:extLst>
        </c:ser>
        <c:ser>
          <c:idx val="5"/>
          <c:order val="5"/>
          <c:tx>
            <c:strRef>
              <c:f>GasSpeicher!$F$2</c:f>
              <c:strCache>
                <c:ptCount val="1"/>
                <c:pt idx="0">
                  <c:v>04/2025-03/2026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GasSpeicher!$F$3:$F$368</c:f>
              <c:numCache>
                <c:formatCode>General</c:formatCode>
                <c:ptCount val="366"/>
                <c:pt idx="0">
                  <c:v>29.14</c:v>
                </c:pt>
                <c:pt idx="1">
                  <c:v>29.21</c:v>
                </c:pt>
                <c:pt idx="2">
                  <c:v>29.26</c:v>
                </c:pt>
                <c:pt idx="3">
                  <c:v>29.36</c:v>
                </c:pt>
                <c:pt idx="4">
                  <c:v>29.53</c:v>
                </c:pt>
                <c:pt idx="5">
                  <c:v>29.58</c:v>
                </c:pt>
                <c:pt idx="6">
                  <c:v>29.4</c:v>
                </c:pt>
                <c:pt idx="7">
                  <c:v>29.29</c:v>
                </c:pt>
                <c:pt idx="8">
                  <c:v>29.21</c:v>
                </c:pt>
                <c:pt idx="9">
                  <c:v>29.14</c:v>
                </c:pt>
                <c:pt idx="10">
                  <c:v>29.15</c:v>
                </c:pt>
                <c:pt idx="11">
                  <c:v>29.37</c:v>
                </c:pt>
                <c:pt idx="12">
                  <c:v>29.62</c:v>
                </c:pt>
                <c:pt idx="13">
                  <c:v>29.77</c:v>
                </c:pt>
                <c:pt idx="14">
                  <c:v>30.01</c:v>
                </c:pt>
                <c:pt idx="15">
                  <c:v>30.14</c:v>
                </c:pt>
                <c:pt idx="16">
                  <c:v>30.22</c:v>
                </c:pt>
                <c:pt idx="17">
                  <c:v>30.42</c:v>
                </c:pt>
                <c:pt idx="18">
                  <c:v>30.69</c:v>
                </c:pt>
                <c:pt idx="19">
                  <c:v>31.02</c:v>
                </c:pt>
                <c:pt idx="20">
                  <c:v>31.28</c:v>
                </c:pt>
                <c:pt idx="21">
                  <c:v>31.37</c:v>
                </c:pt>
                <c:pt idx="22">
                  <c:v>31.46</c:v>
                </c:pt>
                <c:pt idx="23">
                  <c:v>31.51</c:v>
                </c:pt>
                <c:pt idx="24">
                  <c:v>31.63</c:v>
                </c:pt>
                <c:pt idx="25">
                  <c:v>31.87</c:v>
                </c:pt>
                <c:pt idx="26">
                  <c:v>32.15</c:v>
                </c:pt>
                <c:pt idx="27">
                  <c:v>32.380000000000003</c:v>
                </c:pt>
                <c:pt idx="28">
                  <c:v>32.64</c:v>
                </c:pt>
                <c:pt idx="29">
                  <c:v>32.979999999999997</c:v>
                </c:pt>
                <c:pt idx="30">
                  <c:v>33.4</c:v>
                </c:pt>
                <c:pt idx="31">
                  <c:v>33.81</c:v>
                </c:pt>
                <c:pt idx="32">
                  <c:v>34.229999999999997</c:v>
                </c:pt>
                <c:pt idx="33">
                  <c:v>34.6</c:v>
                </c:pt>
                <c:pt idx="34">
                  <c:v>34.75</c:v>
                </c:pt>
                <c:pt idx="35">
                  <c:v>34.729999999999997</c:v>
                </c:pt>
                <c:pt idx="36">
                  <c:v>34.86</c:v>
                </c:pt>
                <c:pt idx="37">
                  <c:v>35.07</c:v>
                </c:pt>
                <c:pt idx="38">
                  <c:v>35.19</c:v>
                </c:pt>
                <c:pt idx="39">
                  <c:v>35.369999999999997</c:v>
                </c:pt>
                <c:pt idx="40">
                  <c:v>35.71</c:v>
                </c:pt>
                <c:pt idx="41">
                  <c:v>36.01</c:v>
                </c:pt>
                <c:pt idx="42">
                  <c:v>36.19</c:v>
                </c:pt>
                <c:pt idx="43">
                  <c:v>36.47</c:v>
                </c:pt>
                <c:pt idx="44">
                  <c:v>36.68</c:v>
                </c:pt>
                <c:pt idx="45">
                  <c:v>36.869999999999997</c:v>
                </c:pt>
                <c:pt idx="46">
                  <c:v>37.200000000000003</c:v>
                </c:pt>
                <c:pt idx="47">
                  <c:v>37.47</c:v>
                </c:pt>
                <c:pt idx="48">
                  <c:v>37.64</c:v>
                </c:pt>
                <c:pt idx="49">
                  <c:v>37.82</c:v>
                </c:pt>
                <c:pt idx="50">
                  <c:v>37.729999999999997</c:v>
                </c:pt>
                <c:pt idx="51">
                  <c:v>37.86</c:v>
                </c:pt>
                <c:pt idx="52">
                  <c:v>37.93</c:v>
                </c:pt>
                <c:pt idx="53">
                  <c:v>38.119999999999997</c:v>
                </c:pt>
                <c:pt idx="54">
                  <c:v>38.450000000000003</c:v>
                </c:pt>
                <c:pt idx="55">
                  <c:v>38.65</c:v>
                </c:pt>
                <c:pt idx="56">
                  <c:v>38.83</c:v>
                </c:pt>
                <c:pt idx="57">
                  <c:v>39.04</c:v>
                </c:pt>
                <c:pt idx="58">
                  <c:v>39.36</c:v>
                </c:pt>
                <c:pt idx="59">
                  <c:v>39.75</c:v>
                </c:pt>
                <c:pt idx="60">
                  <c:v>40.26</c:v>
                </c:pt>
                <c:pt idx="61">
                  <c:v>41.12</c:v>
                </c:pt>
                <c:pt idx="62">
                  <c:v>41.38</c:v>
                </c:pt>
                <c:pt idx="63">
                  <c:v>41.61</c:v>
                </c:pt>
                <c:pt idx="64">
                  <c:v>41.93</c:v>
                </c:pt>
                <c:pt idx="65">
                  <c:v>42.08</c:v>
                </c:pt>
                <c:pt idx="66">
                  <c:v>42.44</c:v>
                </c:pt>
                <c:pt idx="67">
                  <c:v>42.91</c:v>
                </c:pt>
                <c:pt idx="68">
                  <c:v>43.34</c:v>
                </c:pt>
                <c:pt idx="69">
                  <c:v>43.72</c:v>
                </c:pt>
                <c:pt idx="70">
                  <c:v>44.06</c:v>
                </c:pt>
                <c:pt idx="71">
                  <c:v>44.34</c:v>
                </c:pt>
                <c:pt idx="72">
                  <c:v>44.62</c:v>
                </c:pt>
                <c:pt idx="73">
                  <c:v>44.9</c:v>
                </c:pt>
                <c:pt idx="74">
                  <c:v>45.36</c:v>
                </c:pt>
                <c:pt idx="75">
                  <c:v>45.8</c:v>
                </c:pt>
                <c:pt idx="76">
                  <c:v>46.06</c:v>
                </c:pt>
                <c:pt idx="77">
                  <c:v>46.31</c:v>
                </c:pt>
                <c:pt idx="78">
                  <c:v>46.59</c:v>
                </c:pt>
                <c:pt idx="79">
                  <c:v>46.92</c:v>
                </c:pt>
                <c:pt idx="80">
                  <c:v>47.23</c:v>
                </c:pt>
                <c:pt idx="81">
                  <c:v>47.7</c:v>
                </c:pt>
                <c:pt idx="82">
                  <c:v>48.18</c:v>
                </c:pt>
                <c:pt idx="83">
                  <c:v>48.5</c:v>
                </c:pt>
                <c:pt idx="84">
                  <c:v>48.82</c:v>
                </c:pt>
                <c:pt idx="85">
                  <c:v>48.98</c:v>
                </c:pt>
                <c:pt idx="86">
                  <c:v>49.04</c:v>
                </c:pt>
                <c:pt idx="87">
                  <c:v>49.46</c:v>
                </c:pt>
                <c:pt idx="88">
                  <c:v>49.87</c:v>
                </c:pt>
                <c:pt idx="89">
                  <c:v>50.34</c:v>
                </c:pt>
                <c:pt idx="90">
                  <c:v>50.66</c:v>
                </c:pt>
                <c:pt idx="91">
                  <c:v>50.94</c:v>
                </c:pt>
                <c:pt idx="92">
                  <c:v>51.29</c:v>
                </c:pt>
                <c:pt idx="93">
                  <c:v>51.55</c:v>
                </c:pt>
                <c:pt idx="94">
                  <c:v>51.86</c:v>
                </c:pt>
                <c:pt idx="95">
                  <c:v>52.28</c:v>
                </c:pt>
                <c:pt idx="96">
                  <c:v>52.67</c:v>
                </c:pt>
                <c:pt idx="97">
                  <c:v>52.91</c:v>
                </c:pt>
                <c:pt idx="98">
                  <c:v>54.76</c:v>
                </c:pt>
                <c:pt idx="99">
                  <c:v>53.52</c:v>
                </c:pt>
                <c:pt idx="100">
                  <c:v>54</c:v>
                </c:pt>
                <c:pt idx="101">
                  <c:v>54.35</c:v>
                </c:pt>
                <c:pt idx="102">
                  <c:v>54.9</c:v>
                </c:pt>
                <c:pt idx="103">
                  <c:v>55.34</c:v>
                </c:pt>
                <c:pt idx="104">
                  <c:v>55.58</c:v>
                </c:pt>
                <c:pt idx="105">
                  <c:v>55.82</c:v>
                </c:pt>
                <c:pt idx="106">
                  <c:v>56.08</c:v>
                </c:pt>
                <c:pt idx="107">
                  <c:v>56.27</c:v>
                </c:pt>
                <c:pt idx="108">
                  <c:v>56.53</c:v>
                </c:pt>
                <c:pt idx="109">
                  <c:v>56.98</c:v>
                </c:pt>
                <c:pt idx="110">
                  <c:v>57.42</c:v>
                </c:pt>
                <c:pt idx="111">
                  <c:v>57.67</c:v>
                </c:pt>
                <c:pt idx="112">
                  <c:v>57.95</c:v>
                </c:pt>
                <c:pt idx="113">
                  <c:v>58.2</c:v>
                </c:pt>
                <c:pt idx="114">
                  <c:v>58.36</c:v>
                </c:pt>
                <c:pt idx="115">
                  <c:v>58.6</c:v>
                </c:pt>
                <c:pt idx="116">
                  <c:v>59</c:v>
                </c:pt>
                <c:pt idx="117">
                  <c:v>59.45</c:v>
                </c:pt>
                <c:pt idx="118">
                  <c:v>59.85</c:v>
                </c:pt>
                <c:pt idx="119">
                  <c:v>60.19</c:v>
                </c:pt>
                <c:pt idx="120">
                  <c:v>60.56</c:v>
                </c:pt>
                <c:pt idx="121">
                  <c:v>60.8</c:v>
                </c:pt>
                <c:pt idx="122">
                  <c:v>61.02</c:v>
                </c:pt>
                <c:pt idx="123">
                  <c:v>61.6</c:v>
                </c:pt>
                <c:pt idx="124">
                  <c:v>62.07</c:v>
                </c:pt>
                <c:pt idx="125">
                  <c:v>62.46</c:v>
                </c:pt>
                <c:pt idx="126">
                  <c:v>62.9</c:v>
                </c:pt>
                <c:pt idx="127">
                  <c:v>63.26</c:v>
                </c:pt>
                <c:pt idx="128">
                  <c:v>63.6</c:v>
                </c:pt>
                <c:pt idx="129">
                  <c:v>63.94</c:v>
                </c:pt>
                <c:pt idx="130">
                  <c:v>64.22</c:v>
                </c:pt>
                <c:pt idx="131">
                  <c:v>64.680000000000007</c:v>
                </c:pt>
                <c:pt idx="132">
                  <c:v>65.040000000000006</c:v>
                </c:pt>
                <c:pt idx="133">
                  <c:v>65.180000000000007</c:v>
                </c:pt>
                <c:pt idx="134">
                  <c:v>65.430000000000007</c:v>
                </c:pt>
                <c:pt idx="135">
                  <c:v>65.73</c:v>
                </c:pt>
                <c:pt idx="136">
                  <c:v>66.12</c:v>
                </c:pt>
                <c:pt idx="137">
                  <c:v>66.48</c:v>
                </c:pt>
                <c:pt idx="138">
                  <c:v>66.849999999999994</c:v>
                </c:pt>
                <c:pt idx="139">
                  <c:v>67.11</c:v>
                </c:pt>
                <c:pt idx="140">
                  <c:v>67.41</c:v>
                </c:pt>
                <c:pt idx="141">
                  <c:v>67.66</c:v>
                </c:pt>
                <c:pt idx="142">
                  <c:v>67.94</c:v>
                </c:pt>
                <c:pt idx="143">
                  <c:v>68.19</c:v>
                </c:pt>
                <c:pt idx="144">
                  <c:v>68.56</c:v>
                </c:pt>
                <c:pt idx="145">
                  <c:v>68.91</c:v>
                </c:pt>
                <c:pt idx="146">
                  <c:v>69.17</c:v>
                </c:pt>
                <c:pt idx="147">
                  <c:v>69.42</c:v>
                </c:pt>
                <c:pt idx="148">
                  <c:v>69.599999999999994</c:v>
                </c:pt>
                <c:pt idx="149">
                  <c:v>69.92</c:v>
                </c:pt>
                <c:pt idx="150">
                  <c:v>70.260000000000005</c:v>
                </c:pt>
                <c:pt idx="151">
                  <c:v>70.650000000000006</c:v>
                </c:pt>
                <c:pt idx="152">
                  <c:v>71.05</c:v>
                </c:pt>
                <c:pt idx="153">
                  <c:v>72.540000000000006</c:v>
                </c:pt>
                <c:pt idx="154">
                  <c:v>72.540000000000006</c:v>
                </c:pt>
                <c:pt idx="155">
                  <c:v>72.739999999999995</c:v>
                </c:pt>
                <c:pt idx="156">
                  <c:v>73.08</c:v>
                </c:pt>
                <c:pt idx="157">
                  <c:v>73.33</c:v>
                </c:pt>
                <c:pt idx="158">
                  <c:v>73.69</c:v>
                </c:pt>
                <c:pt idx="159">
                  <c:v>74.08</c:v>
                </c:pt>
                <c:pt idx="160">
                  <c:v>74.22</c:v>
                </c:pt>
                <c:pt idx="161">
                  <c:v>74.23</c:v>
                </c:pt>
                <c:pt idx="162">
                  <c:v>74.41</c:v>
                </c:pt>
                <c:pt idx="163">
                  <c:v>74.59</c:v>
                </c:pt>
                <c:pt idx="164">
                  <c:v>74.84</c:v>
                </c:pt>
                <c:pt idx="165">
                  <c:v>75.13</c:v>
                </c:pt>
                <c:pt idx="166">
                  <c:v>75.400000000000006</c:v>
                </c:pt>
                <c:pt idx="167">
                  <c:v>75.62</c:v>
                </c:pt>
                <c:pt idx="168">
                  <c:v>75.760000000000005</c:v>
                </c:pt>
                <c:pt idx="169">
                  <c:v>75.86</c:v>
                </c:pt>
                <c:pt idx="170">
                  <c:v>75.989999999999995</c:v>
                </c:pt>
                <c:pt idx="171">
                  <c:v>76.12</c:v>
                </c:pt>
                <c:pt idx="172">
                  <c:v>76.38</c:v>
                </c:pt>
                <c:pt idx="173">
                  <c:v>76.63</c:v>
                </c:pt>
                <c:pt idx="174">
                  <c:v>76.650000000000006</c:v>
                </c:pt>
                <c:pt idx="175">
                  <c:v>76.45</c:v>
                </c:pt>
                <c:pt idx="176">
                  <c:v>76.44</c:v>
                </c:pt>
                <c:pt idx="177">
                  <c:v>76.459999999999994</c:v>
                </c:pt>
                <c:pt idx="178">
                  <c:v>76.5</c:v>
                </c:pt>
                <c:pt idx="179">
                  <c:v>76.62</c:v>
                </c:pt>
                <c:pt idx="180">
                  <c:v>76.73</c:v>
                </c:pt>
                <c:pt idx="181">
                  <c:v>76.73</c:v>
                </c:pt>
                <c:pt idx="182">
                  <c:v>76.680000000000007</c:v>
                </c:pt>
                <c:pt idx="183">
                  <c:v>76.31</c:v>
                </c:pt>
                <c:pt idx="184">
                  <c:v>76.209999999999994</c:v>
                </c:pt>
                <c:pt idx="185">
                  <c:v>76.2</c:v>
                </c:pt>
                <c:pt idx="186">
                  <c:v>76.34</c:v>
                </c:pt>
                <c:pt idx="187">
                  <c:v>76.400000000000006</c:v>
                </c:pt>
                <c:pt idx="188">
                  <c:v>76.19</c:v>
                </c:pt>
                <c:pt idx="189">
                  <c:v>76.08</c:v>
                </c:pt>
                <c:pt idx="190">
                  <c:v>76.010000000000005</c:v>
                </c:pt>
                <c:pt idx="191">
                  <c:v>76.010000000000005</c:v>
                </c:pt>
                <c:pt idx="192">
                  <c:v>76.03</c:v>
                </c:pt>
                <c:pt idx="193">
                  <c:v>76.08</c:v>
                </c:pt>
                <c:pt idx="194">
                  <c:v>76.099999999999994</c:v>
                </c:pt>
                <c:pt idx="195">
                  <c:v>75.92</c:v>
                </c:pt>
                <c:pt idx="196">
                  <c:v>75.819999999999993</c:v>
                </c:pt>
                <c:pt idx="197">
                  <c:v>75.67</c:v>
                </c:pt>
                <c:pt idx="198">
                  <c:v>75.48</c:v>
                </c:pt>
                <c:pt idx="199">
                  <c:v>75.430000000000007</c:v>
                </c:pt>
                <c:pt idx="200">
                  <c:v>75.44</c:v>
                </c:pt>
                <c:pt idx="201">
                  <c:v>75.47</c:v>
                </c:pt>
                <c:pt idx="202">
                  <c:v>75.44</c:v>
                </c:pt>
                <c:pt idx="203">
                  <c:v>75.41</c:v>
                </c:pt>
                <c:pt idx="204">
                  <c:v>75.37</c:v>
                </c:pt>
                <c:pt idx="205">
                  <c:v>75.39</c:v>
                </c:pt>
                <c:pt idx="206">
                  <c:v>75.34</c:v>
                </c:pt>
                <c:pt idx="207">
                  <c:v>75.34</c:v>
                </c:pt>
                <c:pt idx="208">
                  <c:v>75.33</c:v>
                </c:pt>
                <c:pt idx="209">
                  <c:v>75.150000000000006</c:v>
                </c:pt>
                <c:pt idx="210">
                  <c:v>75.150000000000006</c:v>
                </c:pt>
                <c:pt idx="211">
                  <c:v>75.05</c:v>
                </c:pt>
                <c:pt idx="212">
                  <c:v>74.97</c:v>
                </c:pt>
                <c:pt idx="213">
                  <c:v>74.94</c:v>
                </c:pt>
                <c:pt idx="214">
                  <c:v>75.13</c:v>
                </c:pt>
                <c:pt idx="215">
                  <c:v>75.23</c:v>
                </c:pt>
                <c:pt idx="216">
                  <c:v>75.239999999999995</c:v>
                </c:pt>
                <c:pt idx="217">
                  <c:v>75.31</c:v>
                </c:pt>
                <c:pt idx="218">
                  <c:v>75.319999999999993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62-4E91-BF1A-B8F8095C5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534111"/>
        <c:axId val="331516831"/>
      </c:lineChart>
      <c:catAx>
        <c:axId val="33153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331516831"/>
        <c:crosses val="autoZero"/>
        <c:auto val="1"/>
        <c:lblAlgn val="ctr"/>
        <c:lblOffset val="100"/>
        <c:noMultiLvlLbl val="0"/>
      </c:catAx>
      <c:valAx>
        <c:axId val="331516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331534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7.5474290294277976E-2"/>
          <c:y val="0.89408147260169546"/>
          <c:w val="0.84819104287659641"/>
          <c:h val="9.6956753213581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333333"/>
          </a:solidFill>
        </a:defRPr>
      </a:pPr>
      <a:endParaRPr lang="en-D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63349172826468E-2"/>
          <c:y val="0.15732027552690112"/>
          <c:w val="0.83269230769230773"/>
          <c:h val="0.66954530060983486"/>
        </c:manualLayout>
      </c:layout>
      <c:ofPieChart>
        <c:ofPieType val="pie"/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Wärmeenergie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DB-48C2-9DDD-47E116FA5C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DB-48C2-9DDD-47E116FA5CA3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DB-48C2-9DDD-47E116FA5CA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DB-48C2-9DDD-47E116FA5C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DB-48C2-9DDD-47E116FA5CA3}"/>
              </c:ext>
            </c:extLst>
          </c:dPt>
          <c:dPt>
            <c:idx val="5"/>
            <c:bubble3D val="0"/>
            <c:spPr>
              <a:solidFill>
                <a:schemeClr val="tx2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5DB-48C2-9DDD-47E116FA5CA3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5DB-48C2-9DDD-47E116FA5CA3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5DB-48C2-9DDD-47E116FA5CA3}"/>
              </c:ext>
            </c:extLst>
          </c:dPt>
          <c:dLbls>
            <c:dLbl>
              <c:idx val="0"/>
              <c:layout>
                <c:manualLayout>
                  <c:x val="0.1390283761220287"/>
                  <c:y val="-7.3051247349083994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8C4995-F0C2-49DC-8431-D3E44EA97389}" type="VALUE">
                      <a:rPr lang="en-US" sz="2800" b="1">
                        <a:solidFill>
                          <a:schemeClr val="bg1"/>
                        </a:solidFill>
                      </a:rPr>
                      <a:pPr>
                        <a:defRPr sz="2800" b="1">
                          <a:solidFill>
                            <a:schemeClr val="bg1"/>
                          </a:solidFill>
                        </a:defRPr>
                      </a:pPr>
                      <a:t>[WERT]</a:t>
                    </a:fld>
                    <a:r>
                      <a:rPr lang="en-US" sz="2800" b="1">
                        <a:solidFill>
                          <a:schemeClr val="bg1"/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99619635745288"/>
                      <c:h val="6.4069251876705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5DB-48C2-9DDD-47E116FA5CA3}"/>
                </c:ext>
              </c:extLst>
            </c:dLbl>
            <c:dLbl>
              <c:idx val="2"/>
              <c:layout>
                <c:manualLayout>
                  <c:x val="0.10777084172372131"/>
                  <c:y val="-9.2368594677809543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</a:rPr>
                      <a:t>11,1%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5DB-48C2-9DDD-47E116FA5CA3}"/>
                </c:ext>
              </c:extLst>
            </c:dLbl>
            <c:dLbl>
              <c:idx val="3"/>
              <c:layout>
                <c:manualLayout>
                  <c:x val="-4.8175594039468382E-2"/>
                  <c:y val="-4.941156519045104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5DB-48C2-9DDD-47E116FA5CA3}"/>
                </c:ext>
              </c:extLst>
            </c:dLbl>
            <c:dLbl>
              <c:idx val="4"/>
              <c:layout>
                <c:manualLayout>
                  <c:x val="8.0581286078668275E-3"/>
                  <c:y val="4.2726617364265086E-4"/>
                </c:manualLayout>
              </c:layout>
              <c:tx>
                <c:rich>
                  <a:bodyPr/>
                  <a:lstStyle/>
                  <a:p>
                    <a:fld id="{90123A1C-5BC6-4CCF-A7DA-23A5FCA928E5}" type="VALUE">
                      <a:rPr lang="en-US"/>
                      <a:pPr/>
                      <a:t>[WERT]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5DB-48C2-9DDD-47E116FA5CA3}"/>
                </c:ext>
              </c:extLst>
            </c:dLbl>
            <c:dLbl>
              <c:idx val="5"/>
              <c:layout>
                <c:manualLayout>
                  <c:x val="-6.9931362196408694E-3"/>
                  <c:y val="-1.02754289185667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5DB-48C2-9DDD-47E116FA5CA3}"/>
                </c:ext>
              </c:extLst>
            </c:dLbl>
            <c:dLbl>
              <c:idx val="6"/>
              <c:layout>
                <c:manualLayout>
                  <c:x val="-4.3706985277665908E-2"/>
                  <c:y val="9.67461253909365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F5DB-48C2-9DDD-47E116FA5CA3}"/>
                </c:ext>
              </c:extLst>
            </c:dLbl>
            <c:dLbl>
              <c:idx val="7"/>
              <c:layout>
                <c:manualLayout>
                  <c:x val="-0.12365015438313867"/>
                  <c:y val="-3.9062195692702237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>
                        <a:solidFill>
                          <a:schemeClr val="tx1"/>
                        </a:solidFill>
                      </a:rPr>
                      <a:t>17 %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F5DB-48C2-9DDD-47E116FA5C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Tabelle1!$A$2:$A$8</c:f>
              <c:strCache>
                <c:ptCount val="7"/>
                <c:pt idx="0">
                  <c:v>Fossile Energie</c:v>
                </c:pt>
                <c:pt idx="2">
                  <c:v>Holz</c:v>
                </c:pt>
                <c:pt idx="3">
                  <c:v>Geothermie </c:v>
                </c:pt>
                <c:pt idx="4">
                  <c:v>Gasförmige Biomasse</c:v>
                </c:pt>
                <c:pt idx="5">
                  <c:v>Bioabfall</c:v>
                </c:pt>
                <c:pt idx="6">
                  <c:v>PV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83</c:v>
                </c:pt>
                <c:pt idx="2">
                  <c:v>11.05</c:v>
                </c:pt>
                <c:pt idx="3">
                  <c:v>1.87</c:v>
                </c:pt>
                <c:pt idx="4">
                  <c:v>1.7</c:v>
                </c:pt>
                <c:pt idx="5">
                  <c:v>1.36</c:v>
                </c:pt>
                <c:pt idx="6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5DB-48C2-9DDD-47E116FA5CA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F5DB-48C2-9DDD-47E116FA5C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F5DB-48C2-9DDD-47E116FA5C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F5DB-48C2-9DDD-47E116FA5C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F5DB-48C2-9DDD-47E116FA5C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F5DB-48C2-9DDD-47E116FA5CA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F5DB-48C2-9DDD-47E116FA5CA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F5DB-48C2-9DDD-47E116FA5CA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F5DB-48C2-9DDD-47E116FA5CA3}"/>
              </c:ext>
            </c:extLst>
          </c:dPt>
          <c:cat>
            <c:strRef>
              <c:f>Tabelle1!$A$2:$A$8</c:f>
              <c:strCache>
                <c:ptCount val="7"/>
                <c:pt idx="0">
                  <c:v>Fossile Energie</c:v>
                </c:pt>
                <c:pt idx="2">
                  <c:v>Holz</c:v>
                </c:pt>
                <c:pt idx="3">
                  <c:v>Geothermie </c:v>
                </c:pt>
                <c:pt idx="4">
                  <c:v>Gasförmige Biomasse</c:v>
                </c:pt>
                <c:pt idx="5">
                  <c:v>Bioabfall</c:v>
                </c:pt>
                <c:pt idx="6">
                  <c:v>PV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21-F5DB-48C2-9DDD-47E116FA5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5"/>
        <c:secondPieSize val="75"/>
        <c:ser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tx1">
                  <a:lumMod val="90000"/>
                  <a:lumOff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03-45AC-A363-29444F5CFCA4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03-45AC-A363-29444F5CFCA4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03-45AC-A363-29444F5CFCA4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03-45AC-A363-29444F5CFCA4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303-45AC-A363-29444F5CFC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StromMix!$N$6:$N$9</c:f>
              <c:numCache>
                <c:formatCode>0%</c:formatCode>
                <c:ptCount val="4"/>
                <c:pt idx="0">
                  <c:v>0.27865961199294531</c:v>
                </c:pt>
                <c:pt idx="1">
                  <c:v>0.27513227513227512</c:v>
                </c:pt>
                <c:pt idx="2">
                  <c:v>0.13844797178130511</c:v>
                </c:pt>
                <c:pt idx="3">
                  <c:v>0.30776014109347444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03-45AC-A363-29444F5CF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b="1"/>
              <a:t>Anteil (Wärme)Energieträger im Neubau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Wärmepumpen!$J$2</c:f>
              <c:strCache>
                <c:ptCount val="1"/>
                <c:pt idx="0">
                  <c:v>Gas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Wärmepumpen!$I$3:$I$13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Wärmepumpen!$J$3:$J$13</c:f>
              <c:numCache>
                <c:formatCode>0.0%</c:formatCode>
                <c:ptCount val="11"/>
                <c:pt idx="0">
                  <c:v>0.499</c:v>
                </c:pt>
                <c:pt idx="1">
                  <c:v>0.503</c:v>
                </c:pt>
                <c:pt idx="2">
                  <c:v>0.442</c:v>
                </c:pt>
                <c:pt idx="3">
                  <c:v>0.39300000000000002</c:v>
                </c:pt>
                <c:pt idx="4">
                  <c:v>0.38600000000000001</c:v>
                </c:pt>
                <c:pt idx="5">
                  <c:v>0.36699999999999999</c:v>
                </c:pt>
                <c:pt idx="6">
                  <c:v>0.33200000000000002</c:v>
                </c:pt>
                <c:pt idx="7">
                  <c:v>0.26200000000000001</c:v>
                </c:pt>
                <c:pt idx="8">
                  <c:v>0.17399999999999999</c:v>
                </c:pt>
                <c:pt idx="9">
                  <c:v>0.10299999999999999</c:v>
                </c:pt>
                <c:pt idx="10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02-4BBF-9E53-2986D76239EA}"/>
            </c:ext>
          </c:extLst>
        </c:ser>
        <c:ser>
          <c:idx val="1"/>
          <c:order val="1"/>
          <c:tx>
            <c:strRef>
              <c:f>Wärmepumpen!$K$2</c:f>
              <c:strCache>
                <c:ptCount val="1"/>
                <c:pt idx="0">
                  <c:v>Wärmepume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Wärmepumpen!$I$3:$I$13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Wärmepumpen!$K$3:$K$13</c:f>
              <c:numCache>
                <c:formatCode>0.0%</c:formatCode>
                <c:ptCount val="11"/>
                <c:pt idx="0">
                  <c:v>0.19900000000000001</c:v>
                </c:pt>
                <c:pt idx="1">
                  <c:v>0.20699999999999999</c:v>
                </c:pt>
                <c:pt idx="2">
                  <c:v>0.23300000000000001</c:v>
                </c:pt>
                <c:pt idx="3">
                  <c:v>0.27200000000000002</c:v>
                </c:pt>
                <c:pt idx="4">
                  <c:v>0.28799999999999998</c:v>
                </c:pt>
                <c:pt idx="5">
                  <c:v>0.29799999999999999</c:v>
                </c:pt>
                <c:pt idx="6">
                  <c:v>0.35499999999999998</c:v>
                </c:pt>
                <c:pt idx="7">
                  <c:v>0.436</c:v>
                </c:pt>
                <c:pt idx="8">
                  <c:v>0.50700000000000001</c:v>
                </c:pt>
                <c:pt idx="9">
                  <c:v>0.55900000000000005</c:v>
                </c:pt>
                <c:pt idx="10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02-4BBF-9E53-2986D76239EA}"/>
            </c:ext>
          </c:extLst>
        </c:ser>
        <c:ser>
          <c:idx val="2"/>
          <c:order val="2"/>
          <c:tx>
            <c:strRef>
              <c:f>Wärmepumpen!$L$2</c:f>
              <c:strCache>
                <c:ptCount val="1"/>
                <c:pt idx="0">
                  <c:v>Fernwärme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Wärmepumpen!$I$3:$I$13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Wärmepumpen!$L$3:$L$13</c:f>
              <c:numCache>
                <c:formatCode>0.0%</c:formatCode>
                <c:ptCount val="11"/>
                <c:pt idx="0">
                  <c:v>0.215</c:v>
                </c:pt>
                <c:pt idx="1">
                  <c:v>0.20799999999999999</c:v>
                </c:pt>
                <c:pt idx="2">
                  <c:v>0.24</c:v>
                </c:pt>
                <c:pt idx="3">
                  <c:v>0.252</c:v>
                </c:pt>
                <c:pt idx="4">
                  <c:v>0.252</c:v>
                </c:pt>
                <c:pt idx="5">
                  <c:v>0.26800000000000002</c:v>
                </c:pt>
                <c:pt idx="6">
                  <c:v>0.24399999999999999</c:v>
                </c:pt>
                <c:pt idx="7">
                  <c:v>0.22700000000000001</c:v>
                </c:pt>
                <c:pt idx="8">
                  <c:v>0.23699999999999999</c:v>
                </c:pt>
                <c:pt idx="9">
                  <c:v>0.26600000000000001</c:v>
                </c:pt>
                <c:pt idx="1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02-4BBF-9E53-2986D76239EA}"/>
            </c:ext>
          </c:extLst>
        </c:ser>
        <c:ser>
          <c:idx val="3"/>
          <c:order val="3"/>
          <c:tx>
            <c:strRef>
              <c:f>Wärmepumpen!$M$2</c:f>
              <c:strCache>
                <c:ptCount val="1"/>
                <c:pt idx="0">
                  <c:v>Sonstige inkl. Öl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Wärmepumpen!$I$3:$I$13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Wärmepumpen!$M$3:$M$13</c:f>
              <c:numCache>
                <c:formatCode>0.0%</c:formatCode>
                <c:ptCount val="11"/>
                <c:pt idx="0">
                  <c:v>8.7000000000000077E-2</c:v>
                </c:pt>
                <c:pt idx="1">
                  <c:v>8.2000000000000073E-2</c:v>
                </c:pt>
                <c:pt idx="2">
                  <c:v>8.4999999999999964E-2</c:v>
                </c:pt>
                <c:pt idx="3">
                  <c:v>8.2999999999999963E-2</c:v>
                </c:pt>
                <c:pt idx="4">
                  <c:v>7.4000000000000066E-2</c:v>
                </c:pt>
                <c:pt idx="5">
                  <c:v>6.6999999999999948E-2</c:v>
                </c:pt>
                <c:pt idx="6">
                  <c:v>6.899999999999995E-2</c:v>
                </c:pt>
                <c:pt idx="7">
                  <c:v>7.5000000000000067E-2</c:v>
                </c:pt>
                <c:pt idx="8">
                  <c:v>8.1999999999999962E-2</c:v>
                </c:pt>
                <c:pt idx="9">
                  <c:v>7.1999999999999953E-2</c:v>
                </c:pt>
                <c:pt idx="10">
                  <c:v>5.5999999999999939E-2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02-4BBF-9E53-2986D7623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8272112"/>
        <c:axId val="1148270672"/>
      </c:barChart>
      <c:catAx>
        <c:axId val="114827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148270672"/>
        <c:crosses val="autoZero"/>
        <c:auto val="1"/>
        <c:lblAlgn val="ctr"/>
        <c:lblOffset val="100"/>
        <c:noMultiLvlLbl val="0"/>
      </c:catAx>
      <c:valAx>
        <c:axId val="114827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14827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tx1">
                  <a:lumMod val="90000"/>
                  <a:lumOff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03-45AC-A363-29444F5CFCA4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03-45AC-A363-29444F5CFCA4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03-45AC-A363-29444F5CFCA4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03-45AC-A363-29444F5CFCA4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303-45AC-A363-29444F5CFC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StromMix!$N$6:$N$9</c:f>
              <c:numCache>
                <c:formatCode>0%</c:formatCode>
                <c:ptCount val="4"/>
                <c:pt idx="0">
                  <c:v>0.27865961199294531</c:v>
                </c:pt>
                <c:pt idx="1">
                  <c:v>0.27513227513227512</c:v>
                </c:pt>
                <c:pt idx="2">
                  <c:v>0.13844797178130511</c:v>
                </c:pt>
                <c:pt idx="3">
                  <c:v>0.30776014109347444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03-45AC-A363-29444F5CF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7"/>
          <c:order val="0"/>
          <c:tx>
            <c:strRef>
              <c:f>StromMix!$I$3</c:f>
              <c:strCache>
                <c:ptCount val="1"/>
                <c:pt idx="0">
                  <c:v>Sonstige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StromMix!$B$4:$B$134</c:f>
              <c:numCache>
                <c:formatCode>General</c:formatCode>
                <c:ptCount val="131"/>
                <c:pt idx="0">
                  <c:v>2015</c:v>
                </c:pt>
                <c:pt idx="13">
                  <c:v>2016</c:v>
                </c:pt>
                <c:pt idx="25">
                  <c:v>2017</c:v>
                </c:pt>
                <c:pt idx="37">
                  <c:v>2018</c:v>
                </c:pt>
                <c:pt idx="49">
                  <c:v>2019</c:v>
                </c:pt>
                <c:pt idx="61">
                  <c:v>2020</c:v>
                </c:pt>
                <c:pt idx="73">
                  <c:v>2021</c:v>
                </c:pt>
                <c:pt idx="85">
                  <c:v>2022</c:v>
                </c:pt>
                <c:pt idx="97">
                  <c:v>2023</c:v>
                </c:pt>
                <c:pt idx="109">
                  <c:v>2024</c:v>
                </c:pt>
                <c:pt idx="121">
                  <c:v>2025</c:v>
                </c:pt>
              </c:numCache>
            </c:numRef>
          </c:cat>
          <c:val>
            <c:numRef>
              <c:f>StromMix!$I$4:$I$134</c:f>
              <c:numCache>
                <c:formatCode>0%</c:formatCode>
                <c:ptCount val="131"/>
                <c:pt idx="0">
                  <c:v>9.1979607561899046E-2</c:v>
                </c:pt>
                <c:pt idx="1">
                  <c:v>0.15637809910338041</c:v>
                </c:pt>
                <c:pt idx="2">
                  <c:v>0.16717696112612257</c:v>
                </c:pt>
                <c:pt idx="3">
                  <c:v>0.15427834930072515</c:v>
                </c:pt>
                <c:pt idx="4">
                  <c:v>0.15611743136791745</c:v>
                </c:pt>
                <c:pt idx="5">
                  <c:v>0.15975105568510184</c:v>
                </c:pt>
                <c:pt idx="6">
                  <c:v>0.16751763852791846</c:v>
                </c:pt>
                <c:pt idx="7">
                  <c:v>0.15228074466937846</c:v>
                </c:pt>
                <c:pt idx="8">
                  <c:v>0.1259316153943848</c:v>
                </c:pt>
                <c:pt idx="9">
                  <c:v>0.13232076134081794</c:v>
                </c:pt>
                <c:pt idx="10">
                  <c:v>0.13481802832503653</c:v>
                </c:pt>
                <c:pt idx="11">
                  <c:v>0.11640204046100711</c:v>
                </c:pt>
                <c:pt idx="12">
                  <c:v>0.11018436584328528</c:v>
                </c:pt>
                <c:pt idx="13">
                  <c:v>0.11803685152815602</c:v>
                </c:pt>
                <c:pt idx="14">
                  <c:v>0.1206159350792283</c:v>
                </c:pt>
                <c:pt idx="15">
                  <c:v>0.14887504378172478</c:v>
                </c:pt>
                <c:pt idx="16">
                  <c:v>0.13465303721808708</c:v>
                </c:pt>
                <c:pt idx="17">
                  <c:v>0.14116611076350194</c:v>
                </c:pt>
                <c:pt idx="18">
                  <c:v>0.14697851134380313</c:v>
                </c:pt>
                <c:pt idx="19">
                  <c:v>0.14348310173577195</c:v>
                </c:pt>
                <c:pt idx="20">
                  <c:v>0.13672183601220755</c:v>
                </c:pt>
                <c:pt idx="21">
                  <c:v>0.1381194501402071</c:v>
                </c:pt>
                <c:pt idx="22">
                  <c:v>0.15355502261611054</c:v>
                </c:pt>
                <c:pt idx="23">
                  <c:v>0.14530911024581294</c:v>
                </c:pt>
                <c:pt idx="24">
                  <c:v>0.14492567686202684</c:v>
                </c:pt>
                <c:pt idx="25">
                  <c:v>0.15415212345933138</c:v>
                </c:pt>
                <c:pt idx="26">
                  <c:v>0.14553439669483526</c:v>
                </c:pt>
                <c:pt idx="27">
                  <c:v>0.14346622762822869</c:v>
                </c:pt>
                <c:pt idx="28">
                  <c:v>0.1273478361494309</c:v>
                </c:pt>
                <c:pt idx="29">
                  <c:v>0.13537452310717246</c:v>
                </c:pt>
                <c:pt idx="30">
                  <c:v>0.12861350908891234</c:v>
                </c:pt>
                <c:pt idx="31">
                  <c:v>0.14733863780573098</c:v>
                </c:pt>
                <c:pt idx="32">
                  <c:v>0.13086984017353909</c:v>
                </c:pt>
                <c:pt idx="33">
                  <c:v>0.14487784089521905</c:v>
                </c:pt>
                <c:pt idx="34">
                  <c:v>0.12325140860854311</c:v>
                </c:pt>
                <c:pt idx="35">
                  <c:v>0.14333759014694702</c:v>
                </c:pt>
                <c:pt idx="36">
                  <c:v>0.12722077288720479</c:v>
                </c:pt>
                <c:pt idx="37">
                  <c:v>7.2499044454219508E-2</c:v>
                </c:pt>
                <c:pt idx="38">
                  <c:v>6.3217368349458014E-2</c:v>
                </c:pt>
                <c:pt idx="39">
                  <c:v>6.1996456988027249E-2</c:v>
                </c:pt>
                <c:pt idx="40">
                  <c:v>8.1734835982716247E-2</c:v>
                </c:pt>
                <c:pt idx="41">
                  <c:v>8.4995339333862274E-2</c:v>
                </c:pt>
                <c:pt idx="42">
                  <c:v>7.6349712695696015E-2</c:v>
                </c:pt>
                <c:pt idx="43">
                  <c:v>6.7422250693824015E-2</c:v>
                </c:pt>
                <c:pt idx="44">
                  <c:v>8.2874123121625565E-2</c:v>
                </c:pt>
                <c:pt idx="45">
                  <c:v>7.2131790539885388E-2</c:v>
                </c:pt>
                <c:pt idx="46">
                  <c:v>6.5575646800984044E-2</c:v>
                </c:pt>
                <c:pt idx="47">
                  <c:v>6.3334386470492277E-2</c:v>
                </c:pt>
                <c:pt idx="48">
                  <c:v>6.8736693571900487E-2</c:v>
                </c:pt>
                <c:pt idx="49">
                  <c:v>6.3152433335914915E-2</c:v>
                </c:pt>
                <c:pt idx="50">
                  <c:v>6.5920088363840557E-2</c:v>
                </c:pt>
                <c:pt idx="51">
                  <c:v>7.1867995408470331E-2</c:v>
                </c:pt>
                <c:pt idx="52">
                  <c:v>7.6164101939780515E-2</c:v>
                </c:pt>
                <c:pt idx="53">
                  <c:v>8.4023024567227544E-2</c:v>
                </c:pt>
                <c:pt idx="54">
                  <c:v>8.7518385063078186E-2</c:v>
                </c:pt>
                <c:pt idx="55">
                  <c:v>7.8864107852594234E-2</c:v>
                </c:pt>
                <c:pt idx="56">
                  <c:v>8.9219718214726629E-2</c:v>
                </c:pt>
                <c:pt idx="57">
                  <c:v>7.5132032065369336E-2</c:v>
                </c:pt>
                <c:pt idx="58">
                  <c:v>7.1691605725228369E-2</c:v>
                </c:pt>
                <c:pt idx="59">
                  <c:v>6.8379672588938734E-2</c:v>
                </c:pt>
                <c:pt idx="60">
                  <c:v>7.3924196502100914E-2</c:v>
                </c:pt>
                <c:pt idx="61">
                  <c:v>7.0679635577966082E-2</c:v>
                </c:pt>
                <c:pt idx="62">
                  <c:v>7.4526803756437054E-2</c:v>
                </c:pt>
                <c:pt idx="63">
                  <c:v>8.2201781262870144E-2</c:v>
                </c:pt>
                <c:pt idx="64">
                  <c:v>9.5597134929630068E-2</c:v>
                </c:pt>
                <c:pt idx="65">
                  <c:v>0.10417441446714004</c:v>
                </c:pt>
                <c:pt idx="66">
                  <c:v>9.01303496818332E-2</c:v>
                </c:pt>
                <c:pt idx="67">
                  <c:v>9.4222945114484147E-2</c:v>
                </c:pt>
                <c:pt idx="68">
                  <c:v>8.8655502340265535E-2</c:v>
                </c:pt>
                <c:pt idx="69">
                  <c:v>8.6373543214462001E-2</c:v>
                </c:pt>
                <c:pt idx="70">
                  <c:v>8.0467852432610121E-2</c:v>
                </c:pt>
                <c:pt idx="71">
                  <c:v>7.3624333216354088E-2</c:v>
                </c:pt>
                <c:pt idx="72">
                  <c:v>7.3549385676955237E-2</c:v>
                </c:pt>
                <c:pt idx="73">
                  <c:v>6.9084053011297608E-2</c:v>
                </c:pt>
                <c:pt idx="74">
                  <c:v>7.1708183943683945E-2</c:v>
                </c:pt>
                <c:pt idx="75">
                  <c:v>7.1490959724935688E-2</c:v>
                </c:pt>
                <c:pt idx="76">
                  <c:v>7.0023207643507446E-2</c:v>
                </c:pt>
                <c:pt idx="77">
                  <c:v>8.5988809508038555E-2</c:v>
                </c:pt>
                <c:pt idx="78">
                  <c:v>9.0970246216306894E-2</c:v>
                </c:pt>
                <c:pt idx="79">
                  <c:v>8.7949400507890019E-2</c:v>
                </c:pt>
                <c:pt idx="80">
                  <c:v>8.9784073325302138E-2</c:v>
                </c:pt>
                <c:pt idx="81">
                  <c:v>7.2992074203851454E-2</c:v>
                </c:pt>
                <c:pt idx="82">
                  <c:v>6.2011394084846905E-2</c:v>
                </c:pt>
                <c:pt idx="83">
                  <c:v>6.4873769896809597E-2</c:v>
                </c:pt>
                <c:pt idx="84">
                  <c:v>6.6288173007584605E-2</c:v>
                </c:pt>
                <c:pt idx="85">
                  <c:v>6.370263658918951E-2</c:v>
                </c:pt>
                <c:pt idx="86">
                  <c:v>5.4728565883361613E-2</c:v>
                </c:pt>
                <c:pt idx="87">
                  <c:v>6.5446676625780409E-2</c:v>
                </c:pt>
                <c:pt idx="88">
                  <c:v>6.6262658851239387E-2</c:v>
                </c:pt>
                <c:pt idx="89">
                  <c:v>8.1544850565099636E-2</c:v>
                </c:pt>
                <c:pt idx="90">
                  <c:v>8.6019798957337579E-2</c:v>
                </c:pt>
                <c:pt idx="91">
                  <c:v>7.5530897119791773E-2</c:v>
                </c:pt>
                <c:pt idx="92">
                  <c:v>7.6895963196783823E-2</c:v>
                </c:pt>
                <c:pt idx="93">
                  <c:v>7.5078875200181527E-2</c:v>
                </c:pt>
                <c:pt idx="94">
                  <c:v>8.2460941538427535E-2</c:v>
                </c:pt>
                <c:pt idx="95">
                  <c:v>7.3323405612951142E-2</c:v>
                </c:pt>
                <c:pt idx="96">
                  <c:v>7.5836293234348373E-2</c:v>
                </c:pt>
                <c:pt idx="97">
                  <c:v>7.1521023432292496E-2</c:v>
                </c:pt>
                <c:pt idx="98">
                  <c:v>6.2474549004004398E-2</c:v>
                </c:pt>
                <c:pt idx="99">
                  <c:v>7.3993294804056697E-2</c:v>
                </c:pt>
                <c:pt idx="100">
                  <c:v>8.5728458095850835E-2</c:v>
                </c:pt>
                <c:pt idx="101">
                  <c:v>0.10743303151245109</c:v>
                </c:pt>
                <c:pt idx="102">
                  <c:v>9.5762309547859692E-2</c:v>
                </c:pt>
                <c:pt idx="103">
                  <c:v>9.1979607561899046E-2</c:v>
                </c:pt>
                <c:pt idx="104">
                  <c:v>0.10999999999999999</c:v>
                </c:pt>
                <c:pt idx="105">
                  <c:v>0.10299999999999998</c:v>
                </c:pt>
                <c:pt idx="106">
                  <c:v>7.7000000000000068E-2</c:v>
                </c:pt>
                <c:pt idx="107">
                  <c:v>7.7999999999999958E-2</c:v>
                </c:pt>
                <c:pt idx="108">
                  <c:v>7.4999999999999956E-2</c:v>
                </c:pt>
                <c:pt idx="109">
                  <c:v>7.6703877055744329E-2</c:v>
                </c:pt>
                <c:pt idx="110">
                  <c:v>8.2721954683232513E-2</c:v>
                </c:pt>
                <c:pt idx="111">
                  <c:v>8.9037509532034043E-2</c:v>
                </c:pt>
                <c:pt idx="112">
                  <c:v>9.2487451057920556E-2</c:v>
                </c:pt>
                <c:pt idx="113">
                  <c:v>0.11233756723894139</c:v>
                </c:pt>
                <c:pt idx="114">
                  <c:v>0.10550039406440526</c:v>
                </c:pt>
                <c:pt idx="115">
                  <c:v>0.11965139211191544</c:v>
                </c:pt>
                <c:pt idx="116">
                  <c:v>0.10722156736337063</c:v>
                </c:pt>
                <c:pt idx="117">
                  <c:v>9.6199758364861387E-2</c:v>
                </c:pt>
                <c:pt idx="118">
                  <c:v>9.9353351604279716E-2</c:v>
                </c:pt>
                <c:pt idx="119">
                  <c:v>7.3219347246268551E-2</c:v>
                </c:pt>
                <c:pt idx="120">
                  <c:v>7.6183387994259388E-2</c:v>
                </c:pt>
                <c:pt idx="121">
                  <c:v>0.17033428936327799</c:v>
                </c:pt>
                <c:pt idx="122">
                  <c:v>0.19801477066139206</c:v>
                </c:pt>
                <c:pt idx="123">
                  <c:v>0.16351068788113865</c:v>
                </c:pt>
                <c:pt idx="124">
                  <c:v>0.17240071271808532</c:v>
                </c:pt>
                <c:pt idx="125">
                  <c:v>0.13445729476399604</c:v>
                </c:pt>
                <c:pt idx="126">
                  <c:v>0.13873006730976956</c:v>
                </c:pt>
                <c:pt idx="127">
                  <c:v>0.16130214315718505</c:v>
                </c:pt>
                <c:pt idx="128">
                  <c:v>0.1568110224777407</c:v>
                </c:pt>
                <c:pt idx="129">
                  <c:v>0.13354072277747142</c:v>
                </c:pt>
                <c:pt idx="130">
                  <c:v>0.13993134530407503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E3-4C83-B18C-EB344630D963}"/>
            </c:ext>
          </c:extLst>
        </c:ser>
        <c:ser>
          <c:idx val="4"/>
          <c:order val="1"/>
          <c:tx>
            <c:strRef>
              <c:f>StromMix!$F$3</c:f>
              <c:strCache>
                <c:ptCount val="1"/>
                <c:pt idx="0">
                  <c:v>Kernenergie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StromMix!$B$4:$B$134</c:f>
              <c:numCache>
                <c:formatCode>General</c:formatCode>
                <c:ptCount val="131"/>
                <c:pt idx="0">
                  <c:v>2015</c:v>
                </c:pt>
                <c:pt idx="13">
                  <c:v>2016</c:v>
                </c:pt>
                <c:pt idx="25">
                  <c:v>2017</c:v>
                </c:pt>
                <c:pt idx="37">
                  <c:v>2018</c:v>
                </c:pt>
                <c:pt idx="49">
                  <c:v>2019</c:v>
                </c:pt>
                <c:pt idx="61">
                  <c:v>2020</c:v>
                </c:pt>
                <c:pt idx="73">
                  <c:v>2021</c:v>
                </c:pt>
                <c:pt idx="85">
                  <c:v>2022</c:v>
                </c:pt>
                <c:pt idx="97">
                  <c:v>2023</c:v>
                </c:pt>
                <c:pt idx="109">
                  <c:v>2024</c:v>
                </c:pt>
                <c:pt idx="121">
                  <c:v>2025</c:v>
                </c:pt>
              </c:numCache>
            </c:numRef>
          </c:cat>
          <c:val>
            <c:numRef>
              <c:f>StromMix!$F$4:$F$134</c:f>
              <c:numCache>
                <c:formatCode>0%</c:formatCode>
                <c:ptCount val="131"/>
                <c:pt idx="0">
                  <c:v>0</c:v>
                </c:pt>
                <c:pt idx="1">
                  <c:v>0.16998590120511911</c:v>
                </c:pt>
                <c:pt idx="2">
                  <c:v>0.16666467563685053</c:v>
                </c:pt>
                <c:pt idx="3">
                  <c:v>0.15114970050431403</c:v>
                </c:pt>
                <c:pt idx="4">
                  <c:v>0.15989180897363961</c:v>
                </c:pt>
                <c:pt idx="5">
                  <c:v>0.17307820411149349</c:v>
                </c:pt>
                <c:pt idx="6">
                  <c:v>0.15321062742087851</c:v>
                </c:pt>
                <c:pt idx="7">
                  <c:v>0.11636170929825783</c:v>
                </c:pt>
                <c:pt idx="8">
                  <c:v>0.16572925141724382</c:v>
                </c:pt>
                <c:pt idx="9">
                  <c:v>0.15926246983722425</c:v>
                </c:pt>
                <c:pt idx="10">
                  <c:v>0.14532777476590106</c:v>
                </c:pt>
                <c:pt idx="11">
                  <c:v>0.15658909490358125</c:v>
                </c:pt>
                <c:pt idx="12">
                  <c:v>0.16138078326798408</c:v>
                </c:pt>
                <c:pt idx="13">
                  <c:v>0.15813939101780741</c:v>
                </c:pt>
                <c:pt idx="14">
                  <c:v>0.15692407554699464</c:v>
                </c:pt>
                <c:pt idx="15">
                  <c:v>0.1636492333845351</c:v>
                </c:pt>
                <c:pt idx="16">
                  <c:v>0.12079661937079454</c:v>
                </c:pt>
                <c:pt idx="17">
                  <c:v>0.11728364784871412</c:v>
                </c:pt>
                <c:pt idx="18">
                  <c:v>0.14727558965380225</c:v>
                </c:pt>
                <c:pt idx="19">
                  <c:v>0.14336152651161735</c:v>
                </c:pt>
                <c:pt idx="20">
                  <c:v>0.16152655278730266</c:v>
                </c:pt>
                <c:pt idx="21">
                  <c:v>0.15513649371020943</c:v>
                </c:pt>
                <c:pt idx="22">
                  <c:v>0.16519512514486245</c:v>
                </c:pt>
                <c:pt idx="23">
                  <c:v>0.15330117568341398</c:v>
                </c:pt>
                <c:pt idx="24">
                  <c:v>0.13030904719497877</c:v>
                </c:pt>
                <c:pt idx="25">
                  <c:v>0.11322379216553551</c:v>
                </c:pt>
                <c:pt idx="26">
                  <c:v>9.884648424888072E-2</c:v>
                </c:pt>
                <c:pt idx="27">
                  <c:v>0.10236469454515168</c:v>
                </c:pt>
                <c:pt idx="28">
                  <c:v>0.11114405040422201</c:v>
                </c:pt>
                <c:pt idx="29">
                  <c:v>0.12880381669510824</c:v>
                </c:pt>
                <c:pt idx="30">
                  <c:v>0.14695257706176176</c:v>
                </c:pt>
                <c:pt idx="31">
                  <c:v>0.12642952829104803</c:v>
                </c:pt>
                <c:pt idx="32">
                  <c:v>0.1667786064276143</c:v>
                </c:pt>
                <c:pt idx="33">
                  <c:v>0.14889097337641774</c:v>
                </c:pt>
                <c:pt idx="34">
                  <c:v>0.15443892730745226</c:v>
                </c:pt>
                <c:pt idx="35">
                  <c:v>0.14227871793357427</c:v>
                </c:pt>
                <c:pt idx="36">
                  <c:v>0.14617965476862599</c:v>
                </c:pt>
                <c:pt idx="37">
                  <c:v>0.13583388390802062</c:v>
                </c:pt>
                <c:pt idx="38">
                  <c:v>0.13146126202959085</c:v>
                </c:pt>
                <c:pt idx="39">
                  <c:v>0.12527017556809367</c:v>
                </c:pt>
                <c:pt idx="40">
                  <c:v>0.12287002468740806</c:v>
                </c:pt>
                <c:pt idx="41">
                  <c:v>0.11912375882879857</c:v>
                </c:pt>
                <c:pt idx="42">
                  <c:v>0.13800190466619</c:v>
                </c:pt>
                <c:pt idx="43">
                  <c:v>0.13993122040456521</c:v>
                </c:pt>
                <c:pt idx="44">
                  <c:v>0.14742883887752223</c:v>
                </c:pt>
                <c:pt idx="45">
                  <c:v>0.1299445480259431</c:v>
                </c:pt>
                <c:pt idx="46">
                  <c:v>0.12166053461431015</c:v>
                </c:pt>
                <c:pt idx="47">
                  <c:v>0.13425493137067973</c:v>
                </c:pt>
                <c:pt idx="48">
                  <c:v>0.1409313641255423</c:v>
                </c:pt>
                <c:pt idx="49">
                  <c:v>0.13018424834711237</c:v>
                </c:pt>
                <c:pt idx="50">
                  <c:v>0.13663182126100679</c:v>
                </c:pt>
                <c:pt idx="51">
                  <c:v>0.1396379886145302</c:v>
                </c:pt>
                <c:pt idx="52">
                  <c:v>0.13370943041781627</c:v>
                </c:pt>
                <c:pt idx="53">
                  <c:v>0.1145593519455364</c:v>
                </c:pt>
                <c:pt idx="54">
                  <c:v>0.12226587602943402</c:v>
                </c:pt>
                <c:pt idx="55">
                  <c:v>0.13502463040307783</c:v>
                </c:pt>
                <c:pt idx="56">
                  <c:v>0.14101330737605647</c:v>
                </c:pt>
                <c:pt idx="57">
                  <c:v>0.14479985617696964</c:v>
                </c:pt>
                <c:pt idx="58">
                  <c:v>0.14792253257995597</c:v>
                </c:pt>
                <c:pt idx="59">
                  <c:v>0.1419656395438858</c:v>
                </c:pt>
                <c:pt idx="60">
                  <c:v>0.14319833038542409</c:v>
                </c:pt>
                <c:pt idx="61">
                  <c:v>0.12058158479136301</c:v>
                </c:pt>
                <c:pt idx="62">
                  <c:v>0.11408174824157273</c:v>
                </c:pt>
                <c:pt idx="63">
                  <c:v>0.12267330560391354</c:v>
                </c:pt>
                <c:pt idx="64">
                  <c:v>0.13263589263470474</c:v>
                </c:pt>
                <c:pt idx="65">
                  <c:v>0.12122118801285771</c:v>
                </c:pt>
                <c:pt idx="66">
                  <c:v>0.13031925694980973</c:v>
                </c:pt>
                <c:pt idx="67">
                  <c:v>0.11044005853223711</c:v>
                </c:pt>
                <c:pt idx="68">
                  <c:v>0.14077568351147343</c:v>
                </c:pt>
                <c:pt idx="69">
                  <c:v>0.13387806854812642</c:v>
                </c:pt>
                <c:pt idx="70">
                  <c:v>0.11342223102862251</c:v>
                </c:pt>
                <c:pt idx="71">
                  <c:v>0.10718512842365568</c:v>
                </c:pt>
                <c:pt idx="72">
                  <c:v>0.13067150827082516</c:v>
                </c:pt>
                <c:pt idx="73">
                  <c:v>0.12823212611789214</c:v>
                </c:pt>
                <c:pt idx="74">
                  <c:v>0.13030278325581229</c:v>
                </c:pt>
                <c:pt idx="75">
                  <c:v>0.12280441279771333</c:v>
                </c:pt>
                <c:pt idx="76">
                  <c:v>0.12287390054010516</c:v>
                </c:pt>
                <c:pt idx="77">
                  <c:v>0.13427377291270381</c:v>
                </c:pt>
                <c:pt idx="78">
                  <c:v>0.12814393038949837</c:v>
                </c:pt>
                <c:pt idx="79">
                  <c:v>0.14186225123806406</c:v>
                </c:pt>
                <c:pt idx="80">
                  <c:v>0.15027367177944881</c:v>
                </c:pt>
                <c:pt idx="81">
                  <c:v>0.13460023190861783</c:v>
                </c:pt>
                <c:pt idx="82">
                  <c:v>0.1189550689279574</c:v>
                </c:pt>
                <c:pt idx="83">
                  <c:v>0.12513019641978945</c:v>
                </c:pt>
                <c:pt idx="84">
                  <c:v>0.12181090772783316</c:v>
                </c:pt>
                <c:pt idx="85">
                  <c:v>6.1455013282844778E-2</c:v>
                </c:pt>
                <c:pt idx="86">
                  <c:v>5.840353352009952E-2</c:v>
                </c:pt>
                <c:pt idx="87">
                  <c:v>6.6687392162740833E-2</c:v>
                </c:pt>
                <c:pt idx="88">
                  <c:v>6.8560256668714334E-2</c:v>
                </c:pt>
                <c:pt idx="89">
                  <c:v>5.9564885479319693E-2</c:v>
                </c:pt>
                <c:pt idx="90">
                  <c:v>5.9855062740904366E-2</c:v>
                </c:pt>
                <c:pt idx="91">
                  <c:v>7.0195972756355668E-2</c:v>
                </c:pt>
                <c:pt idx="92">
                  <c:v>7.8149557202735767E-2</c:v>
                </c:pt>
                <c:pt idx="93">
                  <c:v>7.4874476565372022E-2</c:v>
                </c:pt>
                <c:pt idx="94">
                  <c:v>6.9769999135507021E-2</c:v>
                </c:pt>
                <c:pt idx="95">
                  <c:v>6.8628915866697587E-2</c:v>
                </c:pt>
                <c:pt idx="96">
                  <c:v>6.4496580039333826E-2</c:v>
                </c:pt>
                <c:pt idx="97">
                  <c:v>3.9070622893604287E-2</c:v>
                </c:pt>
                <c:pt idx="98">
                  <c:v>4.613369880369407E-2</c:v>
                </c:pt>
                <c:pt idx="99">
                  <c:v>4.9471097541566596E-2</c:v>
                </c:pt>
                <c:pt idx="100">
                  <c:v>2.6951282484105419E-2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E3-4C83-B18C-EB344630D963}"/>
            </c:ext>
          </c:extLst>
        </c:ser>
        <c:ser>
          <c:idx val="5"/>
          <c:order val="2"/>
          <c:tx>
            <c:strRef>
              <c:f>StromMix!$G$3</c:f>
              <c:strCache>
                <c:ptCount val="1"/>
                <c:pt idx="0">
                  <c:v>Kohle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cat>
            <c:numRef>
              <c:f>StromMix!$B$4:$B$134</c:f>
              <c:numCache>
                <c:formatCode>General</c:formatCode>
                <c:ptCount val="131"/>
                <c:pt idx="0">
                  <c:v>2015</c:v>
                </c:pt>
                <c:pt idx="13">
                  <c:v>2016</c:v>
                </c:pt>
                <c:pt idx="25">
                  <c:v>2017</c:v>
                </c:pt>
                <c:pt idx="37">
                  <c:v>2018</c:v>
                </c:pt>
                <c:pt idx="49">
                  <c:v>2019</c:v>
                </c:pt>
                <c:pt idx="61">
                  <c:v>2020</c:v>
                </c:pt>
                <c:pt idx="73">
                  <c:v>2021</c:v>
                </c:pt>
                <c:pt idx="85">
                  <c:v>2022</c:v>
                </c:pt>
                <c:pt idx="97">
                  <c:v>2023</c:v>
                </c:pt>
                <c:pt idx="109">
                  <c:v>2024</c:v>
                </c:pt>
                <c:pt idx="121">
                  <c:v>2025</c:v>
                </c:pt>
              </c:numCache>
            </c:numRef>
          </c:cat>
          <c:val>
            <c:numRef>
              <c:f>StromMix!$G$4:$G$134</c:f>
              <c:numCache>
                <c:formatCode>0%</c:formatCode>
                <c:ptCount val="131"/>
                <c:pt idx="0">
                  <c:v>0.18118856963876204</c:v>
                </c:pt>
                <c:pt idx="1">
                  <c:v>0.37695294060560441</c:v>
                </c:pt>
                <c:pt idx="2">
                  <c:v>0.42532081852372944</c:v>
                </c:pt>
                <c:pt idx="3">
                  <c:v>0.40322170061789375</c:v>
                </c:pt>
                <c:pt idx="4">
                  <c:v>0.37756238825479999</c:v>
                </c:pt>
                <c:pt idx="5">
                  <c:v>0.33040683999214721</c:v>
                </c:pt>
                <c:pt idx="6">
                  <c:v>0.38086840327040561</c:v>
                </c:pt>
                <c:pt idx="7">
                  <c:v>0.39461504628652805</c:v>
                </c:pt>
                <c:pt idx="8">
                  <c:v>0.42441576152972099</c:v>
                </c:pt>
                <c:pt idx="9">
                  <c:v>0.43672130187322183</c:v>
                </c:pt>
                <c:pt idx="10">
                  <c:v>0.48948800254278269</c:v>
                </c:pt>
                <c:pt idx="11">
                  <c:v>0.38138887879561623</c:v>
                </c:pt>
                <c:pt idx="12">
                  <c:v>0.35692159994656319</c:v>
                </c:pt>
                <c:pt idx="13">
                  <c:v>0.40131565608538766</c:v>
                </c:pt>
                <c:pt idx="14">
                  <c:v>0.37239674315748383</c:v>
                </c:pt>
                <c:pt idx="15">
                  <c:v>0.40112410760682687</c:v>
                </c:pt>
                <c:pt idx="16">
                  <c:v>0.41019965729270047</c:v>
                </c:pt>
                <c:pt idx="17">
                  <c:v>0.37055865636807755</c:v>
                </c:pt>
                <c:pt idx="18">
                  <c:v>0.40082591484352753</c:v>
                </c:pt>
                <c:pt idx="19">
                  <c:v>0.38557866411279867</c:v>
                </c:pt>
                <c:pt idx="20">
                  <c:v>0.36714961925244072</c:v>
                </c:pt>
                <c:pt idx="21">
                  <c:v>0.39892750363989005</c:v>
                </c:pt>
                <c:pt idx="22">
                  <c:v>0.39843287909116221</c:v>
                </c:pt>
                <c:pt idx="23">
                  <c:v>0.39332024796338627</c:v>
                </c:pt>
                <c:pt idx="24">
                  <c:v>0.38096544210966382</c:v>
                </c:pt>
                <c:pt idx="25">
                  <c:v>0.41949719929129098</c:v>
                </c:pt>
                <c:pt idx="26">
                  <c:v>0.38162954445833697</c:v>
                </c:pt>
                <c:pt idx="27">
                  <c:v>0.36750655747934169</c:v>
                </c:pt>
                <c:pt idx="28">
                  <c:v>0.36140910816083366</c:v>
                </c:pt>
                <c:pt idx="29">
                  <c:v>0.37176279586738609</c:v>
                </c:pt>
                <c:pt idx="30">
                  <c:v>0.32302546514202385</c:v>
                </c:pt>
                <c:pt idx="31">
                  <c:v>0.35157273265985522</c:v>
                </c:pt>
                <c:pt idx="32">
                  <c:v>0.35774302137780256</c:v>
                </c:pt>
                <c:pt idx="33">
                  <c:v>0.37939325781390215</c:v>
                </c:pt>
                <c:pt idx="34">
                  <c:v>0.30611026527597784</c:v>
                </c:pt>
                <c:pt idx="35">
                  <c:v>0.35910384765739628</c:v>
                </c:pt>
                <c:pt idx="36">
                  <c:v>0.30279045341274802</c:v>
                </c:pt>
                <c:pt idx="37">
                  <c:v>0.33005214762883522</c:v>
                </c:pt>
                <c:pt idx="38">
                  <c:v>0.41525663765260173</c:v>
                </c:pt>
                <c:pt idx="39">
                  <c:v>0.38874580995839803</c:v>
                </c:pt>
                <c:pt idx="40">
                  <c:v>0.3406746529571919</c:v>
                </c:pt>
                <c:pt idx="41">
                  <c:v>0.34099029740216863</c:v>
                </c:pt>
                <c:pt idx="42">
                  <c:v>0.37922127244536497</c:v>
                </c:pt>
                <c:pt idx="43">
                  <c:v>0.4038031742856158</c:v>
                </c:pt>
                <c:pt idx="44">
                  <c:v>0.37143391072325632</c:v>
                </c:pt>
                <c:pt idx="45">
                  <c:v>0.38042703714536125</c:v>
                </c:pt>
                <c:pt idx="46">
                  <c:v>0.37497403722260514</c:v>
                </c:pt>
                <c:pt idx="47">
                  <c:v>0.38478720956475282</c:v>
                </c:pt>
                <c:pt idx="48">
                  <c:v>0.30827511956542841</c:v>
                </c:pt>
                <c:pt idx="49">
                  <c:v>0.3323137428315418</c:v>
                </c:pt>
                <c:pt idx="50">
                  <c:v>0.33961957246766467</c:v>
                </c:pt>
                <c:pt idx="51">
                  <c:v>0.23749674277304092</c:v>
                </c:pt>
                <c:pt idx="52">
                  <c:v>0.29329937023235086</c:v>
                </c:pt>
                <c:pt idx="53">
                  <c:v>0.30187935565857515</c:v>
                </c:pt>
                <c:pt idx="54">
                  <c:v>0.25652863470754311</c:v>
                </c:pt>
                <c:pt idx="55">
                  <c:v>0.28335481454714806</c:v>
                </c:pt>
                <c:pt idx="56">
                  <c:v>0.27893257246889375</c:v>
                </c:pt>
                <c:pt idx="57">
                  <c:v>0.25585397210688221</c:v>
                </c:pt>
                <c:pt idx="58">
                  <c:v>0.26750408581918789</c:v>
                </c:pt>
                <c:pt idx="59">
                  <c:v>0.35345349903666223</c:v>
                </c:pt>
                <c:pt idx="60">
                  <c:v>0.24847646846830038</c:v>
                </c:pt>
                <c:pt idx="61">
                  <c:v>0.26073766726150066</c:v>
                </c:pt>
                <c:pt idx="62">
                  <c:v>0.16349725628261047</c:v>
                </c:pt>
                <c:pt idx="63">
                  <c:v>0.20150376160152766</c:v>
                </c:pt>
                <c:pt idx="64">
                  <c:v>0.15814977380787076</c:v>
                </c:pt>
                <c:pt idx="65">
                  <c:v>0.16677937930577558</c:v>
                </c:pt>
                <c:pt idx="66">
                  <c:v>0.20486321375265698</c:v>
                </c:pt>
                <c:pt idx="67">
                  <c:v>0.20747763343191425</c:v>
                </c:pt>
                <c:pt idx="68">
                  <c:v>0.2512659416487979</c:v>
                </c:pt>
                <c:pt idx="69">
                  <c:v>0.30222953823203785</c:v>
                </c:pt>
                <c:pt idx="70">
                  <c:v>0.27854429400921726</c:v>
                </c:pt>
                <c:pt idx="71">
                  <c:v>0.32575379528554604</c:v>
                </c:pt>
                <c:pt idx="72">
                  <c:v>0.30253678540492962</c:v>
                </c:pt>
                <c:pt idx="73">
                  <c:v>0.33267660862674764</c:v>
                </c:pt>
                <c:pt idx="74">
                  <c:v>0.26914212952196531</c:v>
                </c:pt>
                <c:pt idx="75">
                  <c:v>0.25327098300168666</c:v>
                </c:pt>
                <c:pt idx="76">
                  <c:v>0.25167462953411868</c:v>
                </c:pt>
                <c:pt idx="77">
                  <c:v>0.20610693825882759</c:v>
                </c:pt>
                <c:pt idx="78">
                  <c:v>0.29072589530471354</c:v>
                </c:pt>
                <c:pt idx="79">
                  <c:v>0.2836570465153625</c:v>
                </c:pt>
                <c:pt idx="80">
                  <c:v>0.27010898646275894</c:v>
                </c:pt>
                <c:pt idx="81">
                  <c:v>0.37410613941706494</c:v>
                </c:pt>
                <c:pt idx="82">
                  <c:v>0.30923605921801262</c:v>
                </c:pt>
                <c:pt idx="83">
                  <c:v>0.36441970080802422</c:v>
                </c:pt>
                <c:pt idx="84">
                  <c:v>0.34214444918556758</c:v>
                </c:pt>
                <c:pt idx="85">
                  <c:v>0.32715205870879965</c:v>
                </c:pt>
                <c:pt idx="86">
                  <c:v>0.24401109629132398</c:v>
                </c:pt>
                <c:pt idx="87">
                  <c:v>0.37102674875577651</c:v>
                </c:pt>
                <c:pt idx="88">
                  <c:v>0.29875666783210836</c:v>
                </c:pt>
                <c:pt idx="89">
                  <c:v>0.30655711451157769</c:v>
                </c:pt>
                <c:pt idx="90">
                  <c:v>0.34763169838158925</c:v>
                </c:pt>
                <c:pt idx="91">
                  <c:v>0.31665443898196721</c:v>
                </c:pt>
                <c:pt idx="92">
                  <c:v>0.38670234538500164</c:v>
                </c:pt>
                <c:pt idx="93">
                  <c:v>0.38471605115581026</c:v>
                </c:pt>
                <c:pt idx="94">
                  <c:v>0.32498932973152317</c:v>
                </c:pt>
                <c:pt idx="95">
                  <c:v>0.36963995499267305</c:v>
                </c:pt>
                <c:pt idx="96">
                  <c:v>0.38561458632233664</c:v>
                </c:pt>
                <c:pt idx="97">
                  <c:v>0.31451896806546592</c:v>
                </c:pt>
                <c:pt idx="98">
                  <c:v>0.34012501900580322</c:v>
                </c:pt>
                <c:pt idx="99">
                  <c:v>0.26368406963488739</c:v>
                </c:pt>
                <c:pt idx="100">
                  <c:v>0.26795720850701377</c:v>
                </c:pt>
                <c:pt idx="101">
                  <c:v>0.20605383852722384</c:v>
                </c:pt>
                <c:pt idx="102">
                  <c:v>0.22336493439650051</c:v>
                </c:pt>
                <c:pt idx="103">
                  <c:v>0.18118856963876204</c:v>
                </c:pt>
                <c:pt idx="104">
                  <c:v>0.23800000000000002</c:v>
                </c:pt>
                <c:pt idx="105">
                  <c:v>0.27600000000000002</c:v>
                </c:pt>
                <c:pt idx="106">
                  <c:v>0.25600000000000001</c:v>
                </c:pt>
                <c:pt idx="107">
                  <c:v>0.26600000000000001</c:v>
                </c:pt>
                <c:pt idx="108">
                  <c:v>0.254</c:v>
                </c:pt>
                <c:pt idx="109">
                  <c:v>0.23666275720921318</c:v>
                </c:pt>
                <c:pt idx="110">
                  <c:v>0.21560132252823214</c:v>
                </c:pt>
                <c:pt idx="111">
                  <c:v>0.2331617239881493</c:v>
                </c:pt>
                <c:pt idx="112">
                  <c:v>0.17051498881323893</c:v>
                </c:pt>
                <c:pt idx="113">
                  <c:v>0.18065773248478018</c:v>
                </c:pt>
                <c:pt idx="114">
                  <c:v>0.20957655855643012</c:v>
                </c:pt>
                <c:pt idx="115">
                  <c:v>0.2013271429118848</c:v>
                </c:pt>
                <c:pt idx="116">
                  <c:v>0.22646561572155074</c:v>
                </c:pt>
                <c:pt idx="117">
                  <c:v>0.22659961426263531</c:v>
                </c:pt>
                <c:pt idx="118">
                  <c:v>0.29247405770139628</c:v>
                </c:pt>
                <c:pt idx="119">
                  <c:v>0.30019620071737524</c:v>
                </c:pt>
                <c:pt idx="120">
                  <c:v>0.24438962886434445</c:v>
                </c:pt>
                <c:pt idx="121">
                  <c:v>0.17291455768692451</c:v>
                </c:pt>
                <c:pt idx="122">
                  <c:v>0.2005378087963037</c:v>
                </c:pt>
                <c:pt idx="123">
                  <c:v>0.20553176406941306</c:v>
                </c:pt>
                <c:pt idx="124">
                  <c:v>0.17039968156191818</c:v>
                </c:pt>
                <c:pt idx="125">
                  <c:v>0.12880967759077208</c:v>
                </c:pt>
                <c:pt idx="126">
                  <c:v>0.1102443519599066</c:v>
                </c:pt>
                <c:pt idx="127">
                  <c:v>0.17462868346744348</c:v>
                </c:pt>
                <c:pt idx="128">
                  <c:v>0.14413917570738505</c:v>
                </c:pt>
                <c:pt idx="129">
                  <c:v>0.14559453267177799</c:v>
                </c:pt>
                <c:pt idx="130">
                  <c:v>0.14747658342390638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E3-4C83-B18C-EB344630D963}"/>
            </c:ext>
          </c:extLst>
        </c:ser>
        <c:ser>
          <c:idx val="6"/>
          <c:order val="3"/>
          <c:tx>
            <c:strRef>
              <c:f>StromMix!$H$3</c:f>
              <c:strCache>
                <c:ptCount val="1"/>
                <c:pt idx="0">
                  <c:v>Erdgas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cat>
            <c:numRef>
              <c:f>StromMix!$B$4:$B$134</c:f>
              <c:numCache>
                <c:formatCode>General</c:formatCode>
                <c:ptCount val="131"/>
                <c:pt idx="0">
                  <c:v>2015</c:v>
                </c:pt>
                <c:pt idx="13">
                  <c:v>2016</c:v>
                </c:pt>
                <c:pt idx="25">
                  <c:v>2017</c:v>
                </c:pt>
                <c:pt idx="37">
                  <c:v>2018</c:v>
                </c:pt>
                <c:pt idx="49">
                  <c:v>2019</c:v>
                </c:pt>
                <c:pt idx="61">
                  <c:v>2020</c:v>
                </c:pt>
                <c:pt idx="73">
                  <c:v>2021</c:v>
                </c:pt>
                <c:pt idx="85">
                  <c:v>2022</c:v>
                </c:pt>
                <c:pt idx="97">
                  <c:v>2023</c:v>
                </c:pt>
                <c:pt idx="109">
                  <c:v>2024</c:v>
                </c:pt>
                <c:pt idx="121">
                  <c:v>2025</c:v>
                </c:pt>
              </c:numCache>
            </c:numRef>
          </c:cat>
          <c:val>
            <c:numRef>
              <c:f>StromMix!$H$4:$H$134</c:f>
              <c:numCache>
                <c:formatCode>0%</c:formatCode>
                <c:ptCount val="131"/>
                <c:pt idx="0">
                  <c:v>0.10963556214241013</c:v>
                </c:pt>
                <c:pt idx="1">
                  <c:v>2.9133709741614149E-2</c:v>
                </c:pt>
                <c:pt idx="2">
                  <c:v>3.590199590422756E-2</c:v>
                </c:pt>
                <c:pt idx="3">
                  <c:v>2.8124346385353768E-2</c:v>
                </c:pt>
                <c:pt idx="4">
                  <c:v>1.982115778924794E-2</c:v>
                </c:pt>
                <c:pt idx="5">
                  <c:v>2.1629606233293405E-2</c:v>
                </c:pt>
                <c:pt idx="6">
                  <c:v>1.9230020546303923E-2</c:v>
                </c:pt>
                <c:pt idx="7">
                  <c:v>2.5976154624415777E-2</c:v>
                </c:pt>
                <c:pt idx="8">
                  <c:v>2.0032709071955035E-2</c:v>
                </c:pt>
                <c:pt idx="9">
                  <c:v>1.9227432733100121E-2</c:v>
                </c:pt>
                <c:pt idx="10">
                  <c:v>3.8080389529722099E-2</c:v>
                </c:pt>
                <c:pt idx="11">
                  <c:v>3.9891732481199038E-2</c:v>
                </c:pt>
                <c:pt idx="12">
                  <c:v>3.8060136445501068E-2</c:v>
                </c:pt>
                <c:pt idx="13">
                  <c:v>4.9716233952329679E-2</c:v>
                </c:pt>
                <c:pt idx="14">
                  <c:v>3.6629008599697442E-2</c:v>
                </c:pt>
                <c:pt idx="15">
                  <c:v>3.2072584470089038E-2</c:v>
                </c:pt>
                <c:pt idx="16">
                  <c:v>2.6644061933267644E-2</c:v>
                </c:pt>
                <c:pt idx="17">
                  <c:v>2.8618160818943663E-2</c:v>
                </c:pt>
                <c:pt idx="18">
                  <c:v>2.7564204091632891E-2</c:v>
                </c:pt>
                <c:pt idx="19">
                  <c:v>2.6923099358570846E-2</c:v>
                </c:pt>
                <c:pt idx="20">
                  <c:v>4.0706034363123186E-2</c:v>
                </c:pt>
                <c:pt idx="21">
                  <c:v>5.394459156983971E-2</c:v>
                </c:pt>
                <c:pt idx="22">
                  <c:v>5.7715843467993584E-2</c:v>
                </c:pt>
                <c:pt idx="23">
                  <c:v>5.42323346395817E-2</c:v>
                </c:pt>
                <c:pt idx="24">
                  <c:v>6.4921205543897284E-2</c:v>
                </c:pt>
                <c:pt idx="25">
                  <c:v>7.3702700711194197E-2</c:v>
                </c:pt>
                <c:pt idx="26">
                  <c:v>5.4869714998549271E-2</c:v>
                </c:pt>
                <c:pt idx="27">
                  <c:v>4.6237775938673724E-2</c:v>
                </c:pt>
                <c:pt idx="28">
                  <c:v>4.1703493487797554E-2</c:v>
                </c:pt>
                <c:pt idx="29">
                  <c:v>4.0434689373176777E-2</c:v>
                </c:pt>
                <c:pt idx="30">
                  <c:v>3.8331962807237517E-2</c:v>
                </c:pt>
                <c:pt idx="31">
                  <c:v>5.1479194483744821E-2</c:v>
                </c:pt>
                <c:pt idx="32">
                  <c:v>2.9492314678627781E-2</c:v>
                </c:pt>
                <c:pt idx="33">
                  <c:v>3.8183091255123688E-2</c:v>
                </c:pt>
                <c:pt idx="34">
                  <c:v>3.9537803480886265E-2</c:v>
                </c:pt>
                <c:pt idx="35">
                  <c:v>5.5651839766905332E-2</c:v>
                </c:pt>
                <c:pt idx="36">
                  <c:v>4.5811521066353889E-2</c:v>
                </c:pt>
                <c:pt idx="37">
                  <c:v>8.1918005862953364E-2</c:v>
                </c:pt>
                <c:pt idx="38">
                  <c:v>0.10926045879629584</c:v>
                </c:pt>
                <c:pt idx="39">
                  <c:v>8.3726881739372719E-2</c:v>
                </c:pt>
                <c:pt idx="40">
                  <c:v>5.2678947959831655E-2</c:v>
                </c:pt>
                <c:pt idx="41">
                  <c:v>5.1193882158934334E-2</c:v>
                </c:pt>
                <c:pt idx="42">
                  <c:v>6.083702390156278E-2</c:v>
                </c:pt>
                <c:pt idx="43">
                  <c:v>7.6150596677441659E-2</c:v>
                </c:pt>
                <c:pt idx="44">
                  <c:v>7.0676949893209065E-2</c:v>
                </c:pt>
                <c:pt idx="45">
                  <c:v>6.7108293295261953E-2</c:v>
                </c:pt>
                <c:pt idx="46">
                  <c:v>8.0731958417416455E-2</c:v>
                </c:pt>
                <c:pt idx="47">
                  <c:v>0.10681932795770882</c:v>
                </c:pt>
                <c:pt idx="48">
                  <c:v>9.5822261646112739E-2</c:v>
                </c:pt>
                <c:pt idx="49">
                  <c:v>0.10956409475013087</c:v>
                </c:pt>
                <c:pt idx="50">
                  <c:v>9.8669521166454652E-2</c:v>
                </c:pt>
                <c:pt idx="51">
                  <c:v>7.5875690475042834E-2</c:v>
                </c:pt>
                <c:pt idx="52">
                  <c:v>8.5591487930530452E-2</c:v>
                </c:pt>
                <c:pt idx="53">
                  <c:v>8.3657752143631386E-2</c:v>
                </c:pt>
                <c:pt idx="54">
                  <c:v>9.8442296963978299E-2</c:v>
                </c:pt>
                <c:pt idx="55">
                  <c:v>0.1194720855535218</c:v>
                </c:pt>
                <c:pt idx="56">
                  <c:v>0.12259396401271459</c:v>
                </c:pt>
                <c:pt idx="57">
                  <c:v>0.12172778631457858</c:v>
                </c:pt>
                <c:pt idx="58">
                  <c:v>0.12778660798012062</c:v>
                </c:pt>
                <c:pt idx="59">
                  <c:v>0.11577595321201947</c:v>
                </c:pt>
                <c:pt idx="60">
                  <c:v>9.9355681654337488E-2</c:v>
                </c:pt>
                <c:pt idx="61">
                  <c:v>0.11820026877119214</c:v>
                </c:pt>
                <c:pt idx="62">
                  <c:v>8.911162736914556E-2</c:v>
                </c:pt>
                <c:pt idx="63">
                  <c:v>9.767996390246235E-2</c:v>
                </c:pt>
                <c:pt idx="64">
                  <c:v>9.4382133083656353E-2</c:v>
                </c:pt>
                <c:pt idx="65">
                  <c:v>0.11602030278757869</c:v>
                </c:pt>
                <c:pt idx="66">
                  <c:v>0.14636140073449347</c:v>
                </c:pt>
                <c:pt idx="67">
                  <c:v>0.15373864798568662</c:v>
                </c:pt>
                <c:pt idx="68">
                  <c:v>0.13060160485592895</c:v>
                </c:pt>
                <c:pt idx="69">
                  <c:v>0.12009503750584305</c:v>
                </c:pt>
                <c:pt idx="70">
                  <c:v>9.7007675424259199E-2</c:v>
                </c:pt>
                <c:pt idx="71">
                  <c:v>0.13312837737572425</c:v>
                </c:pt>
                <c:pt idx="72">
                  <c:v>0.13957124225855633</c:v>
                </c:pt>
                <c:pt idx="73">
                  <c:v>0.13361739026312533</c:v>
                </c:pt>
                <c:pt idx="74">
                  <c:v>0.13261741358753157</c:v>
                </c:pt>
                <c:pt idx="75">
                  <c:v>0.12963392327528669</c:v>
                </c:pt>
                <c:pt idx="76">
                  <c:v>0.11955817749371336</c:v>
                </c:pt>
                <c:pt idx="77">
                  <c:v>7.9896328765914501E-2</c:v>
                </c:pt>
                <c:pt idx="78">
                  <c:v>0.11249181601948614</c:v>
                </c:pt>
                <c:pt idx="79">
                  <c:v>9.1491503814704334E-2</c:v>
                </c:pt>
                <c:pt idx="80">
                  <c:v>6.0377778421698829E-2</c:v>
                </c:pt>
                <c:pt idx="81">
                  <c:v>7.9229399457288185E-2</c:v>
                </c:pt>
                <c:pt idx="82">
                  <c:v>6.9199367222062672E-2</c:v>
                </c:pt>
                <c:pt idx="83">
                  <c:v>0.11565330546338444</c:v>
                </c:pt>
                <c:pt idx="84">
                  <c:v>0.11180031842968083</c:v>
                </c:pt>
                <c:pt idx="85">
                  <c:v>0.11492741213395535</c:v>
                </c:pt>
                <c:pt idx="86">
                  <c:v>7.9132992238022656E-2</c:v>
                </c:pt>
                <c:pt idx="87">
                  <c:v>0.11278333966114067</c:v>
                </c:pt>
                <c:pt idx="88">
                  <c:v>8.130393812518566E-2</c:v>
                </c:pt>
                <c:pt idx="89">
                  <c:v>5.769869090439296E-2</c:v>
                </c:pt>
                <c:pt idx="90">
                  <c:v>5.445554879196593E-2</c:v>
                </c:pt>
                <c:pt idx="91">
                  <c:v>9.6884197446486936E-2</c:v>
                </c:pt>
                <c:pt idx="92">
                  <c:v>5.9794032588275793E-2</c:v>
                </c:pt>
                <c:pt idx="93">
                  <c:v>5.0073291427288703E-2</c:v>
                </c:pt>
                <c:pt idx="94">
                  <c:v>5.6240429294457703E-2</c:v>
                </c:pt>
                <c:pt idx="95">
                  <c:v>5.6093706755113167E-2</c:v>
                </c:pt>
                <c:pt idx="96">
                  <c:v>9.106296763543173E-2</c:v>
                </c:pt>
                <c:pt idx="97">
                  <c:v>8.4294969129143499E-2</c:v>
                </c:pt>
                <c:pt idx="98">
                  <c:v>0.12506924975929518</c:v>
                </c:pt>
                <c:pt idx="99">
                  <c:v>0.11161483563445151</c:v>
                </c:pt>
                <c:pt idx="100">
                  <c:v>9.9209552280622476E-2</c:v>
                </c:pt>
                <c:pt idx="101">
                  <c:v>0.10502221969271466</c:v>
                </c:pt>
                <c:pt idx="102">
                  <c:v>0.12645009599612914</c:v>
                </c:pt>
                <c:pt idx="103">
                  <c:v>0.10963556214241013</c:v>
                </c:pt>
                <c:pt idx="104">
                  <c:v>9.6999999999999989E-2</c:v>
                </c:pt>
                <c:pt idx="105">
                  <c:v>8.5999999999999993E-2</c:v>
                </c:pt>
                <c:pt idx="106">
                  <c:v>9.1999999999999998E-2</c:v>
                </c:pt>
                <c:pt idx="107">
                  <c:v>0.113</c:v>
                </c:pt>
                <c:pt idx="108">
                  <c:v>0.12300000000000001</c:v>
                </c:pt>
                <c:pt idx="109">
                  <c:v>0.14942661847772384</c:v>
                </c:pt>
                <c:pt idx="110">
                  <c:v>0.11955887921669436</c:v>
                </c:pt>
                <c:pt idx="111">
                  <c:v>0.12818699677596915</c:v>
                </c:pt>
                <c:pt idx="112">
                  <c:v>0.10744585631762686</c:v>
                </c:pt>
                <c:pt idx="113">
                  <c:v>9.4080836308845964E-2</c:v>
                </c:pt>
                <c:pt idx="114">
                  <c:v>7.6180494977297397E-2</c:v>
                </c:pt>
                <c:pt idx="115">
                  <c:v>6.8531402801030386E-2</c:v>
                </c:pt>
                <c:pt idx="116">
                  <c:v>7.8720982124034361E-2</c:v>
                </c:pt>
                <c:pt idx="117">
                  <c:v>7.9955584895682469E-2</c:v>
                </c:pt>
                <c:pt idx="118">
                  <c:v>9.2493148395119032E-2</c:v>
                </c:pt>
                <c:pt idx="119">
                  <c:v>0.16830694476425506</c:v>
                </c:pt>
                <c:pt idx="120">
                  <c:v>0.15388614510827978</c:v>
                </c:pt>
                <c:pt idx="121">
                  <c:v>0.1680984805682284</c:v>
                </c:pt>
                <c:pt idx="122">
                  <c:v>0.18573280317315574</c:v>
                </c:pt>
                <c:pt idx="123">
                  <c:v>0.13555252894757167</c:v>
                </c:pt>
                <c:pt idx="124">
                  <c:v>8.836054715844946E-2</c:v>
                </c:pt>
                <c:pt idx="125">
                  <c:v>6.6164066724034951E-2</c:v>
                </c:pt>
                <c:pt idx="126">
                  <c:v>6.8534652206792182E-2</c:v>
                </c:pt>
                <c:pt idx="127">
                  <c:v>8.5560497823104764E-2</c:v>
                </c:pt>
                <c:pt idx="128">
                  <c:v>9.1988363758551808E-2</c:v>
                </c:pt>
                <c:pt idx="129">
                  <c:v>0.1077906890046187</c:v>
                </c:pt>
                <c:pt idx="130">
                  <c:v>0.12670177989367185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E3-4C83-B18C-EB344630D963}"/>
            </c:ext>
          </c:extLst>
        </c:ser>
        <c:ser>
          <c:idx val="0"/>
          <c:order val="4"/>
          <c:tx>
            <c:strRef>
              <c:f>StromMix!$C$3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0A1921"/>
            </a:solidFill>
            <a:ln>
              <a:noFill/>
            </a:ln>
            <a:effectLst/>
          </c:spPr>
          <c:cat>
            <c:numRef>
              <c:f>StromMix!$B$4:$B$134</c:f>
              <c:numCache>
                <c:formatCode>General</c:formatCode>
                <c:ptCount val="131"/>
                <c:pt idx="0">
                  <c:v>2015</c:v>
                </c:pt>
                <c:pt idx="13">
                  <c:v>2016</c:v>
                </c:pt>
                <c:pt idx="25">
                  <c:v>2017</c:v>
                </c:pt>
                <c:pt idx="37">
                  <c:v>2018</c:v>
                </c:pt>
                <c:pt idx="49">
                  <c:v>2019</c:v>
                </c:pt>
                <c:pt idx="61">
                  <c:v>2020</c:v>
                </c:pt>
                <c:pt idx="73">
                  <c:v>2021</c:v>
                </c:pt>
                <c:pt idx="85">
                  <c:v>2022</c:v>
                </c:pt>
                <c:pt idx="97">
                  <c:v>2023</c:v>
                </c:pt>
                <c:pt idx="109">
                  <c:v>2024</c:v>
                </c:pt>
                <c:pt idx="121">
                  <c:v>2025</c:v>
                </c:pt>
              </c:numCache>
            </c:numRef>
          </c:cat>
          <c:val>
            <c:numRef>
              <c:f>StromMix!$C$4:$C$134</c:f>
              <c:numCache>
                <c:formatCode>0%</c:formatCode>
                <c:ptCount val="131"/>
                <c:pt idx="0">
                  <c:v>9.346425948792568E-2</c:v>
                </c:pt>
                <c:pt idx="1">
                  <c:v>6.2306160352891375E-2</c:v>
                </c:pt>
                <c:pt idx="2">
                  <c:v>6.0037444547643377E-2</c:v>
                </c:pt>
                <c:pt idx="3">
                  <c:v>6.0914121538348E-2</c:v>
                </c:pt>
                <c:pt idx="4">
                  <c:v>6.6568924013033756E-2</c:v>
                </c:pt>
                <c:pt idx="5">
                  <c:v>7.3541951016121376E-2</c:v>
                </c:pt>
                <c:pt idx="6">
                  <c:v>6.735978616844418E-2</c:v>
                </c:pt>
                <c:pt idx="7">
                  <c:v>6.4191413254086616E-2</c:v>
                </c:pt>
                <c:pt idx="8">
                  <c:v>6.5258874575492815E-2</c:v>
                </c:pt>
                <c:pt idx="9">
                  <c:v>6.0845444565778846E-2</c:v>
                </c:pt>
                <c:pt idx="10">
                  <c:v>6.3946953717426341E-2</c:v>
                </c:pt>
                <c:pt idx="11">
                  <c:v>6.049938033307499E-2</c:v>
                </c:pt>
                <c:pt idx="12">
                  <c:v>7.2053074870683867E-2</c:v>
                </c:pt>
                <c:pt idx="13">
                  <c:v>6.9175148742224871E-2</c:v>
                </c:pt>
                <c:pt idx="14">
                  <c:v>7.0965615965105255E-2</c:v>
                </c:pt>
                <c:pt idx="15">
                  <c:v>7.4367070375978089E-2</c:v>
                </c:pt>
                <c:pt idx="16">
                  <c:v>7.8538118215371572E-2</c:v>
                </c:pt>
                <c:pt idx="17">
                  <c:v>8.0781411980952567E-2</c:v>
                </c:pt>
                <c:pt idx="18">
                  <c:v>7.7537475928133412E-2</c:v>
                </c:pt>
                <c:pt idx="19">
                  <c:v>7.4776902515185914E-2</c:v>
                </c:pt>
                <c:pt idx="20">
                  <c:v>7.4800319719887293E-2</c:v>
                </c:pt>
                <c:pt idx="21">
                  <c:v>7.1016580725974679E-2</c:v>
                </c:pt>
                <c:pt idx="22">
                  <c:v>7.0512683364215192E-2</c:v>
                </c:pt>
                <c:pt idx="23">
                  <c:v>6.7836565533418866E-2</c:v>
                </c:pt>
                <c:pt idx="24">
                  <c:v>7.2926540629531675E-2</c:v>
                </c:pt>
                <c:pt idx="25">
                  <c:v>6.9994062313792141E-2</c:v>
                </c:pt>
                <c:pt idx="26">
                  <c:v>7.2001446250512927E-2</c:v>
                </c:pt>
                <c:pt idx="27">
                  <c:v>7.5344472749877892E-2</c:v>
                </c:pt>
                <c:pt idx="28">
                  <c:v>7.9830577192043006E-2</c:v>
                </c:pt>
                <c:pt idx="29">
                  <c:v>7.8269867365196644E-2</c:v>
                </c:pt>
                <c:pt idx="30">
                  <c:v>7.4382405767826426E-2</c:v>
                </c:pt>
                <c:pt idx="31">
                  <c:v>7.7642232906658337E-2</c:v>
                </c:pt>
                <c:pt idx="32">
                  <c:v>7.7278009607944453E-2</c:v>
                </c:pt>
                <c:pt idx="33">
                  <c:v>6.9771809836453244E-2</c:v>
                </c:pt>
                <c:pt idx="34">
                  <c:v>6.9035377411741344E-2</c:v>
                </c:pt>
                <c:pt idx="35">
                  <c:v>7.0163612111099852E-2</c:v>
                </c:pt>
                <c:pt idx="36">
                  <c:v>7.2333491293478575E-2</c:v>
                </c:pt>
                <c:pt idx="37">
                  <c:v>7.2942429464975728E-2</c:v>
                </c:pt>
                <c:pt idx="38">
                  <c:v>7.0322364363316736E-2</c:v>
                </c:pt>
                <c:pt idx="39">
                  <c:v>7.0069615766907845E-2</c:v>
                </c:pt>
                <c:pt idx="40">
                  <c:v>7.6329818298537688E-2</c:v>
                </c:pt>
                <c:pt idx="41">
                  <c:v>8.2258364565486533E-2</c:v>
                </c:pt>
                <c:pt idx="42">
                  <c:v>7.7363575105661747E-2</c:v>
                </c:pt>
                <c:pt idx="43">
                  <c:v>7.2630267127547235E-2</c:v>
                </c:pt>
                <c:pt idx="44">
                  <c:v>7.3356983681034119E-2</c:v>
                </c:pt>
                <c:pt idx="45">
                  <c:v>7.2396451656975183E-2</c:v>
                </c:pt>
                <c:pt idx="46">
                  <c:v>7.1815517188531242E-2</c:v>
                </c:pt>
                <c:pt idx="47">
                  <c:v>7.4079823728769312E-2</c:v>
                </c:pt>
                <c:pt idx="48">
                  <c:v>7.406640113574689E-2</c:v>
                </c:pt>
                <c:pt idx="49">
                  <c:v>6.8988315510312814E-2</c:v>
                </c:pt>
                <c:pt idx="50">
                  <c:v>7.2115597451431979E-2</c:v>
                </c:pt>
                <c:pt idx="51">
                  <c:v>7.3627185278890575E-2</c:v>
                </c:pt>
                <c:pt idx="52">
                  <c:v>7.9592190517778078E-2</c:v>
                </c:pt>
                <c:pt idx="53">
                  <c:v>8.6994784850225451E-2</c:v>
                </c:pt>
                <c:pt idx="54">
                  <c:v>8.6655127283879807E-2</c:v>
                </c:pt>
                <c:pt idx="55">
                  <c:v>7.8426697125013392E-2</c:v>
                </c:pt>
                <c:pt idx="56">
                  <c:v>8.0128129726791369E-2</c:v>
                </c:pt>
                <c:pt idx="57">
                  <c:v>7.4863711958487247E-2</c:v>
                </c:pt>
                <c:pt idx="58">
                  <c:v>7.5713137591357491E-2</c:v>
                </c:pt>
                <c:pt idx="59">
                  <c:v>7.5658133018444096E-2</c:v>
                </c:pt>
                <c:pt idx="60">
                  <c:v>8.059272799058681E-2</c:v>
                </c:pt>
                <c:pt idx="61">
                  <c:v>7.6111568073402872E-2</c:v>
                </c:pt>
                <c:pt idx="62">
                  <c:v>7.4844264913654021E-2</c:v>
                </c:pt>
                <c:pt idx="63">
                  <c:v>8.0977175602990184E-2</c:v>
                </c:pt>
                <c:pt idx="64">
                  <c:v>9.5320035399592995E-2</c:v>
                </c:pt>
                <c:pt idx="65">
                  <c:v>9.9769300135207073E-2</c:v>
                </c:pt>
                <c:pt idx="66">
                  <c:v>8.9682654272688511E-2</c:v>
                </c:pt>
                <c:pt idx="67">
                  <c:v>8.7156279875987105E-2</c:v>
                </c:pt>
                <c:pt idx="68">
                  <c:v>8.2718432589325236E-2</c:v>
                </c:pt>
                <c:pt idx="69">
                  <c:v>8.0529202809859479E-2</c:v>
                </c:pt>
                <c:pt idx="70">
                  <c:v>7.6092030568997313E-2</c:v>
                </c:pt>
                <c:pt idx="71">
                  <c:v>7.4759368742523452E-2</c:v>
                </c:pt>
                <c:pt idx="72">
                  <c:v>7.7871471128117445E-2</c:v>
                </c:pt>
                <c:pt idx="73">
                  <c:v>7.5295122510168677E-2</c:v>
                </c:pt>
                <c:pt idx="74">
                  <c:v>7.491438335547676E-2</c:v>
                </c:pt>
                <c:pt idx="75">
                  <c:v>7.6007665605797262E-2</c:v>
                </c:pt>
                <c:pt idx="76">
                  <c:v>7.9115555973423374E-2</c:v>
                </c:pt>
                <c:pt idx="77">
                  <c:v>8.7898667311224588E-2</c:v>
                </c:pt>
                <c:pt idx="78">
                  <c:v>7.8885393436613632E-2</c:v>
                </c:pt>
                <c:pt idx="79">
                  <c:v>8.1949960058716839E-2</c:v>
                </c:pt>
                <c:pt idx="80">
                  <c:v>8.3207016430112579E-2</c:v>
                </c:pt>
                <c:pt idx="81">
                  <c:v>7.7407386284606874E-2</c:v>
                </c:pt>
                <c:pt idx="82">
                  <c:v>7.5286531111098509E-2</c:v>
                </c:pt>
                <c:pt idx="83">
                  <c:v>7.4570845482169718E-2</c:v>
                </c:pt>
                <c:pt idx="84">
                  <c:v>7.541091875604003E-2</c:v>
                </c:pt>
                <c:pt idx="85">
                  <c:v>7.2817887070976806E-2</c:v>
                </c:pt>
                <c:pt idx="86">
                  <c:v>6.7931240634265602E-2</c:v>
                </c:pt>
                <c:pt idx="87">
                  <c:v>7.8111670172538214E-2</c:v>
                </c:pt>
                <c:pt idx="88">
                  <c:v>7.8761145975172475E-2</c:v>
                </c:pt>
                <c:pt idx="89">
                  <c:v>8.8734041066381386E-2</c:v>
                </c:pt>
                <c:pt idx="90">
                  <c:v>8.5980484717023145E-2</c:v>
                </c:pt>
                <c:pt idx="91">
                  <c:v>7.7024644979566917E-2</c:v>
                </c:pt>
                <c:pt idx="92">
                  <c:v>8.4828119875646771E-2</c:v>
                </c:pt>
                <c:pt idx="93">
                  <c:v>8.2337242903962563E-2</c:v>
                </c:pt>
                <c:pt idx="94">
                  <c:v>8.5843616566110559E-2</c:v>
                </c:pt>
                <c:pt idx="95">
                  <c:v>8.0353231516046897E-2</c:v>
                </c:pt>
                <c:pt idx="96">
                  <c:v>8.2704105149641258E-2</c:v>
                </c:pt>
                <c:pt idx="97">
                  <c:v>8.0299270051941249E-2</c:v>
                </c:pt>
                <c:pt idx="98">
                  <c:v>7.843602522910538E-2</c:v>
                </c:pt>
                <c:pt idx="99">
                  <c:v>7.9463593116938541E-2</c:v>
                </c:pt>
                <c:pt idx="100">
                  <c:v>8.9026942102609891E-2</c:v>
                </c:pt>
                <c:pt idx="101">
                  <c:v>9.603124616240033E-2</c:v>
                </c:pt>
                <c:pt idx="102">
                  <c:v>9.6891213760863279E-2</c:v>
                </c:pt>
                <c:pt idx="103">
                  <c:v>9.346425948792568E-2</c:v>
                </c:pt>
                <c:pt idx="104">
                  <c:v>0.112</c:v>
                </c:pt>
                <c:pt idx="105">
                  <c:v>0.106</c:v>
                </c:pt>
                <c:pt idx="106">
                  <c:v>9.2999999999999999E-2</c:v>
                </c:pt>
                <c:pt idx="107">
                  <c:v>8.5999999999999993E-2</c:v>
                </c:pt>
                <c:pt idx="108">
                  <c:v>8.2000000000000003E-2</c:v>
                </c:pt>
                <c:pt idx="109">
                  <c:v>7.7416399055042023E-2</c:v>
                </c:pt>
                <c:pt idx="110">
                  <c:v>8.3696411420878414E-2</c:v>
                </c:pt>
                <c:pt idx="111">
                  <c:v>9.164752883040872E-2</c:v>
                </c:pt>
                <c:pt idx="112">
                  <c:v>9.2367476662101961E-2</c:v>
                </c:pt>
                <c:pt idx="113">
                  <c:v>9.8867009830006194E-2</c:v>
                </c:pt>
                <c:pt idx="114">
                  <c:v>9.3492170273274E-2</c:v>
                </c:pt>
                <c:pt idx="115">
                  <c:v>9.3538399575477563E-2</c:v>
                </c:pt>
                <c:pt idx="116">
                  <c:v>9.4328940717627943E-2</c:v>
                </c:pt>
                <c:pt idx="117">
                  <c:v>9.0676250079236034E-2</c:v>
                </c:pt>
                <c:pt idx="118">
                  <c:v>9.491129291197116E-2</c:v>
                </c:pt>
                <c:pt idx="119">
                  <c:v>8.602979195044029E-2</c:v>
                </c:pt>
                <c:pt idx="120">
                  <c:v>8.6604271378698E-2</c:v>
                </c:pt>
                <c:pt idx="121">
                  <c:v>8.0084740146131927E-2</c:v>
                </c:pt>
                <c:pt idx="122">
                  <c:v>8.3125567763677619E-2</c:v>
                </c:pt>
                <c:pt idx="123">
                  <c:v>8.7844412203015046E-2</c:v>
                </c:pt>
                <c:pt idx="124">
                  <c:v>9.2241963688291975E-2</c:v>
                </c:pt>
                <c:pt idx="125">
                  <c:v>8.8667883974409195E-2</c:v>
                </c:pt>
                <c:pt idx="126">
                  <c:v>8.1414514072126451E-2</c:v>
                </c:pt>
                <c:pt idx="127">
                  <c:v>8.5006387035038475E-2</c:v>
                </c:pt>
                <c:pt idx="128">
                  <c:v>8.6178771715656327E-2</c:v>
                </c:pt>
                <c:pt idx="129">
                  <c:v>7.8907030689543217E-2</c:v>
                </c:pt>
                <c:pt idx="130">
                  <c:v>7.5795023770889758E-2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E3-4C83-B18C-EB344630D963}"/>
            </c:ext>
          </c:extLst>
        </c:ser>
        <c:ser>
          <c:idx val="2"/>
          <c:order val="5"/>
          <c:tx>
            <c:strRef>
              <c:f>StromMix!$D$3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StromMix!$B$4:$B$134</c:f>
              <c:numCache>
                <c:formatCode>General</c:formatCode>
                <c:ptCount val="131"/>
                <c:pt idx="0">
                  <c:v>2015</c:v>
                </c:pt>
                <c:pt idx="13">
                  <c:v>2016</c:v>
                </c:pt>
                <c:pt idx="25">
                  <c:v>2017</c:v>
                </c:pt>
                <c:pt idx="37">
                  <c:v>2018</c:v>
                </c:pt>
                <c:pt idx="49">
                  <c:v>2019</c:v>
                </c:pt>
                <c:pt idx="61">
                  <c:v>2020</c:v>
                </c:pt>
                <c:pt idx="73">
                  <c:v>2021</c:v>
                </c:pt>
                <c:pt idx="85">
                  <c:v>2022</c:v>
                </c:pt>
                <c:pt idx="97">
                  <c:v>2023</c:v>
                </c:pt>
                <c:pt idx="109">
                  <c:v>2024</c:v>
                </c:pt>
                <c:pt idx="121">
                  <c:v>2025</c:v>
                </c:pt>
              </c:numCache>
            </c:numRef>
          </c:cat>
          <c:val>
            <c:numRef>
              <c:f>StromMix!$D$4:$D$134</c:f>
              <c:numCache>
                <c:formatCode>0%</c:formatCode>
                <c:ptCount val="131"/>
                <c:pt idx="0">
                  <c:v>0.29850584985017381</c:v>
                </c:pt>
                <c:pt idx="1">
                  <c:v>0.19364366398924884</c:v>
                </c:pt>
                <c:pt idx="2">
                  <c:v>0.11442691907279472</c:v>
                </c:pt>
                <c:pt idx="3">
                  <c:v>0.14319371703115635</c:v>
                </c:pt>
                <c:pt idx="4">
                  <c:v>0.11663422983959269</c:v>
                </c:pt>
                <c:pt idx="5">
                  <c:v>0.13142448405803214</c:v>
                </c:pt>
                <c:pt idx="6">
                  <c:v>0.10030131386836999</c:v>
                </c:pt>
                <c:pt idx="7">
                  <c:v>0.13410207086026077</c:v>
                </c:pt>
                <c:pt idx="8">
                  <c:v>9.0469073984826828E-2</c:v>
                </c:pt>
                <c:pt idx="9">
                  <c:v>0.12115710620301626</c:v>
                </c:pt>
                <c:pt idx="10">
                  <c:v>8.621135604201198E-2</c:v>
                </c:pt>
                <c:pt idx="11">
                  <c:v>0.22138992067656102</c:v>
                </c:pt>
                <c:pt idx="12">
                  <c:v>0.24352624297112738</c:v>
                </c:pt>
                <c:pt idx="13">
                  <c:v>0.19037365882215626</c:v>
                </c:pt>
                <c:pt idx="14">
                  <c:v>0.21514039230724061</c:v>
                </c:pt>
                <c:pt idx="15">
                  <c:v>0.12851834266593928</c:v>
                </c:pt>
                <c:pt idx="16">
                  <c:v>0.14078688511613521</c:v>
                </c:pt>
                <c:pt idx="17">
                  <c:v>0.14799009737953317</c:v>
                </c:pt>
                <c:pt idx="18">
                  <c:v>8.2807282738017726E-2</c:v>
                </c:pt>
                <c:pt idx="19">
                  <c:v>0.11043106606254974</c:v>
                </c:pt>
                <c:pt idx="20">
                  <c:v>0.11040231572675666</c:v>
                </c:pt>
                <c:pt idx="21">
                  <c:v>9.5622144689658142E-2</c:v>
                </c:pt>
                <c:pt idx="22">
                  <c:v>0.11915512370557894</c:v>
                </c:pt>
                <c:pt idx="23">
                  <c:v>0.16491997981617013</c:v>
                </c:pt>
                <c:pt idx="24">
                  <c:v>0.18958958605399986</c:v>
                </c:pt>
                <c:pt idx="25">
                  <c:v>0.1536383105238108</c:v>
                </c:pt>
                <c:pt idx="26">
                  <c:v>0.21481242974627596</c:v>
                </c:pt>
                <c:pt idx="27">
                  <c:v>0.19690838913159983</c:v>
                </c:pt>
                <c:pt idx="28">
                  <c:v>0.18859005113581764</c:v>
                </c:pt>
                <c:pt idx="29">
                  <c:v>0.12862561682193124</c:v>
                </c:pt>
                <c:pt idx="30">
                  <c:v>0.16446194516226259</c:v>
                </c:pt>
                <c:pt idx="31">
                  <c:v>0.12995886611088184</c:v>
                </c:pt>
                <c:pt idx="32">
                  <c:v>0.12959083127135756</c:v>
                </c:pt>
                <c:pt idx="33">
                  <c:v>0.14711273842588599</c:v>
                </c:pt>
                <c:pt idx="34">
                  <c:v>0.26293493803638124</c:v>
                </c:pt>
                <c:pt idx="35">
                  <c:v>0.21234241272602353</c:v>
                </c:pt>
                <c:pt idx="36">
                  <c:v>0.29566173906220633</c:v>
                </c:pt>
                <c:pt idx="37">
                  <c:v>0.29193924772123359</c:v>
                </c:pt>
                <c:pt idx="38">
                  <c:v>0.17099851523633944</c:v>
                </c:pt>
                <c:pt idx="39">
                  <c:v>0.21534502348481108</c:v>
                </c:pt>
                <c:pt idx="40">
                  <c:v>0.21100681989781067</c:v>
                </c:pt>
                <c:pt idx="41">
                  <c:v>0.17643059629011293</c:v>
                </c:pt>
                <c:pt idx="42">
                  <c:v>0.13897264267287751</c:v>
                </c:pt>
                <c:pt idx="43">
                  <c:v>9.9909998782594156E-2</c:v>
                </c:pt>
                <c:pt idx="44">
                  <c:v>0.13709962790176108</c:v>
                </c:pt>
                <c:pt idx="45">
                  <c:v>0.18357290918689109</c:v>
                </c:pt>
                <c:pt idx="46">
                  <c:v>0.2270390130666475</c:v>
                </c:pt>
                <c:pt idx="47">
                  <c:v>0.21187232496949293</c:v>
                </c:pt>
                <c:pt idx="48">
                  <c:v>0.30124823647851695</c:v>
                </c:pt>
                <c:pt idx="49">
                  <c:v>0.28157796658091383</c:v>
                </c:pt>
                <c:pt idx="50">
                  <c:v>0.23872703653395508</c:v>
                </c:pt>
                <c:pt idx="51">
                  <c:v>0.33801030103534796</c:v>
                </c:pt>
                <c:pt idx="52">
                  <c:v>0.21158330460889566</c:v>
                </c:pt>
                <c:pt idx="53">
                  <c:v>0.20407925285431158</c:v>
                </c:pt>
                <c:pt idx="54">
                  <c:v>0.17600919603266005</c:v>
                </c:pt>
                <c:pt idx="55">
                  <c:v>0.16250254740456291</c:v>
                </c:pt>
                <c:pt idx="56">
                  <c:v>0.15222349347204167</c:v>
                </c:pt>
                <c:pt idx="57">
                  <c:v>0.22968096681114925</c:v>
                </c:pt>
                <c:pt idx="58">
                  <c:v>0.2561393981263283</c:v>
                </c:pt>
                <c:pt idx="59">
                  <c:v>0.22172916363824635</c:v>
                </c:pt>
                <c:pt idx="60">
                  <c:v>0.33396202430752714</c:v>
                </c:pt>
                <c:pt idx="61">
                  <c:v>0.33092238913437327</c:v>
                </c:pt>
                <c:pt idx="62">
                  <c:v>0.44702269606497103</c:v>
                </c:pt>
                <c:pt idx="63">
                  <c:v>0.32174646953738201</c:v>
                </c:pt>
                <c:pt idx="64">
                  <c:v>0.24666257023989352</c:v>
                </c:pt>
                <c:pt idx="65">
                  <c:v>0.21673817274742055</c:v>
                </c:pt>
                <c:pt idx="66">
                  <c:v>0.17868480788731569</c:v>
                </c:pt>
                <c:pt idx="67">
                  <c:v>0.18288618538827581</c:v>
                </c:pt>
                <c:pt idx="68">
                  <c:v>0.16911367380311368</c:v>
                </c:pt>
                <c:pt idx="69">
                  <c:v>0.15984335950375184</c:v>
                </c:pt>
                <c:pt idx="70">
                  <c:v>0.30669538668804469</c:v>
                </c:pt>
                <c:pt idx="71">
                  <c:v>0.2515497075720311</c:v>
                </c:pt>
                <c:pt idx="72">
                  <c:v>0.26047221582821944</c:v>
                </c:pt>
                <c:pt idx="73">
                  <c:v>0.24783103822067351</c:v>
                </c:pt>
                <c:pt idx="74">
                  <c:v>0.27270389459342737</c:v>
                </c:pt>
                <c:pt idx="75">
                  <c:v>0.25454099527572666</c:v>
                </c:pt>
                <c:pt idx="76">
                  <c:v>0.22629007285217928</c:v>
                </c:pt>
                <c:pt idx="77">
                  <c:v>0.25577631957106617</c:v>
                </c:pt>
                <c:pt idx="78">
                  <c:v>0.11411985684621612</c:v>
                </c:pt>
                <c:pt idx="79">
                  <c:v>0.15250108419401345</c:v>
                </c:pt>
                <c:pt idx="80">
                  <c:v>0.20931736626455122</c:v>
                </c:pt>
                <c:pt idx="81">
                  <c:v>0.14320363009557407</c:v>
                </c:pt>
                <c:pt idx="82">
                  <c:v>0.29302338127348182</c:v>
                </c:pt>
                <c:pt idx="83">
                  <c:v>0.23046232227077387</c:v>
                </c:pt>
                <c:pt idx="84">
                  <c:v>0.26691659583451921</c:v>
                </c:pt>
                <c:pt idx="85">
                  <c:v>0.33932740600259842</c:v>
                </c:pt>
                <c:pt idx="86">
                  <c:v>0.44740368561929295</c:v>
                </c:pt>
                <c:pt idx="87">
                  <c:v>0.18268212417554558</c:v>
                </c:pt>
                <c:pt idx="88">
                  <c:v>0.27260267946313843</c:v>
                </c:pt>
                <c:pt idx="89">
                  <c:v>0.20999659822039099</c:v>
                </c:pt>
                <c:pt idx="90">
                  <c:v>0.15291094630747543</c:v>
                </c:pt>
                <c:pt idx="91">
                  <c:v>0.17409003605397372</c:v>
                </c:pt>
                <c:pt idx="92">
                  <c:v>0.11999904976504804</c:v>
                </c:pt>
                <c:pt idx="93">
                  <c:v>0.20866275565957232</c:v>
                </c:pt>
                <c:pt idx="94">
                  <c:v>0.28765937717201245</c:v>
                </c:pt>
                <c:pt idx="95">
                  <c:v>0.31073717016205027</c:v>
                </c:pt>
                <c:pt idx="96">
                  <c:v>0.28464671045043588</c:v>
                </c:pt>
                <c:pt idx="97">
                  <c:v>0.39099692518143159</c:v>
                </c:pt>
                <c:pt idx="98">
                  <c:v>0.29073215094212473</c:v>
                </c:pt>
                <c:pt idx="99">
                  <c:v>0.33487514145777375</c:v>
                </c:pt>
                <c:pt idx="100">
                  <c:v>0.28068315190194676</c:v>
                </c:pt>
                <c:pt idx="101">
                  <c:v>0.24998183167185811</c:v>
                </c:pt>
                <c:pt idx="102">
                  <c:v>0.18658560404407928</c:v>
                </c:pt>
                <c:pt idx="103">
                  <c:v>0.29850584985017381</c:v>
                </c:pt>
                <c:pt idx="104">
                  <c:v>0.23</c:v>
                </c:pt>
                <c:pt idx="105">
                  <c:v>0.218</c:v>
                </c:pt>
                <c:pt idx="106">
                  <c:v>0.39200000000000002</c:v>
                </c:pt>
                <c:pt idx="107">
                  <c:v>0.42100000000000004</c:v>
                </c:pt>
                <c:pt idx="108">
                  <c:v>0.44700000000000001</c:v>
                </c:pt>
                <c:pt idx="109">
                  <c:v>0.42741157063061475</c:v>
                </c:pt>
                <c:pt idx="110">
                  <c:v>0.44100650386051743</c:v>
                </c:pt>
                <c:pt idx="111">
                  <c:v>0.33062687103251476</c:v>
                </c:pt>
                <c:pt idx="112">
                  <c:v>0.34947971917372267</c:v>
                </c:pt>
                <c:pt idx="113">
                  <c:v>0.2509494300097409</c:v>
                </c:pt>
                <c:pt idx="114">
                  <c:v>0.24033287203660683</c:v>
                </c:pt>
                <c:pt idx="115">
                  <c:v>0.23478574919471687</c:v>
                </c:pt>
                <c:pt idx="116">
                  <c:v>0.21573633260708211</c:v>
                </c:pt>
                <c:pt idx="117">
                  <c:v>0.32054584968667998</c:v>
                </c:pt>
                <c:pt idx="118">
                  <c:v>0.31850029522931084</c:v>
                </c:pt>
                <c:pt idx="119">
                  <c:v>0.33109661203667839</c:v>
                </c:pt>
                <c:pt idx="120">
                  <c:v>0.4114841098766171</c:v>
                </c:pt>
                <c:pt idx="121">
                  <c:v>0.37123317127432354</c:v>
                </c:pt>
                <c:pt idx="122">
                  <c:v>0.2534856743358081</c:v>
                </c:pt>
                <c:pt idx="123">
                  <c:v>0.23011157098756418</c:v>
                </c:pt>
                <c:pt idx="124">
                  <c:v>0.21422455423220332</c:v>
                </c:pt>
                <c:pt idx="125">
                  <c:v>0.28845112050555255</c:v>
                </c:pt>
                <c:pt idx="126">
                  <c:v>0.29975047795902043</c:v>
                </c:pt>
                <c:pt idx="127">
                  <c:v>0.22896878604640081</c:v>
                </c:pt>
                <c:pt idx="128">
                  <c:v>0.21770458521715175</c:v>
                </c:pt>
                <c:pt idx="129">
                  <c:v>0.34342338156112479</c:v>
                </c:pt>
                <c:pt idx="130">
                  <c:v>0.41439975503124149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E3-4C83-B18C-EB344630D963}"/>
            </c:ext>
          </c:extLst>
        </c:ser>
        <c:ser>
          <c:idx val="3"/>
          <c:order val="6"/>
          <c:tx>
            <c:strRef>
              <c:f>StromMix!$E$3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numRef>
              <c:f>StromMix!$B$4:$B$134</c:f>
              <c:numCache>
                <c:formatCode>General</c:formatCode>
                <c:ptCount val="131"/>
                <c:pt idx="0">
                  <c:v>2015</c:v>
                </c:pt>
                <c:pt idx="13">
                  <c:v>2016</c:v>
                </c:pt>
                <c:pt idx="25">
                  <c:v>2017</c:v>
                </c:pt>
                <c:pt idx="37">
                  <c:v>2018</c:v>
                </c:pt>
                <c:pt idx="49">
                  <c:v>2019</c:v>
                </c:pt>
                <c:pt idx="61">
                  <c:v>2020</c:v>
                </c:pt>
                <c:pt idx="73">
                  <c:v>2021</c:v>
                </c:pt>
                <c:pt idx="85">
                  <c:v>2022</c:v>
                </c:pt>
                <c:pt idx="97">
                  <c:v>2023</c:v>
                </c:pt>
                <c:pt idx="109">
                  <c:v>2024</c:v>
                </c:pt>
                <c:pt idx="121">
                  <c:v>2025</c:v>
                </c:pt>
              </c:numCache>
            </c:numRef>
          </c:cat>
          <c:val>
            <c:numRef>
              <c:f>StromMix!$E$4:$E$134</c:f>
              <c:numCache>
                <c:formatCode>0%</c:formatCode>
                <c:ptCount val="131"/>
                <c:pt idx="0">
                  <c:v>0.22522615131882925</c:v>
                </c:pt>
                <c:pt idx="1">
                  <c:v>1.1599525002141854E-2</c:v>
                </c:pt>
                <c:pt idx="2">
                  <c:v>3.0471185188631775E-2</c:v>
                </c:pt>
                <c:pt idx="3">
                  <c:v>5.9118064622208914E-2</c:v>
                </c:pt>
                <c:pt idx="4">
                  <c:v>0.1034040597617685</c:v>
                </c:pt>
                <c:pt idx="5">
                  <c:v>0.11016785890381059</c:v>
                </c:pt>
                <c:pt idx="6">
                  <c:v>0.11151221019767929</c:v>
                </c:pt>
                <c:pt idx="7">
                  <c:v>0.11247286100707235</c:v>
                </c:pt>
                <c:pt idx="8">
                  <c:v>0.10816271402637567</c:v>
                </c:pt>
                <c:pt idx="9">
                  <c:v>7.0465483446840754E-2</c:v>
                </c:pt>
                <c:pt idx="10">
                  <c:v>4.2127495077119222E-2</c:v>
                </c:pt>
                <c:pt idx="11">
                  <c:v>2.3838952348960392E-2</c:v>
                </c:pt>
                <c:pt idx="12">
                  <c:v>1.7873796654855015E-2</c:v>
                </c:pt>
                <c:pt idx="13">
                  <c:v>1.3243059851938105E-2</c:v>
                </c:pt>
                <c:pt idx="14">
                  <c:v>2.7328229344249871E-2</c:v>
                </c:pt>
                <c:pt idx="15">
                  <c:v>5.1393617714906886E-2</c:v>
                </c:pt>
                <c:pt idx="16">
                  <c:v>8.8381620853643414E-2</c:v>
                </c:pt>
                <c:pt idx="17">
                  <c:v>0.11360191484027708</c:v>
                </c:pt>
                <c:pt idx="18">
                  <c:v>0.11701102140108316</c:v>
                </c:pt>
                <c:pt idx="19">
                  <c:v>0.11544563970350546</c:v>
                </c:pt>
                <c:pt idx="20">
                  <c:v>0.10869332213828205</c:v>
                </c:pt>
                <c:pt idx="21">
                  <c:v>8.7233235524220951E-2</c:v>
                </c:pt>
                <c:pt idx="22">
                  <c:v>3.5433322610077041E-2</c:v>
                </c:pt>
                <c:pt idx="23">
                  <c:v>2.1080586118216151E-2</c:v>
                </c:pt>
                <c:pt idx="24">
                  <c:v>1.6362501605901768E-2</c:v>
                </c:pt>
                <c:pt idx="25">
                  <c:v>1.5791811535045022E-2</c:v>
                </c:pt>
                <c:pt idx="26">
                  <c:v>3.2305983602608876E-2</c:v>
                </c:pt>
                <c:pt idx="27">
                  <c:v>6.8171882527126484E-2</c:v>
                </c:pt>
                <c:pt idx="28">
                  <c:v>8.9974883469855133E-2</c:v>
                </c:pt>
                <c:pt idx="29">
                  <c:v>0.11672869077002851</c:v>
                </c:pt>
                <c:pt idx="30">
                  <c:v>0.1242321349699755</c:v>
                </c:pt>
                <c:pt idx="31">
                  <c:v>0.11557880774208069</c:v>
                </c:pt>
                <c:pt idx="32">
                  <c:v>0.10824737646311422</c:v>
                </c:pt>
                <c:pt idx="33">
                  <c:v>7.1770288396998158E-2</c:v>
                </c:pt>
                <c:pt idx="34">
                  <c:v>4.4691279879017907E-2</c:v>
                </c:pt>
                <c:pt idx="35">
                  <c:v>1.7121979658053659E-2</c:v>
                </c:pt>
                <c:pt idx="36">
                  <c:v>1.0002367509382401E-2</c:v>
                </c:pt>
                <c:pt idx="37">
                  <c:v>1.4815240959761809E-2</c:v>
                </c:pt>
                <c:pt idx="38">
                  <c:v>3.9483393572397274E-2</c:v>
                </c:pt>
                <c:pt idx="39">
                  <c:v>5.4846036494389447E-2</c:v>
                </c:pt>
                <c:pt idx="40">
                  <c:v>0.11470490021650377</c:v>
                </c:pt>
                <c:pt idx="41">
                  <c:v>0.1450077614206367</c:v>
                </c:pt>
                <c:pt idx="42">
                  <c:v>0.12925386851264703</c:v>
                </c:pt>
                <c:pt idx="43">
                  <c:v>0.14015249202841207</c:v>
                </c:pt>
                <c:pt idx="44">
                  <c:v>0.11712956580159158</c:v>
                </c:pt>
                <c:pt idx="45">
                  <c:v>9.4418970149682022E-2</c:v>
                </c:pt>
                <c:pt idx="46">
                  <c:v>5.8203292689505512E-2</c:v>
                </c:pt>
                <c:pt idx="47">
                  <c:v>2.4851995938104186E-2</c:v>
                </c:pt>
                <c:pt idx="48">
                  <c:v>1.0919923476752148E-2</c:v>
                </c:pt>
                <c:pt idx="49">
                  <c:v>1.4219198644073444E-2</c:v>
                </c:pt>
                <c:pt idx="50">
                  <c:v>4.8316362755646186E-2</c:v>
                </c:pt>
                <c:pt idx="51">
                  <c:v>6.3484096414677227E-2</c:v>
                </c:pt>
                <c:pt idx="52">
                  <c:v>0.12006011435284815</c:v>
                </c:pt>
                <c:pt idx="53">
                  <c:v>0.12480647798049253</c:v>
                </c:pt>
                <c:pt idx="54">
                  <c:v>0.17258048391942654</c:v>
                </c:pt>
                <c:pt idx="55">
                  <c:v>0.14235511711408166</c:v>
                </c:pt>
                <c:pt idx="56">
                  <c:v>0.13588881472877562</c:v>
                </c:pt>
                <c:pt idx="57">
                  <c:v>9.7941674566563691E-2</c:v>
                </c:pt>
                <c:pt idx="58">
                  <c:v>5.3242632177821402E-2</c:v>
                </c:pt>
                <c:pt idx="59">
                  <c:v>2.3037938961803339E-2</c:v>
                </c:pt>
                <c:pt idx="60">
                  <c:v>2.049057069172314E-2</c:v>
                </c:pt>
                <c:pt idx="61">
                  <c:v>2.2766886390202006E-2</c:v>
                </c:pt>
                <c:pt idx="62">
                  <c:v>3.6915603371609124E-2</c:v>
                </c:pt>
                <c:pt idx="63">
                  <c:v>9.3217542488854083E-2</c:v>
                </c:pt>
                <c:pt idx="64">
                  <c:v>0.17725245990465144</c:v>
                </c:pt>
                <c:pt idx="65">
                  <c:v>0.17529724254402038</c:v>
                </c:pt>
                <c:pt idx="66">
                  <c:v>0.15995831672120256</c:v>
                </c:pt>
                <c:pt idx="67">
                  <c:v>0.16407824967141493</c:v>
                </c:pt>
                <c:pt idx="68">
                  <c:v>0.1368691612510953</c:v>
                </c:pt>
                <c:pt idx="69">
                  <c:v>0.11705125018591937</c:v>
                </c:pt>
                <c:pt idx="70">
                  <c:v>4.7770529848248769E-2</c:v>
                </c:pt>
                <c:pt idx="71">
                  <c:v>3.3999289384165347E-2</c:v>
                </c:pt>
                <c:pt idx="72">
                  <c:v>1.5327391432396776E-2</c:v>
                </c:pt>
                <c:pt idx="73">
                  <c:v>1.3263661250094963E-2</c:v>
                </c:pt>
                <c:pt idx="74">
                  <c:v>4.8611211742102804E-2</c:v>
                </c:pt>
                <c:pt idx="75">
                  <c:v>9.2251060318853634E-2</c:v>
                </c:pt>
                <c:pt idx="76">
                  <c:v>0.13046445596295272</c:v>
                </c:pt>
                <c:pt idx="77">
                  <c:v>0.15005916367222477</c:v>
                </c:pt>
                <c:pt idx="78">
                  <c:v>0.18466286178716529</c:v>
                </c:pt>
                <c:pt idx="79">
                  <c:v>0.16058875367124872</c:v>
                </c:pt>
                <c:pt idx="80">
                  <c:v>0.13693110731612751</c:v>
                </c:pt>
                <c:pt idx="81">
                  <c:v>0.11846113863299658</c:v>
                </c:pt>
                <c:pt idx="82">
                  <c:v>7.2288198162540132E-2</c:v>
                </c:pt>
                <c:pt idx="83">
                  <c:v>2.488985965904867E-2</c:v>
                </c:pt>
                <c:pt idx="84">
                  <c:v>1.5628637058774618E-2</c:v>
                </c:pt>
                <c:pt idx="85">
                  <c:v>2.0617586211635414E-2</c:v>
                </c:pt>
                <c:pt idx="86">
                  <c:v>4.8388885813633639E-2</c:v>
                </c:pt>
                <c:pt idx="87">
                  <c:v>0.12326204844647776</c:v>
                </c:pt>
                <c:pt idx="88">
                  <c:v>0.1337526530844414</c:v>
                </c:pt>
                <c:pt idx="89">
                  <c:v>0.19590381925283762</c:v>
                </c:pt>
                <c:pt idx="90">
                  <c:v>0.2131464601037043</c:v>
                </c:pt>
                <c:pt idx="91">
                  <c:v>0.18961981266185776</c:v>
                </c:pt>
                <c:pt idx="92">
                  <c:v>0.19363093198650816</c:v>
                </c:pt>
                <c:pt idx="93">
                  <c:v>0.1242573070878127</c:v>
                </c:pt>
                <c:pt idx="94">
                  <c:v>9.3036306561961615E-2</c:v>
                </c:pt>
                <c:pt idx="95">
                  <c:v>4.1223615094467841E-2</c:v>
                </c:pt>
                <c:pt idx="96">
                  <c:v>1.5638757168472281E-2</c:v>
                </c:pt>
                <c:pt idx="97">
                  <c:v>1.9298221246120878E-2</c:v>
                </c:pt>
                <c:pt idx="98">
                  <c:v>5.702930725597298E-2</c:v>
                </c:pt>
                <c:pt idx="99">
                  <c:v>8.6897967810325466E-2</c:v>
                </c:pt>
                <c:pt idx="100">
                  <c:v>0.15044340462785089</c:v>
                </c:pt>
                <c:pt idx="101">
                  <c:v>0.23547783243335196</c:v>
                </c:pt>
                <c:pt idx="102">
                  <c:v>0.27094584225456814</c:v>
                </c:pt>
                <c:pt idx="103">
                  <c:v>0.22522615131882925</c:v>
                </c:pt>
                <c:pt idx="104">
                  <c:v>0.21299999999999999</c:v>
                </c:pt>
                <c:pt idx="105">
                  <c:v>0.21100000000000002</c:v>
                </c:pt>
                <c:pt idx="106">
                  <c:v>0.09</c:v>
                </c:pt>
                <c:pt idx="107">
                  <c:v>3.6000000000000004E-2</c:v>
                </c:pt>
                <c:pt idx="108">
                  <c:v>1.9E-2</c:v>
                </c:pt>
                <c:pt idx="109">
                  <c:v>3.2378777571661882E-2</c:v>
                </c:pt>
                <c:pt idx="110">
                  <c:v>5.7414928290445116E-2</c:v>
                </c:pt>
                <c:pt idx="111">
                  <c:v>0.12733936984092409</c:v>
                </c:pt>
                <c:pt idx="112">
                  <c:v>0.18770450797538912</c:v>
                </c:pt>
                <c:pt idx="113">
                  <c:v>0.26310742412768529</c:v>
                </c:pt>
                <c:pt idx="114">
                  <c:v>0.27491751009198645</c:v>
                </c:pt>
                <c:pt idx="115">
                  <c:v>0.28216591340497488</c:v>
                </c:pt>
                <c:pt idx="116">
                  <c:v>0.27752656146633414</c:v>
                </c:pt>
                <c:pt idx="117">
                  <c:v>0.18602294271090483</c:v>
                </c:pt>
                <c:pt idx="118">
                  <c:v>0.10226785415792303</c:v>
                </c:pt>
                <c:pt idx="119">
                  <c:v>4.1151103284982449E-2</c:v>
                </c:pt>
                <c:pt idx="120">
                  <c:v>2.745245677780132E-2</c:v>
                </c:pt>
                <c:pt idx="121">
                  <c:v>3.7334760961113649E-2</c:v>
                </c:pt>
                <c:pt idx="122">
                  <c:v>7.9103375269662796E-2</c:v>
                </c:pt>
                <c:pt idx="123">
                  <c:v>0.1774490359112974</c:v>
                </c:pt>
                <c:pt idx="124">
                  <c:v>0.26237254064105175</c:v>
                </c:pt>
                <c:pt idx="125">
                  <c:v>0.29344995644123512</c:v>
                </c:pt>
                <c:pt idx="126">
                  <c:v>0.30132593649238476</c:v>
                </c:pt>
                <c:pt idx="127">
                  <c:v>0.2645335024708273</c:v>
                </c:pt>
                <c:pt idx="128">
                  <c:v>0.30317808112351435</c:v>
                </c:pt>
                <c:pt idx="129">
                  <c:v>0.19074364329546378</c:v>
                </c:pt>
                <c:pt idx="130">
                  <c:v>9.5695512576215613E-2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E3-4C83-B18C-EB344630D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715375"/>
        <c:axId val="241715855"/>
      </c:areaChart>
      <c:catAx>
        <c:axId val="241715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241715855"/>
        <c:crosses val="autoZero"/>
        <c:auto val="1"/>
        <c:lblAlgn val="ctr"/>
        <c:lblOffset val="100"/>
        <c:noMultiLvlLbl val="0"/>
      </c:catAx>
      <c:valAx>
        <c:axId val="24171585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241715375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333333"/>
          </a:solidFill>
        </a:defRPr>
      </a:pPr>
      <a:endParaRPr lang="en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b="1" dirty="0"/>
              <a:t>Stromimporte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21-4FB7-BF33-1DB5BB2DCB82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21-4FB7-BF33-1DB5BB2DCB82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21-4FB7-BF33-1DB5BB2DCB82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21-4FB7-BF33-1DB5BB2DCB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'Energie Importe'!$P$1:$S$1</c:f>
              <c:strCache>
                <c:ptCount val="4"/>
                <c:pt idx="0">
                  <c:v>Kernenergie</c:v>
                </c:pt>
                <c:pt idx="1">
                  <c:v>Kohle</c:v>
                </c:pt>
                <c:pt idx="2">
                  <c:v>Gas</c:v>
                </c:pt>
                <c:pt idx="3">
                  <c:v>EE</c:v>
                </c:pt>
              </c:strCache>
            </c:strRef>
          </c:cat>
          <c:val>
            <c:numRef>
              <c:f>'Energie Importe'!$P$25:$S$25</c:f>
              <c:numCache>
                <c:formatCode>0%</c:formatCode>
                <c:ptCount val="4"/>
                <c:pt idx="0">
                  <c:v>0.27491630762764024</c:v>
                </c:pt>
                <c:pt idx="1">
                  <c:v>0.11640370498251092</c:v>
                </c:pt>
                <c:pt idx="2">
                  <c:v>6.1744704487112126E-2</c:v>
                </c:pt>
                <c:pt idx="3">
                  <c:v>0.54693528290273674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21-4FB7-BF33-1DB5BB2DC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b="1"/>
              <a:t>Strom Im- und Export Deutschland [TWh]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'Energie Importe'!$C$29</c:f>
              <c:strCache>
                <c:ptCount val="1"/>
                <c:pt idx="0">
                  <c:v>Importe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'Energie Importe'!$A$30:$A$39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'Energie Importe'!$C$30:$C$39</c:f>
              <c:numCache>
                <c:formatCode>_(* #,##0.00_);_(* \(#,##0.00\);_(* "-"??_);_(@_)</c:formatCode>
                <c:ptCount val="10"/>
                <c:pt idx="0">
                  <c:v>17.37</c:v>
                </c:pt>
                <c:pt idx="1">
                  <c:v>13.025</c:v>
                </c:pt>
                <c:pt idx="2">
                  <c:v>16.995000000000001</c:v>
                </c:pt>
                <c:pt idx="3">
                  <c:v>19.114000000000001</c:v>
                </c:pt>
                <c:pt idx="4">
                  <c:v>23.986000000000001</c:v>
                </c:pt>
                <c:pt idx="5">
                  <c:v>33.673000000000002</c:v>
                </c:pt>
                <c:pt idx="6">
                  <c:v>39.055999999999997</c:v>
                </c:pt>
                <c:pt idx="7">
                  <c:v>35.389000000000003</c:v>
                </c:pt>
                <c:pt idx="8">
                  <c:v>54.067</c:v>
                </c:pt>
                <c:pt idx="9">
                  <c:v>66.613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EE-4D14-9B9A-340FCDD27278}"/>
            </c:ext>
          </c:extLst>
        </c:ser>
        <c:ser>
          <c:idx val="1"/>
          <c:order val="1"/>
          <c:tx>
            <c:strRef>
              <c:f>'Energie Importe'!$D$29</c:f>
              <c:strCache>
                <c:ptCount val="1"/>
                <c:pt idx="0">
                  <c:v>Exporte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'Energie Importe'!$A$30:$A$39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'Energie Importe'!$D$30:$D$39</c:f>
              <c:numCache>
                <c:formatCode>_(* #,##0.00_);_(* \(#,##0.00\);_(* "-"??_);_(@_)</c:formatCode>
                <c:ptCount val="10"/>
                <c:pt idx="0">
                  <c:v>73.988</c:v>
                </c:pt>
                <c:pt idx="1">
                  <c:v>71.03</c:v>
                </c:pt>
                <c:pt idx="2">
                  <c:v>77.126000000000005</c:v>
                </c:pt>
                <c:pt idx="3">
                  <c:v>73.298000000000002</c:v>
                </c:pt>
                <c:pt idx="4">
                  <c:v>59.151000000000003</c:v>
                </c:pt>
                <c:pt idx="5">
                  <c:v>52.173000000000002</c:v>
                </c:pt>
                <c:pt idx="6">
                  <c:v>56.848999999999997</c:v>
                </c:pt>
                <c:pt idx="7">
                  <c:v>62.238</c:v>
                </c:pt>
                <c:pt idx="8">
                  <c:v>42.335000000000001</c:v>
                </c:pt>
                <c:pt idx="9">
                  <c:v>38.295999999999999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EE-4D14-9B9A-340FCDD27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5577903"/>
        <c:axId val="1995578383"/>
      </c:lineChart>
      <c:catAx>
        <c:axId val="199557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95578383"/>
        <c:crosses val="autoZero"/>
        <c:auto val="1"/>
        <c:lblAlgn val="ctr"/>
        <c:lblOffset val="100"/>
        <c:noMultiLvlLbl val="0"/>
      </c:catAx>
      <c:valAx>
        <c:axId val="199557838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9557790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Solar &amp; Wind Ausbau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Ausbauziele!$H$59</c:f>
              <c:strCache>
                <c:ptCount val="1"/>
                <c:pt idx="0">
                  <c:v>Solar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55-4D5A-BF8E-A398CCA5F786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5855-4D5A-BF8E-A398CCA5F786}"/>
              </c:ext>
            </c:extLst>
          </c:dPt>
          <c:cat>
            <c:numRef>
              <c:f>Ausbauziele!$B$75:$B$86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Ausbauziele!$H$75:$H$86</c:f>
              <c:numCache>
                <c:formatCode>0%</c:formatCode>
                <c:ptCount val="12"/>
                <c:pt idx="0">
                  <c:v>7.641927777777778E-2</c:v>
                </c:pt>
                <c:pt idx="1">
                  <c:v>0.16541066666666665</c:v>
                </c:pt>
                <c:pt idx="2">
                  <c:v>0.20768705555555553</c:v>
                </c:pt>
                <c:pt idx="3">
                  <c:v>0.25821588888888886</c:v>
                </c:pt>
                <c:pt idx="4">
                  <c:v>0.31899738888888884</c:v>
                </c:pt>
                <c:pt idx="5">
                  <c:v>0.37234005555555549</c:v>
                </c:pt>
                <c:pt idx="6">
                  <c:v>0.44555099999999997</c:v>
                </c:pt>
                <c:pt idx="7">
                  <c:v>0.54096444444444447</c:v>
                </c:pt>
                <c:pt idx="8">
                  <c:v>0.58526444444444448</c:v>
                </c:pt>
                <c:pt idx="9">
                  <c:v>0.63430322222222224</c:v>
                </c:pt>
                <c:pt idx="10">
                  <c:v>0.64078700000000011</c:v>
                </c:pt>
                <c:pt idx="11">
                  <c:v>0.64078700000000011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55-4D5A-BF8E-A398CCA5F786}"/>
            </c:ext>
          </c:extLst>
        </c:ser>
        <c:ser>
          <c:idx val="2"/>
          <c:order val="1"/>
          <c:tx>
            <c:strRef>
              <c:f>Ausbauziele!$C$59</c:f>
              <c:strCache>
                <c:ptCount val="1"/>
                <c:pt idx="0">
                  <c:v>Ziel 2024</c:v>
                </c:pt>
              </c:strCache>
            </c:strRef>
          </c:tx>
          <c:spPr>
            <a:ln w="6350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Ausbauziele!$B$75:$B$86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Ausbauziele!$C$75:$C$86</c:f>
              <c:numCache>
                <c:formatCode>0%</c:formatCode>
                <c:ptCount val="12"/>
                <c:pt idx="0">
                  <c:v>8.3333333333333329E-2</c:v>
                </c:pt>
                <c:pt idx="1">
                  <c:v>0.16666666666666666</c:v>
                </c:pt>
                <c:pt idx="2">
                  <c:v>0.25</c:v>
                </c:pt>
                <c:pt idx="3">
                  <c:v>0.33333333333333331</c:v>
                </c:pt>
                <c:pt idx="4">
                  <c:v>0.41666666666666663</c:v>
                </c:pt>
                <c:pt idx="5">
                  <c:v>0.49999999999999994</c:v>
                </c:pt>
                <c:pt idx="6">
                  <c:v>0.58333333333333326</c:v>
                </c:pt>
                <c:pt idx="7">
                  <c:v>0.66666666666666663</c:v>
                </c:pt>
                <c:pt idx="8">
                  <c:v>0.75</c:v>
                </c:pt>
                <c:pt idx="9">
                  <c:v>0.83333333333333337</c:v>
                </c:pt>
                <c:pt idx="10">
                  <c:v>0.91666666666666674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55-4D5A-BF8E-A398CCA5F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0161472"/>
        <c:axId val="1540161952"/>
      </c:lineChart>
      <c:dateAx>
        <c:axId val="15401614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0161952"/>
        <c:crosses val="autoZero"/>
        <c:auto val="1"/>
        <c:lblOffset val="100"/>
        <c:baseTimeUnit val="months"/>
      </c:dateAx>
      <c:valAx>
        <c:axId val="15401619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016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de-DE" b="1"/>
              <a:t>Jährlicher Zubau Solar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Ausbauziele!$P$34</c:f>
              <c:strCache>
                <c:ptCount val="1"/>
                <c:pt idx="0">
                  <c:v>IST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AA-4A7D-AD6A-081D662E41BB}"/>
              </c:ext>
            </c:extLst>
          </c:dPt>
          <c:cat>
            <c:numRef>
              <c:f>Ausbauziele!$K$35:$K$69</c:f>
              <c:numCache>
                <c:formatCode>General</c:formatCode>
                <c:ptCount val="35"/>
                <c:pt idx="0">
                  <c:v>2000</c:v>
                </c:pt>
                <c:pt idx="2">
                  <c:v>2002</c:v>
                </c:pt>
                <c:pt idx="4">
                  <c:v>2004</c:v>
                </c:pt>
                <c:pt idx="6">
                  <c:v>2006</c:v>
                </c:pt>
                <c:pt idx="8">
                  <c:v>2008</c:v>
                </c:pt>
                <c:pt idx="10">
                  <c:v>2010</c:v>
                </c:pt>
                <c:pt idx="12">
                  <c:v>2012</c:v>
                </c:pt>
                <c:pt idx="14">
                  <c:v>2014</c:v>
                </c:pt>
                <c:pt idx="16">
                  <c:v>2016</c:v>
                </c:pt>
                <c:pt idx="18">
                  <c:v>2018</c:v>
                </c:pt>
                <c:pt idx="20">
                  <c:v>2020</c:v>
                </c:pt>
                <c:pt idx="22">
                  <c:v>2022</c:v>
                </c:pt>
                <c:pt idx="24">
                  <c:v>2024</c:v>
                </c:pt>
                <c:pt idx="26">
                  <c:v>2026</c:v>
                </c:pt>
                <c:pt idx="28">
                  <c:v>2028</c:v>
                </c:pt>
                <c:pt idx="30">
                  <c:v>2030</c:v>
                </c:pt>
                <c:pt idx="32">
                  <c:v>2032</c:v>
                </c:pt>
                <c:pt idx="34">
                  <c:v>2034</c:v>
                </c:pt>
              </c:numCache>
            </c:numRef>
          </c:cat>
          <c:val>
            <c:numRef>
              <c:f>Ausbauziele!$P$35:$P$69</c:f>
              <c:numCache>
                <c:formatCode>General</c:formatCode>
                <c:ptCount val="35"/>
                <c:pt idx="0">
                  <c:v>0.1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0.7</c:v>
                </c:pt>
                <c:pt idx="5">
                  <c:v>0.9</c:v>
                </c:pt>
                <c:pt idx="6">
                  <c:v>0.9</c:v>
                </c:pt>
                <c:pt idx="7">
                  <c:v>1.3</c:v>
                </c:pt>
                <c:pt idx="8">
                  <c:v>2</c:v>
                </c:pt>
                <c:pt idx="9">
                  <c:v>4.5</c:v>
                </c:pt>
                <c:pt idx="10">
                  <c:v>7.4</c:v>
                </c:pt>
                <c:pt idx="11">
                  <c:v>7.9</c:v>
                </c:pt>
                <c:pt idx="12">
                  <c:v>8.1</c:v>
                </c:pt>
                <c:pt idx="13">
                  <c:v>2.6</c:v>
                </c:pt>
                <c:pt idx="14">
                  <c:v>1.2</c:v>
                </c:pt>
                <c:pt idx="15">
                  <c:v>1.4</c:v>
                </c:pt>
                <c:pt idx="16">
                  <c:v>1.4</c:v>
                </c:pt>
                <c:pt idx="17">
                  <c:v>1.6</c:v>
                </c:pt>
                <c:pt idx="18">
                  <c:v>2.9</c:v>
                </c:pt>
                <c:pt idx="19">
                  <c:v>3.7</c:v>
                </c:pt>
                <c:pt idx="20">
                  <c:v>4.8</c:v>
                </c:pt>
                <c:pt idx="21">
                  <c:v>5</c:v>
                </c:pt>
                <c:pt idx="22">
                  <c:v>6.9</c:v>
                </c:pt>
                <c:pt idx="23">
                  <c:v>13.3</c:v>
                </c:pt>
                <c:pt idx="24" formatCode="_(* #,##0.00_);_(* \(#,##0.00\);_(* &quot;-&quot;??_);_(@_)">
                  <c:v>16.73</c:v>
                </c:pt>
                <c:pt idx="25" formatCode="_-* #,##0.00\ _€_-;\-* #,##0.00\ _€_-;_-* &quot;-&quot;??\ _€_-;_-@_-">
                  <c:v>11.534166000000001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A-4A7D-AD6A-081D662E41BB}"/>
            </c:ext>
          </c:extLst>
        </c:ser>
        <c:ser>
          <c:idx val="1"/>
          <c:order val="1"/>
          <c:tx>
            <c:strRef>
              <c:f>Ausbauziele!$Q$34</c:f>
              <c:strCache>
                <c:ptCount val="1"/>
                <c:pt idx="0">
                  <c:v>Ziellücke</c:v>
                </c:pt>
              </c:strCache>
            </c:strRef>
          </c:tx>
          <c:spPr>
            <a:solidFill>
              <a:srgbClr val="FFF3CD"/>
            </a:solidFill>
            <a:ln>
              <a:noFill/>
            </a:ln>
            <a:effectLst/>
          </c:spPr>
          <c:invertIfNegative val="0"/>
          <c:cat>
            <c:numRef>
              <c:f>Ausbauziele!$K$35:$K$69</c:f>
              <c:numCache>
                <c:formatCode>General</c:formatCode>
                <c:ptCount val="35"/>
                <c:pt idx="0">
                  <c:v>2000</c:v>
                </c:pt>
                <c:pt idx="2">
                  <c:v>2002</c:v>
                </c:pt>
                <c:pt idx="4">
                  <c:v>2004</c:v>
                </c:pt>
                <c:pt idx="6">
                  <c:v>2006</c:v>
                </c:pt>
                <c:pt idx="8">
                  <c:v>2008</c:v>
                </c:pt>
                <c:pt idx="10">
                  <c:v>2010</c:v>
                </c:pt>
                <c:pt idx="12">
                  <c:v>2012</c:v>
                </c:pt>
                <c:pt idx="14">
                  <c:v>2014</c:v>
                </c:pt>
                <c:pt idx="16">
                  <c:v>2016</c:v>
                </c:pt>
                <c:pt idx="18">
                  <c:v>2018</c:v>
                </c:pt>
                <c:pt idx="20">
                  <c:v>2020</c:v>
                </c:pt>
                <c:pt idx="22">
                  <c:v>2022</c:v>
                </c:pt>
                <c:pt idx="24">
                  <c:v>2024</c:v>
                </c:pt>
                <c:pt idx="26">
                  <c:v>2026</c:v>
                </c:pt>
                <c:pt idx="28">
                  <c:v>2028</c:v>
                </c:pt>
                <c:pt idx="30">
                  <c:v>2030</c:v>
                </c:pt>
                <c:pt idx="32">
                  <c:v>2032</c:v>
                </c:pt>
                <c:pt idx="34">
                  <c:v>2034</c:v>
                </c:pt>
              </c:numCache>
            </c:numRef>
          </c:cat>
          <c:val>
            <c:numRef>
              <c:f>Ausbauziele!$Q$35:$Q$69</c:f>
              <c:numCache>
                <c:formatCode>General</c:formatCode>
                <c:ptCount val="35"/>
                <c:pt idx="24" formatCode="_-* #,##0.00\ _€_-;\-* #,##0.00\ _€_-;_-* &quot;-&quot;??\ _€_-;_-@_-">
                  <c:v>0</c:v>
                </c:pt>
                <c:pt idx="25" formatCode="_-* #,##0.00\ _€_-;\-* #,##0.00\ _€_-;_-* &quot;-&quot;??\ _€_-;_-@_-">
                  <c:v>6.4658339999999992</c:v>
                </c:pt>
                <c:pt idx="26" formatCode="_-* #,##0.00\ _€_-;\-* #,##0.00\ _€_-;_-* &quot;-&quot;??\ _€_-;_-@_-">
                  <c:v>22</c:v>
                </c:pt>
                <c:pt idx="27" formatCode="_-* #,##0.00\ _€_-;\-* #,##0.00\ _€_-;_-* &quot;-&quot;??\ _€_-;_-@_-">
                  <c:v>22</c:v>
                </c:pt>
                <c:pt idx="28" formatCode="_-* #,##0.00\ _€_-;\-* #,##0.00\ _€_-;_-* &quot;-&quot;??\ _€_-;_-@_-">
                  <c:v>22</c:v>
                </c:pt>
                <c:pt idx="29" formatCode="_-* #,##0.00\ _€_-;\-* #,##0.00\ _€_-;_-* &quot;-&quot;??\ _€_-;_-@_-">
                  <c:v>22</c:v>
                </c:pt>
                <c:pt idx="30" formatCode="_-* #,##0.00\ _€_-;\-* #,##0.00\ _€_-;_-* &quot;-&quot;??\ _€_-;_-@_-">
                  <c:v>22</c:v>
                </c:pt>
                <c:pt idx="31" formatCode="_-* #,##0.00\ _€_-;\-* #,##0.00\ _€_-;_-* &quot;-&quot;??\ _€_-;_-@_-">
                  <c:v>22</c:v>
                </c:pt>
                <c:pt idx="32" formatCode="_-* #,##0.00\ _€_-;\-* #,##0.00\ _€_-;_-* &quot;-&quot;??\ _€_-;_-@_-">
                  <c:v>22</c:v>
                </c:pt>
                <c:pt idx="33" formatCode="_-* #,##0.00\ _€_-;\-* #,##0.00\ _€_-;_-* &quot;-&quot;??\ _€_-;_-@_-">
                  <c:v>22</c:v>
                </c:pt>
                <c:pt idx="34" formatCode="_-* #,##0.00\ _€_-;\-* #,##0.00\ _€_-;_-* &quot;-&quot;??\ _€_-;_-@_-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AA-4A7D-AD6A-081D662E4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22026431"/>
        <c:axId val="1722025951"/>
      </c:barChart>
      <c:catAx>
        <c:axId val="172202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22025951"/>
        <c:crosses val="autoZero"/>
        <c:auto val="1"/>
        <c:lblAlgn val="ctr"/>
        <c:lblOffset val="100"/>
        <c:noMultiLvlLbl val="0"/>
      </c:catAx>
      <c:valAx>
        <c:axId val="1722025951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22026431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333333"/>
          </a:solidFill>
        </a:defRPr>
      </a:pPr>
      <a:endParaRPr lang="en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Solar &amp; Wind Ausbau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Ausbauziele!$H$59</c:f>
              <c:strCache>
                <c:ptCount val="1"/>
                <c:pt idx="0">
                  <c:v>Solar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55-4D5A-BF8E-A398CCA5F786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5855-4D5A-BF8E-A398CCA5F786}"/>
              </c:ext>
            </c:extLst>
          </c:dPt>
          <c:cat>
            <c:numRef>
              <c:f>Ausbauziele!$B$75:$B$86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Ausbauziele!$H$75:$H$86</c:f>
              <c:numCache>
                <c:formatCode>0%</c:formatCode>
                <c:ptCount val="12"/>
                <c:pt idx="0">
                  <c:v>7.641927777777778E-2</c:v>
                </c:pt>
                <c:pt idx="1">
                  <c:v>0.16541066666666665</c:v>
                </c:pt>
                <c:pt idx="2">
                  <c:v>0.20768705555555553</c:v>
                </c:pt>
                <c:pt idx="3">
                  <c:v>0.25821588888888886</c:v>
                </c:pt>
                <c:pt idx="4">
                  <c:v>0.31899738888888884</c:v>
                </c:pt>
                <c:pt idx="5">
                  <c:v>0.37234005555555549</c:v>
                </c:pt>
                <c:pt idx="6">
                  <c:v>0.44555099999999997</c:v>
                </c:pt>
                <c:pt idx="7">
                  <c:v>0.54096444444444447</c:v>
                </c:pt>
                <c:pt idx="8">
                  <c:v>0.58526444444444448</c:v>
                </c:pt>
                <c:pt idx="9">
                  <c:v>0.63430322222222224</c:v>
                </c:pt>
                <c:pt idx="10">
                  <c:v>0.64078700000000011</c:v>
                </c:pt>
                <c:pt idx="11">
                  <c:v>0.64078700000000011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55-4D5A-BF8E-A398CCA5F786}"/>
            </c:ext>
          </c:extLst>
        </c:ser>
        <c:ser>
          <c:idx val="1"/>
          <c:order val="1"/>
          <c:tx>
            <c:strRef>
              <c:f>Ausbauziele!$I$59</c:f>
              <c:strCache>
                <c:ptCount val="1"/>
                <c:pt idx="0">
                  <c:v>Wind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55-4D5A-BF8E-A398CCA5F786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5855-4D5A-BF8E-A398CCA5F786}"/>
              </c:ext>
            </c:extLst>
          </c:dPt>
          <c:cat>
            <c:numRef>
              <c:f>Ausbauziele!$B$75:$B$86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Ausbauziele!$I$75:$I$86</c:f>
              <c:numCache>
                <c:formatCode>0%</c:formatCode>
                <c:ptCount val="12"/>
                <c:pt idx="0">
                  <c:v>2.4178205128205128E-2</c:v>
                </c:pt>
                <c:pt idx="1">
                  <c:v>6.4961794871794876E-2</c:v>
                </c:pt>
                <c:pt idx="2">
                  <c:v>0.11107948717948719</c:v>
                </c:pt>
                <c:pt idx="3">
                  <c:v>0.14486589743589745</c:v>
                </c:pt>
                <c:pt idx="4">
                  <c:v>0.19225769230769232</c:v>
                </c:pt>
                <c:pt idx="5">
                  <c:v>0.23924346153846157</c:v>
                </c:pt>
                <c:pt idx="6">
                  <c:v>0.2832996153846154</c:v>
                </c:pt>
                <c:pt idx="7">
                  <c:v>0.3305210256410257</c:v>
                </c:pt>
                <c:pt idx="8">
                  <c:v>0.37386820512820518</c:v>
                </c:pt>
                <c:pt idx="9">
                  <c:v>0.44627653846153853</c:v>
                </c:pt>
                <c:pt idx="10">
                  <c:v>0.44856205128205134</c:v>
                </c:pt>
                <c:pt idx="11">
                  <c:v>0.44856205128205134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55-4D5A-BF8E-A398CCA5F786}"/>
            </c:ext>
          </c:extLst>
        </c:ser>
        <c:ser>
          <c:idx val="2"/>
          <c:order val="2"/>
          <c:tx>
            <c:strRef>
              <c:f>Ausbauziele!$C$59</c:f>
              <c:strCache>
                <c:ptCount val="1"/>
                <c:pt idx="0">
                  <c:v>Ziel 2024</c:v>
                </c:pt>
              </c:strCache>
            </c:strRef>
          </c:tx>
          <c:spPr>
            <a:ln w="6350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Ausbauziele!$B$75:$B$86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Ausbauziele!$C$75:$C$86</c:f>
              <c:numCache>
                <c:formatCode>0%</c:formatCode>
                <c:ptCount val="12"/>
                <c:pt idx="0">
                  <c:v>8.3333333333333329E-2</c:v>
                </c:pt>
                <c:pt idx="1">
                  <c:v>0.16666666666666666</c:v>
                </c:pt>
                <c:pt idx="2">
                  <c:v>0.25</c:v>
                </c:pt>
                <c:pt idx="3">
                  <c:v>0.33333333333333331</c:v>
                </c:pt>
                <c:pt idx="4">
                  <c:v>0.41666666666666663</c:v>
                </c:pt>
                <c:pt idx="5">
                  <c:v>0.49999999999999994</c:v>
                </c:pt>
                <c:pt idx="6">
                  <c:v>0.58333333333333326</c:v>
                </c:pt>
                <c:pt idx="7">
                  <c:v>0.66666666666666663</c:v>
                </c:pt>
                <c:pt idx="8">
                  <c:v>0.75</c:v>
                </c:pt>
                <c:pt idx="9">
                  <c:v>0.83333333333333337</c:v>
                </c:pt>
                <c:pt idx="10">
                  <c:v>0.91666666666666674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55-4D5A-BF8E-A398CCA5F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0161472"/>
        <c:axId val="1540161952"/>
      </c:lineChart>
      <c:dateAx>
        <c:axId val="15401614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0161952"/>
        <c:crosses val="autoZero"/>
        <c:auto val="1"/>
        <c:lblOffset val="100"/>
        <c:baseTimeUnit val="months"/>
      </c:dateAx>
      <c:valAx>
        <c:axId val="15401619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016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B7152-9E25-47D8-9BBF-CDA968EC719C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A3BCF-C526-42B2-8BBA-BC2FA81C9F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364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24165-6EB6-4239-A1BA-C682A2E25DE0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827B9-AC51-4AF7-8B13-57C55963D0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88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Klassische Wärmeversorgung</a:t>
            </a:r>
          </a:p>
          <a:p>
            <a:r>
              <a:rPr lang="de-DE" dirty="0"/>
              <a:t>- reine Substitution durch „grüne“ Einsatzstoffe aufgrund begrenzter Kapazitäten nicht wahrscheinlich</a:t>
            </a:r>
            <a:endParaRPr lang="en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827B9-AC51-4AF7-8B13-57C55963D03B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40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Zur weiteren Effizienzsteigerung und Speicherung und auch zur gegenseitigen Absicherung kann – wo möglich – ein Zusammenschluss einzelner Wärmenetze sinnvoll sein </a:t>
            </a:r>
            <a:endParaRPr lang="en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827B9-AC51-4AF7-8B13-57C55963D03B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62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Himmel, Windmühle, draußen, Turbine enthält.&#10;&#10;KI-generierte Inhalte können fehlerhaft sein.">
            <a:extLst>
              <a:ext uri="{FF2B5EF4-FFF2-40B4-BE49-F238E27FC236}">
                <a16:creationId xmlns:a16="http://schemas.microsoft.com/office/drawing/2014/main" id="{8C867414-C294-9BF1-A61F-445BB69B0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-12865"/>
            <a:ext cx="7173884" cy="6857999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368" y="4652688"/>
            <a:ext cx="451523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de-DE" sz="2400" dirty="0">
                <a:solidFill>
                  <a:srgbClr val="114C6C"/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32020" y="2349177"/>
            <a:ext cx="7104140" cy="863798"/>
          </a:xfr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>
              <a:defRPr lang="de-DE" sz="4400" b="1" smtClean="0">
                <a:solidFill>
                  <a:srgbClr val="114C6C"/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A162E54-C482-EBF2-5AD4-E57B09345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9" y="188640"/>
            <a:ext cx="1392154" cy="7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C222B71-FCD0-9C53-B585-33739DEFDA44}"/>
              </a:ext>
            </a:extLst>
          </p:cNvPr>
          <p:cNvCxnSpPr/>
          <p:nvPr userDrawn="1"/>
        </p:nvCxnSpPr>
        <p:spPr>
          <a:xfrm>
            <a:off x="562294" y="3573016"/>
            <a:ext cx="1944216" cy="0"/>
          </a:xfrm>
          <a:prstGeom prst="line">
            <a:avLst/>
          </a:prstGeom>
          <a:ln w="76200">
            <a:solidFill>
              <a:srgbClr val="114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0AFE244B-E0CC-6F5E-5349-CD6036FC7745}"/>
              </a:ext>
            </a:extLst>
          </p:cNvPr>
          <p:cNvSpPr txBox="1"/>
          <p:nvPr userDrawn="1"/>
        </p:nvSpPr>
        <p:spPr>
          <a:xfrm>
            <a:off x="481408" y="3645024"/>
            <a:ext cx="3533468" cy="707886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indent="0">
              <a:buFont typeface="Arial" pitchFamily="34" charset="0"/>
              <a:buNone/>
              <a:defRPr sz="200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BTO | The </a:t>
            </a:r>
            <a:r>
              <a:rPr lang="de-DE" dirty="0" err="1"/>
              <a:t>experts</a:t>
            </a:r>
            <a:r>
              <a:rPr lang="de-DE" dirty="0"/>
              <a:t> in </a:t>
            </a:r>
            <a:r>
              <a:rPr lang="de-DE" dirty="0" err="1"/>
              <a:t>energy</a:t>
            </a:r>
            <a:r>
              <a:rPr lang="de-DE" dirty="0"/>
              <a:t> and</a:t>
            </a:r>
          </a:p>
          <a:p>
            <a:pPr lvl="0"/>
            <a:r>
              <a:rPr lang="de-DE" dirty="0" err="1"/>
              <a:t>infrastructure</a:t>
            </a:r>
            <a:endParaRPr lang="en-DE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E68814E-7A52-AB32-3CB7-DAAE56E7778E}"/>
              </a:ext>
            </a:extLst>
          </p:cNvPr>
          <p:cNvCxnSpPr/>
          <p:nvPr userDrawn="1"/>
        </p:nvCxnSpPr>
        <p:spPr>
          <a:xfrm>
            <a:off x="0" y="6394399"/>
            <a:ext cx="12196645" cy="0"/>
          </a:xfrm>
          <a:prstGeom prst="line">
            <a:avLst/>
          </a:prstGeom>
          <a:ln w="19050">
            <a:solidFill>
              <a:srgbClr val="DFE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18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Gerät, Generator, Himmel, Windmühle enthält.&#10;&#10;KI-generierte Inhalte können fehlerhaft sein.">
            <a:extLst>
              <a:ext uri="{FF2B5EF4-FFF2-40B4-BE49-F238E27FC236}">
                <a16:creationId xmlns:a16="http://schemas.microsoft.com/office/drawing/2014/main" id="{39B36AEB-DADE-511E-291B-09D174C01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2" y="-7443"/>
            <a:ext cx="3703320" cy="68657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9" y="1414530"/>
            <a:ext cx="10972385" cy="608400"/>
          </a:xfrm>
        </p:spPr>
        <p:txBody>
          <a:bodyPr/>
          <a:lstStyle>
            <a:lvl1pPr>
              <a:defRPr b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767409" y="290280"/>
            <a:ext cx="10972385" cy="83504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de-DE" sz="4400" b="1" noProof="0" smtClean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</a:pPr>
            <a:r>
              <a:rPr lang="de-DE"/>
              <a:t>Mastertextformat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767408" y="2133601"/>
            <a:ext cx="7632848" cy="4175125"/>
          </a:xfrm>
        </p:spPr>
        <p:txBody>
          <a:bodyPr>
            <a:normAutofit/>
          </a:bodyPr>
          <a:lstStyle>
            <a:lvl1pPr marL="174625" indent="-174625">
              <a:buClrTx/>
              <a:buFont typeface="Calibri" panose="020F0502020204030204" pitchFamily="34" charset="0"/>
              <a:buChar char="›"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58775" indent="-184150">
              <a:buClrTx/>
              <a:buFont typeface="Calibri" panose="020F0502020204030204" pitchFamily="34" charset="0"/>
              <a:buChar char="›"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33400" indent="-174625">
              <a:buClrTx/>
              <a:buFont typeface="Calibri" panose="020F0502020204030204" pitchFamily="34" charset="0"/>
              <a:buChar char="›"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19138" indent="-185738">
              <a:buClrTx/>
              <a:buFont typeface="Wingdings" panose="05000000000000000000" pitchFamily="2" charset="2"/>
              <a:buChar char="§"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Tx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5DACFC40-E4F6-0250-AD38-416B15D9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800" y="6468211"/>
            <a:ext cx="589856" cy="246221"/>
          </a:xfrm>
          <a:prstGeom prst="rect">
            <a:avLst/>
          </a:prstGeom>
        </p:spPr>
        <p:txBody>
          <a:bodyPr vert="horz" wrap="square" lIns="46800" tIns="45720" rIns="46800" bIns="45720" rtlCol="0" anchor="b" anchorCtr="0">
            <a:spAutoFit/>
          </a:bodyPr>
          <a:lstStyle>
            <a:lvl1pPr algn="r">
              <a:defRPr lang="de-DE" b="0" smtClean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11200" indent="-511200"/>
            <a:fld id="{F9958FF6-613B-4144-BC35-EB15C313A58D}" type="slidenum">
              <a:rPr lang="de-DE" smtClean="0"/>
              <a:pPr marL="511200" indent="-511200"/>
              <a:t>‹Nr.›</a:t>
            </a:fld>
            <a:endParaRPr lang="de-DE" dirty="0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9DD1428B-BC10-6F8F-B15E-5CEC8DED06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7689" y="6483599"/>
            <a:ext cx="5112567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Quelle:	Quellenangabe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FE5A9E-67C4-0C85-755F-CF16388622D5}"/>
              </a:ext>
            </a:extLst>
          </p:cNvPr>
          <p:cNvSpPr txBox="1"/>
          <p:nvPr userDrawn="1"/>
        </p:nvSpPr>
        <p:spPr>
          <a:xfrm>
            <a:off x="8904312" y="6464369"/>
            <a:ext cx="2273764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0" indent="0" algn="l">
              <a:buClr>
                <a:srgbClr val="003E63"/>
              </a:buClr>
              <a:buFont typeface="Wingdings" panose="05000000000000000000" pitchFamily="2" charset="2"/>
              <a:buNone/>
            </a:pPr>
            <a:r>
              <a:rPr lang="de-DE" sz="1200" b="0" dirty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BTO Management Consulting AG</a:t>
            </a:r>
            <a:endParaRPr lang="en-DE" sz="1200" b="0" dirty="0" err="1">
              <a:solidFill>
                <a:srgbClr val="114C6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D2BB8392-0630-5FAD-40F9-6D351D895113}"/>
              </a:ext>
            </a:extLst>
          </p:cNvPr>
          <p:cNvCxnSpPr/>
          <p:nvPr userDrawn="1"/>
        </p:nvCxnSpPr>
        <p:spPr>
          <a:xfrm>
            <a:off x="0" y="6394399"/>
            <a:ext cx="12196645" cy="0"/>
          </a:xfrm>
          <a:prstGeom prst="line">
            <a:avLst/>
          </a:prstGeom>
          <a:ln w="19050">
            <a:solidFill>
              <a:srgbClr val="DFE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CE1DFA0-94E0-28D6-CB94-46ABA4947BCC}"/>
              </a:ext>
            </a:extLst>
          </p:cNvPr>
          <p:cNvCxnSpPr>
            <a:cxnSpLocks/>
          </p:cNvCxnSpPr>
          <p:nvPr userDrawn="1"/>
        </p:nvCxnSpPr>
        <p:spPr>
          <a:xfrm>
            <a:off x="911424" y="1196752"/>
            <a:ext cx="1872208" cy="0"/>
          </a:xfrm>
          <a:prstGeom prst="line">
            <a:avLst/>
          </a:prstGeom>
          <a:ln w="76200">
            <a:solidFill>
              <a:srgbClr val="114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1EE8968F-B580-949B-2483-E99225784D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591" y="6473325"/>
            <a:ext cx="2492089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Datum eingeben</a:t>
            </a:r>
          </a:p>
        </p:txBody>
      </p:sp>
    </p:spTree>
    <p:extLst>
      <p:ext uri="{BB962C8B-B14F-4D97-AF65-F5344CB8AC3E}">
        <p14:creationId xmlns:p14="http://schemas.microsoft.com/office/powerpoint/2010/main" val="279363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draußen, Himmel, Windmühle, Solarenergie enthält.&#10;&#10;KI-generierte Inhalte können fehlerhaft sein.">
            <a:extLst>
              <a:ext uri="{FF2B5EF4-FFF2-40B4-BE49-F238E27FC236}">
                <a16:creationId xmlns:a16="http://schemas.microsoft.com/office/drawing/2014/main" id="{EB0106FB-4863-C760-A6AB-0852E17B9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561" y="-9110"/>
            <a:ext cx="3725241" cy="68671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9" y="1414530"/>
            <a:ext cx="10972385" cy="608400"/>
          </a:xfrm>
        </p:spPr>
        <p:txBody>
          <a:bodyPr/>
          <a:lstStyle>
            <a:lvl1pPr>
              <a:defRPr b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767409" y="290280"/>
            <a:ext cx="10972385" cy="83504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de-DE" sz="4400" b="1" noProof="0" smtClean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</a:pPr>
            <a:r>
              <a:rPr lang="de-DE"/>
              <a:t>Mastertextformat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767408" y="2133601"/>
            <a:ext cx="7632848" cy="4175125"/>
          </a:xfrm>
        </p:spPr>
        <p:txBody>
          <a:bodyPr>
            <a:normAutofit/>
          </a:bodyPr>
          <a:lstStyle>
            <a:lvl1pPr marL="174625" indent="-174625">
              <a:buClrTx/>
              <a:buFont typeface="Calibri" panose="020F0502020204030204" pitchFamily="34" charset="0"/>
              <a:buChar char="›"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58775" indent="-184150">
              <a:buClrTx/>
              <a:buFont typeface="Calibri" panose="020F0502020204030204" pitchFamily="34" charset="0"/>
              <a:buChar char="›"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33400" indent="-174625">
              <a:buClrTx/>
              <a:buFont typeface="Calibri" panose="020F0502020204030204" pitchFamily="34" charset="0"/>
              <a:buChar char="›"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19138" indent="-185738">
              <a:buClrTx/>
              <a:buFont typeface="Wingdings" panose="05000000000000000000" pitchFamily="2" charset="2"/>
              <a:buChar char="§"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004887" indent="-285750">
              <a:buClrTx/>
              <a:buFont typeface="Calibri" panose="020F0502020204030204" pitchFamily="34" charset="0"/>
              <a:buChar char="›"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5DACFC40-E4F6-0250-AD38-416B15D9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800" y="6468211"/>
            <a:ext cx="589856" cy="246221"/>
          </a:xfrm>
          <a:prstGeom prst="rect">
            <a:avLst/>
          </a:prstGeom>
        </p:spPr>
        <p:txBody>
          <a:bodyPr vert="horz" wrap="square" lIns="46800" tIns="45720" rIns="46800" bIns="45720" rtlCol="0" anchor="b" anchorCtr="0">
            <a:spAutoFit/>
          </a:bodyPr>
          <a:lstStyle>
            <a:lvl1pPr algn="r">
              <a:defRPr lang="de-DE" b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11200" indent="-511200"/>
            <a:fld id="{F9958FF6-613B-4144-BC35-EB15C313A58D}" type="slidenum">
              <a:rPr lang="de-DE" smtClean="0"/>
              <a:pPr marL="511200" indent="-511200"/>
              <a:t>‹Nr.›</a:t>
            </a:fld>
            <a:endParaRPr lang="de-DE" dirty="0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9DD1428B-BC10-6F8F-B15E-5CEC8DED06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7689" y="6483599"/>
            <a:ext cx="5112567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Quelle:	Quellenangabe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FE5A9E-67C4-0C85-755F-CF16388622D5}"/>
              </a:ext>
            </a:extLst>
          </p:cNvPr>
          <p:cNvSpPr txBox="1"/>
          <p:nvPr userDrawn="1"/>
        </p:nvSpPr>
        <p:spPr>
          <a:xfrm>
            <a:off x="8904312" y="6464369"/>
            <a:ext cx="2273764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0" indent="0" algn="l">
              <a:buClr>
                <a:srgbClr val="003E63"/>
              </a:buClr>
              <a:buFont typeface="Wingdings" panose="05000000000000000000" pitchFamily="2" charset="2"/>
              <a:buNone/>
            </a:pPr>
            <a:r>
              <a:rPr lang="de-DE" sz="1200" b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BTO Management Consulting AG</a:t>
            </a:r>
            <a:endParaRPr lang="en-DE" sz="1200" b="0" dirty="0" err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D2BB8392-0630-5FAD-40F9-6D351D895113}"/>
              </a:ext>
            </a:extLst>
          </p:cNvPr>
          <p:cNvCxnSpPr/>
          <p:nvPr userDrawn="1"/>
        </p:nvCxnSpPr>
        <p:spPr>
          <a:xfrm>
            <a:off x="0" y="6394399"/>
            <a:ext cx="12196645" cy="0"/>
          </a:xfrm>
          <a:prstGeom prst="line">
            <a:avLst/>
          </a:prstGeom>
          <a:ln w="19050">
            <a:solidFill>
              <a:srgbClr val="DFE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CE1DFA0-94E0-28D6-CB94-46ABA4947BCC}"/>
              </a:ext>
            </a:extLst>
          </p:cNvPr>
          <p:cNvCxnSpPr>
            <a:cxnSpLocks/>
          </p:cNvCxnSpPr>
          <p:nvPr userDrawn="1"/>
        </p:nvCxnSpPr>
        <p:spPr>
          <a:xfrm>
            <a:off x="911424" y="1196752"/>
            <a:ext cx="1872208" cy="0"/>
          </a:xfrm>
          <a:prstGeom prst="line">
            <a:avLst/>
          </a:prstGeom>
          <a:ln w="76200">
            <a:solidFill>
              <a:srgbClr val="114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1EE8968F-B580-949B-2483-E99225784D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591" y="6473325"/>
            <a:ext cx="2492089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Datum eingeben</a:t>
            </a:r>
          </a:p>
        </p:txBody>
      </p:sp>
    </p:spTree>
    <p:extLst>
      <p:ext uri="{BB962C8B-B14F-4D97-AF65-F5344CB8AC3E}">
        <p14:creationId xmlns:p14="http://schemas.microsoft.com/office/powerpoint/2010/main" val="719281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9" y="1404794"/>
            <a:ext cx="10972385" cy="608400"/>
          </a:xfrm>
        </p:spPr>
        <p:txBody>
          <a:bodyPr/>
          <a:lstStyle>
            <a:lvl1pPr>
              <a:defRPr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767409" y="290916"/>
            <a:ext cx="10972385" cy="81663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de-DE" sz="4400" b="1" noProof="0" smtClean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</a:pPr>
            <a:r>
              <a:rPr lang="de-DE"/>
              <a:t>Mastertextformat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773383" y="2133600"/>
            <a:ext cx="5602757" cy="4103688"/>
          </a:xfrm>
        </p:spPr>
        <p:txBody>
          <a:bodyPr vert="horz" lIns="91440" tIns="45720" rIns="91440" bIns="45720" rtlCol="0">
            <a:normAutofit/>
          </a:bodyPr>
          <a:lstStyle>
            <a:lvl1pPr marL="174625" indent="-174625">
              <a:buClrTx/>
              <a:buFont typeface="Calibri" panose="020F0502020204030204" pitchFamily="34" charset="0"/>
              <a:buChar char="›"/>
              <a:defRPr lang="de-DE"/>
            </a:lvl1pPr>
            <a:lvl2pPr marL="358775" indent="-184150">
              <a:buClrTx/>
              <a:buFont typeface="Calibri" panose="020F0502020204030204" pitchFamily="34" charset="0"/>
              <a:buChar char="›"/>
              <a:defRPr lang="de-DE"/>
            </a:lvl2pPr>
            <a:lvl3pPr marL="533400" indent="-174625">
              <a:buClrTx/>
              <a:buFont typeface="Calibri" panose="020F0502020204030204" pitchFamily="34" charset="0"/>
              <a:buChar char="›"/>
              <a:defRPr lang="de-DE"/>
            </a:lvl3pPr>
            <a:lvl4pPr marL="719138" indent="-185738">
              <a:buClrTx/>
              <a:buFont typeface="Calibri" panose="020F0502020204030204" pitchFamily="34" charset="0"/>
              <a:buChar char="›"/>
              <a:defRPr lang="de-DE"/>
            </a:lvl4pPr>
            <a:lvl5pPr marL="892175" indent="-173038">
              <a:buClrTx/>
              <a:buFont typeface="Calibri" panose="020F0502020204030204" pitchFamily="34" charset="0"/>
              <a:buChar char="›"/>
              <a:defRPr lang="de-DE" dirty="0"/>
            </a:lvl5pPr>
          </a:lstStyle>
          <a:p>
            <a:pPr lvl="0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Mastertextformat bearbeiten</a:t>
            </a:r>
          </a:p>
          <a:p>
            <a:pPr lvl="1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Zweite Ebene</a:t>
            </a:r>
          </a:p>
          <a:p>
            <a:pPr lvl="2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Dritte Ebene</a:t>
            </a:r>
          </a:p>
          <a:p>
            <a:pPr lvl="3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Vierte Ebene</a:t>
            </a:r>
          </a:p>
          <a:p>
            <a:pPr lvl="4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8"/>
          </p:nvPr>
        </p:nvSpPr>
        <p:spPr>
          <a:xfrm>
            <a:off x="6551984" y="2132856"/>
            <a:ext cx="5187810" cy="4104432"/>
          </a:xfrm>
        </p:spPr>
        <p:txBody>
          <a:bodyPr vert="horz" lIns="91440" tIns="45720" rIns="91440" bIns="45720" rtlCol="0">
            <a:normAutofit/>
          </a:bodyPr>
          <a:lstStyle>
            <a:lvl1pPr>
              <a:buClrTx/>
              <a:defRPr lang="de-DE"/>
            </a:lvl1pPr>
          </a:lstStyle>
          <a:p>
            <a:pPr lvl="0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F50712E7-8C9B-DF30-C3B5-2EEEA3685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800" y="6468211"/>
            <a:ext cx="589856" cy="246221"/>
          </a:xfrm>
          <a:prstGeom prst="rect">
            <a:avLst/>
          </a:prstGeom>
        </p:spPr>
        <p:txBody>
          <a:bodyPr vert="horz" wrap="square" lIns="46800" tIns="45720" rIns="46800" bIns="45720" rtlCol="0" anchor="b" anchorCtr="0">
            <a:spAutoFit/>
          </a:bodyPr>
          <a:lstStyle>
            <a:lvl1pPr algn="r">
              <a:defRPr lang="de-DE" b="0" smtClean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11200" indent="-511200"/>
            <a:fld id="{F9958FF6-613B-4144-BC35-EB15C313A58D}" type="slidenum">
              <a:rPr lang="de-DE" smtClean="0"/>
              <a:pPr marL="511200" indent="-511200"/>
              <a:t>‹Nr.›</a:t>
            </a:fld>
            <a:endParaRPr lang="de-DE" dirty="0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D05D6B35-100C-1DAD-A1D5-2636B2CC06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7689" y="6483599"/>
            <a:ext cx="5112567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Quelle:	Quellenangabe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70ED0F5-2EDD-6C43-1EA4-F3E7F3BEFE36}"/>
              </a:ext>
            </a:extLst>
          </p:cNvPr>
          <p:cNvCxnSpPr/>
          <p:nvPr userDrawn="1"/>
        </p:nvCxnSpPr>
        <p:spPr>
          <a:xfrm>
            <a:off x="0" y="6394399"/>
            <a:ext cx="12196645" cy="0"/>
          </a:xfrm>
          <a:prstGeom prst="line">
            <a:avLst/>
          </a:prstGeom>
          <a:ln w="19050">
            <a:solidFill>
              <a:srgbClr val="DFE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593878E5-743E-A975-3D08-E2AE6F61B653}"/>
              </a:ext>
            </a:extLst>
          </p:cNvPr>
          <p:cNvCxnSpPr>
            <a:cxnSpLocks/>
          </p:cNvCxnSpPr>
          <p:nvPr userDrawn="1"/>
        </p:nvCxnSpPr>
        <p:spPr>
          <a:xfrm>
            <a:off x="911424" y="1196752"/>
            <a:ext cx="1872208" cy="0"/>
          </a:xfrm>
          <a:prstGeom prst="line">
            <a:avLst/>
          </a:prstGeom>
          <a:ln w="76200">
            <a:solidFill>
              <a:srgbClr val="114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3E3078AA-4461-8B57-0F4C-B533941FB0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591" y="6473325"/>
            <a:ext cx="2492089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Datum eingeben</a:t>
            </a:r>
          </a:p>
        </p:txBody>
      </p:sp>
    </p:spTree>
    <p:extLst>
      <p:ext uri="{BB962C8B-B14F-4D97-AF65-F5344CB8AC3E}">
        <p14:creationId xmlns:p14="http://schemas.microsoft.com/office/powerpoint/2010/main" val="64131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9" y="1404794"/>
            <a:ext cx="10972385" cy="608400"/>
          </a:xfrm>
        </p:spPr>
        <p:txBody>
          <a:bodyPr/>
          <a:lstStyle>
            <a:lvl1pPr>
              <a:defRPr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767409" y="290916"/>
            <a:ext cx="10972385" cy="81663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de-DE" sz="4400" b="1" noProof="0" smtClean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</a:pPr>
            <a:r>
              <a:rPr lang="de-DE"/>
              <a:t>Mastertextformat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773383" y="2133600"/>
            <a:ext cx="5178601" cy="4103688"/>
          </a:xfrm>
        </p:spPr>
        <p:txBody>
          <a:bodyPr vert="horz" lIns="91440" tIns="45720" rIns="91440" bIns="45720" rtlCol="0">
            <a:normAutofit/>
          </a:bodyPr>
          <a:lstStyle>
            <a:lvl1pPr marL="174625" indent="-174625">
              <a:buClrTx/>
              <a:buFont typeface="Calibri" panose="020F0502020204030204" pitchFamily="34" charset="0"/>
              <a:buChar char="›"/>
              <a:defRPr lang="de-DE"/>
            </a:lvl1pPr>
            <a:lvl2pPr marL="358775" indent="-184150">
              <a:buClrTx/>
              <a:buFont typeface="Calibri" panose="020F0502020204030204" pitchFamily="34" charset="0"/>
              <a:buChar char="›"/>
              <a:defRPr lang="de-DE"/>
            </a:lvl2pPr>
            <a:lvl3pPr marL="533400" indent="-174625">
              <a:buClrTx/>
              <a:buFont typeface="Calibri" panose="020F0502020204030204" pitchFamily="34" charset="0"/>
              <a:buChar char="›"/>
              <a:defRPr lang="de-DE"/>
            </a:lvl3pPr>
            <a:lvl4pPr marL="719138" indent="-185738">
              <a:buClrTx/>
              <a:buFont typeface="Calibri" panose="020F0502020204030204" pitchFamily="34" charset="0"/>
              <a:buChar char="›"/>
              <a:defRPr lang="de-DE"/>
            </a:lvl4pPr>
            <a:lvl5pPr marL="892175" indent="-173038">
              <a:buClrTx/>
              <a:buFont typeface="Calibri" panose="020F0502020204030204" pitchFamily="34" charset="0"/>
              <a:buChar char="›"/>
              <a:defRPr lang="de-DE" dirty="0"/>
            </a:lvl5pPr>
          </a:lstStyle>
          <a:p>
            <a:pPr lvl="0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Mastertextformat bearbeiten</a:t>
            </a:r>
          </a:p>
          <a:p>
            <a:pPr lvl="1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Zweite Ebene</a:t>
            </a:r>
          </a:p>
          <a:p>
            <a:pPr lvl="2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Dritte Ebene</a:t>
            </a:r>
          </a:p>
          <a:p>
            <a:pPr lvl="3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Vierte Ebene</a:t>
            </a:r>
          </a:p>
          <a:p>
            <a:pPr lvl="4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F50712E7-8C9B-DF30-C3B5-2EEEA3685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800" y="6468211"/>
            <a:ext cx="589856" cy="246221"/>
          </a:xfrm>
          <a:prstGeom prst="rect">
            <a:avLst/>
          </a:prstGeom>
        </p:spPr>
        <p:txBody>
          <a:bodyPr vert="horz" wrap="square" lIns="46800" tIns="45720" rIns="46800" bIns="45720" rtlCol="0" anchor="b" anchorCtr="0">
            <a:spAutoFit/>
          </a:bodyPr>
          <a:lstStyle>
            <a:lvl1pPr algn="r">
              <a:defRPr lang="de-DE" b="0" smtClean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11200" indent="-511200"/>
            <a:fld id="{F9958FF6-613B-4144-BC35-EB15C313A58D}" type="slidenum">
              <a:rPr lang="de-DE" smtClean="0"/>
              <a:pPr marL="511200" indent="-511200"/>
              <a:t>‹Nr.›</a:t>
            </a:fld>
            <a:endParaRPr lang="de-DE" dirty="0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D05D6B35-100C-1DAD-A1D5-2636B2CC06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7689" y="6483599"/>
            <a:ext cx="5112567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Quelle:	Quellenangabe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70ED0F5-2EDD-6C43-1EA4-F3E7F3BEFE36}"/>
              </a:ext>
            </a:extLst>
          </p:cNvPr>
          <p:cNvCxnSpPr/>
          <p:nvPr userDrawn="1"/>
        </p:nvCxnSpPr>
        <p:spPr>
          <a:xfrm>
            <a:off x="0" y="6394399"/>
            <a:ext cx="12196645" cy="0"/>
          </a:xfrm>
          <a:prstGeom prst="line">
            <a:avLst/>
          </a:prstGeom>
          <a:ln w="19050">
            <a:solidFill>
              <a:srgbClr val="DFE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593878E5-743E-A975-3D08-E2AE6F61B653}"/>
              </a:ext>
            </a:extLst>
          </p:cNvPr>
          <p:cNvCxnSpPr>
            <a:cxnSpLocks/>
          </p:cNvCxnSpPr>
          <p:nvPr userDrawn="1"/>
        </p:nvCxnSpPr>
        <p:spPr>
          <a:xfrm>
            <a:off x="911424" y="1196752"/>
            <a:ext cx="1872208" cy="0"/>
          </a:xfrm>
          <a:prstGeom prst="line">
            <a:avLst/>
          </a:prstGeom>
          <a:ln w="76200">
            <a:solidFill>
              <a:srgbClr val="114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3E3078AA-4461-8B57-0F4C-B533941FB0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591" y="6473325"/>
            <a:ext cx="2492089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Datum eingeben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EF916F3D-3373-6027-D8CF-CB08635AA4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2025" y="2133298"/>
            <a:ext cx="5427770" cy="4103688"/>
          </a:xfrm>
        </p:spPr>
        <p:txBody>
          <a:bodyPr vert="horz" lIns="91440" tIns="45720" rIns="91440" bIns="45720" rtlCol="0">
            <a:normAutofit/>
          </a:bodyPr>
          <a:lstStyle>
            <a:lvl1pPr marL="174625" indent="-174625">
              <a:buClrTx/>
              <a:buFont typeface="Calibri" panose="020F0502020204030204" pitchFamily="34" charset="0"/>
              <a:buChar char="›"/>
              <a:defRPr lang="de-DE"/>
            </a:lvl1pPr>
            <a:lvl2pPr marL="358775" indent="-184150">
              <a:buClrTx/>
              <a:buFont typeface="Calibri" panose="020F0502020204030204" pitchFamily="34" charset="0"/>
              <a:buChar char="›"/>
              <a:defRPr lang="de-DE"/>
            </a:lvl2pPr>
            <a:lvl3pPr marL="533400" indent="-174625">
              <a:buClrTx/>
              <a:buFont typeface="Calibri" panose="020F0502020204030204" pitchFamily="34" charset="0"/>
              <a:buChar char="›"/>
              <a:defRPr lang="de-DE"/>
            </a:lvl3pPr>
            <a:lvl4pPr marL="719138" indent="-185738">
              <a:buClrTx/>
              <a:buFont typeface="Calibri" panose="020F0502020204030204" pitchFamily="34" charset="0"/>
              <a:buChar char="›"/>
              <a:defRPr lang="de-DE"/>
            </a:lvl4pPr>
            <a:lvl5pPr marL="892175" indent="-173038">
              <a:buClrTx/>
              <a:buFont typeface="Calibri" panose="020F0502020204030204" pitchFamily="34" charset="0"/>
              <a:buChar char="›"/>
              <a:defRPr lang="de-DE" dirty="0"/>
            </a:lvl5pPr>
          </a:lstStyle>
          <a:p>
            <a:pPr lvl="0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Mastertextformat bearbeiten</a:t>
            </a:r>
          </a:p>
          <a:p>
            <a:pPr lvl="1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Zweite Ebene</a:t>
            </a:r>
          </a:p>
          <a:p>
            <a:pPr lvl="2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Dritte Ebene</a:t>
            </a:r>
          </a:p>
          <a:p>
            <a:pPr lvl="3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Vierte Ebene</a:t>
            </a:r>
          </a:p>
          <a:p>
            <a:pPr lvl="4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621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7407" y="2276873"/>
            <a:ext cx="10972383" cy="3849291"/>
          </a:xfrm>
        </p:spPr>
        <p:txBody>
          <a:bodyPr vert="horz" lIns="91440" tIns="45720" rIns="91440" bIns="45720" rtlCol="0">
            <a:normAutofit/>
          </a:bodyPr>
          <a:lstStyle>
            <a:lvl1pPr marL="174625" indent="-174625">
              <a:buClrTx/>
              <a:buFont typeface="Calibri" panose="020F0502020204030204" pitchFamily="34" charset="0"/>
              <a:buChar char="›"/>
              <a:defRPr lang="de-DE"/>
            </a:lvl1pPr>
            <a:lvl2pPr marL="358775" indent="-184150">
              <a:buClrTx/>
              <a:buFont typeface="Calibri" panose="020F0502020204030204" pitchFamily="34" charset="0"/>
              <a:buChar char="›"/>
              <a:defRPr lang="de-DE"/>
            </a:lvl2pPr>
            <a:lvl3pPr marL="533400" indent="-174625">
              <a:buClrTx/>
              <a:buFont typeface="Calibri" panose="020F0502020204030204" pitchFamily="34" charset="0"/>
              <a:buChar char="›"/>
              <a:defRPr lang="de-DE"/>
            </a:lvl3pPr>
            <a:lvl4pPr marL="719138" indent="-185738">
              <a:buClrTx/>
              <a:buFont typeface="Calibri" panose="020F0502020204030204" pitchFamily="34" charset="0"/>
              <a:buChar char="›"/>
              <a:defRPr lang="de-DE"/>
            </a:lvl4pPr>
            <a:lvl5pPr marL="892175" indent="-173038">
              <a:buClrTx/>
              <a:buFont typeface="Calibri" panose="020F0502020204030204" pitchFamily="34" charset="0"/>
              <a:buChar char="›"/>
              <a:defRPr lang="de-DE"/>
            </a:lvl5pPr>
          </a:lstStyle>
          <a:p>
            <a:pPr lvl="0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Mastertextformat bearbeiten</a:t>
            </a:r>
          </a:p>
          <a:p>
            <a:pPr lvl="1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Zweite Ebene</a:t>
            </a:r>
          </a:p>
          <a:p>
            <a:pPr lvl="2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Dritte Ebene</a:t>
            </a:r>
          </a:p>
          <a:p>
            <a:pPr lvl="3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Vierte Ebene</a:t>
            </a:r>
          </a:p>
          <a:p>
            <a:pPr lvl="4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D928A9-6E14-E230-5BD6-9D30FCFE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800" y="6468211"/>
            <a:ext cx="589856" cy="246221"/>
          </a:xfrm>
          <a:prstGeom prst="rect">
            <a:avLst/>
          </a:prstGeom>
        </p:spPr>
        <p:txBody>
          <a:bodyPr vert="horz" wrap="square" lIns="46800" tIns="45720" rIns="46800" bIns="45720" rtlCol="0" anchor="b" anchorCtr="0">
            <a:spAutoFit/>
          </a:bodyPr>
          <a:lstStyle>
            <a:lvl1pPr algn="r">
              <a:defRPr lang="de-DE" b="0" smtClean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11200" indent="-511200"/>
            <a:fld id="{F9958FF6-613B-4144-BC35-EB15C313A58D}" type="slidenum">
              <a:rPr lang="de-DE" smtClean="0"/>
              <a:pPr marL="511200" indent="-511200"/>
              <a:t>‹Nr.›</a:t>
            </a:fld>
            <a:endParaRPr lang="de-DE" dirty="0"/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CB0CFCD0-7CA2-CBA1-0CE8-FB18C3FC55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7689" y="6483599"/>
            <a:ext cx="5112567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Quelle:	Quellenangabe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0C3AF72-12A0-FD1A-457D-6C535523E3F6}"/>
              </a:ext>
            </a:extLst>
          </p:cNvPr>
          <p:cNvCxnSpPr/>
          <p:nvPr userDrawn="1"/>
        </p:nvCxnSpPr>
        <p:spPr>
          <a:xfrm>
            <a:off x="0" y="6394399"/>
            <a:ext cx="12196645" cy="0"/>
          </a:xfrm>
          <a:prstGeom prst="line">
            <a:avLst/>
          </a:prstGeom>
          <a:ln w="19050">
            <a:solidFill>
              <a:srgbClr val="DFE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DF6E890-5D72-D06E-C999-5B2A11E9F17C}"/>
              </a:ext>
            </a:extLst>
          </p:cNvPr>
          <p:cNvCxnSpPr>
            <a:cxnSpLocks/>
          </p:cNvCxnSpPr>
          <p:nvPr userDrawn="1"/>
        </p:nvCxnSpPr>
        <p:spPr>
          <a:xfrm>
            <a:off x="911424" y="1196752"/>
            <a:ext cx="1872208" cy="0"/>
          </a:xfrm>
          <a:prstGeom prst="line">
            <a:avLst/>
          </a:prstGeom>
          <a:ln w="76200">
            <a:solidFill>
              <a:srgbClr val="114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el 1">
            <a:extLst>
              <a:ext uri="{FF2B5EF4-FFF2-40B4-BE49-F238E27FC236}">
                <a16:creationId xmlns:a16="http://schemas.microsoft.com/office/drawing/2014/main" id="{CF4C7C43-09EB-096C-6A9F-737C0F15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9" y="1404794"/>
            <a:ext cx="10972385" cy="608400"/>
          </a:xfrm>
          <a:ln>
            <a:solidFill>
              <a:srgbClr val="114C6C"/>
            </a:solidFill>
          </a:ln>
        </p:spPr>
        <p:txBody>
          <a:bodyPr/>
          <a:lstStyle>
            <a:lvl1pPr>
              <a:defRPr>
                <a:solidFill>
                  <a:srgbClr val="1D64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D996A931-ECA0-E165-3BAE-2B4B30C052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7409" y="290916"/>
            <a:ext cx="10972385" cy="81663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de-DE" sz="4400" b="1" noProof="0" smtClean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</a:pPr>
            <a:r>
              <a:rPr lang="de-DE"/>
              <a:t>Mastertextformat bearbeiten</a:t>
            </a:r>
          </a:p>
        </p:txBody>
      </p:sp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A984DB96-A194-292C-A523-F279D33E69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591" y="6473325"/>
            <a:ext cx="2492089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Datum eingeben</a:t>
            </a:r>
          </a:p>
        </p:txBody>
      </p:sp>
    </p:spTree>
    <p:extLst>
      <p:ext uri="{BB962C8B-B14F-4D97-AF65-F5344CB8AC3E}">
        <p14:creationId xmlns:p14="http://schemas.microsoft.com/office/powerpoint/2010/main" val="695545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C851432-C23B-943B-5FDD-0C8108668E23}"/>
              </a:ext>
            </a:extLst>
          </p:cNvPr>
          <p:cNvSpPr/>
          <p:nvPr userDrawn="1"/>
        </p:nvSpPr>
        <p:spPr>
          <a:xfrm>
            <a:off x="8904312" y="-1564"/>
            <a:ext cx="3306530" cy="6857997"/>
          </a:xfrm>
          <a:prstGeom prst="rect">
            <a:avLst/>
          </a:prstGeom>
          <a:solidFill>
            <a:srgbClr val="16608A"/>
          </a:solidFill>
          <a:ln w="9525" cap="sq">
            <a:solidFill>
              <a:srgbClr val="003E6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400" b="1" dirty="0">
              <a:solidFill>
                <a:schemeClr val="bg1"/>
              </a:solidFill>
            </a:endParaRP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D2984771-9B12-AFC2-FC8D-EF35FEFA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800" y="6468211"/>
            <a:ext cx="589856" cy="246221"/>
          </a:xfrm>
          <a:prstGeom prst="rect">
            <a:avLst/>
          </a:prstGeom>
        </p:spPr>
        <p:txBody>
          <a:bodyPr vert="horz" wrap="square" lIns="46800" tIns="45720" rIns="46800" bIns="45720" rtlCol="0" anchor="b" anchorCtr="0">
            <a:spAutoFit/>
          </a:bodyPr>
          <a:lstStyle>
            <a:lvl1pPr algn="r">
              <a:defRPr lang="de-DE" b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11200" indent="-511200"/>
            <a:fld id="{F9958FF6-613B-4144-BC35-EB15C313A58D}" type="slidenum">
              <a:rPr lang="de-DE" smtClean="0"/>
              <a:pPr marL="511200" indent="-511200"/>
              <a:t>‹Nr.›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A6D3C19-2B13-9859-6EF1-D1DBAF81FEFF}"/>
              </a:ext>
            </a:extLst>
          </p:cNvPr>
          <p:cNvSpPr txBox="1"/>
          <p:nvPr userDrawn="1"/>
        </p:nvSpPr>
        <p:spPr>
          <a:xfrm>
            <a:off x="8904312" y="6464369"/>
            <a:ext cx="2273764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0" indent="0" algn="l">
              <a:buClr>
                <a:srgbClr val="003E63"/>
              </a:buClr>
              <a:buFont typeface="Wingdings" panose="05000000000000000000" pitchFamily="2" charset="2"/>
              <a:buNone/>
            </a:pPr>
            <a:r>
              <a:rPr lang="de-DE" sz="1200" b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BTO Management Consulting AG</a:t>
            </a:r>
            <a:endParaRPr lang="en-DE" sz="1200" b="0" dirty="0" err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071ADEC-EEF1-E846-7DC1-5DF79BAF70D5}"/>
              </a:ext>
            </a:extLst>
          </p:cNvPr>
          <p:cNvCxnSpPr/>
          <p:nvPr userDrawn="1"/>
        </p:nvCxnSpPr>
        <p:spPr>
          <a:xfrm>
            <a:off x="0" y="6394399"/>
            <a:ext cx="12196645" cy="0"/>
          </a:xfrm>
          <a:prstGeom prst="line">
            <a:avLst/>
          </a:prstGeom>
          <a:ln w="19050">
            <a:solidFill>
              <a:srgbClr val="DFE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B488D96D-27D0-80A1-DBC4-B73F5D57E6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7409" y="290916"/>
            <a:ext cx="10972385" cy="81663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de-DE" sz="3200" b="1" noProof="0" smtClean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</a:pPr>
            <a:r>
              <a:rPr lang="de-DE" dirty="0"/>
              <a:t>Name Funktion</a:t>
            </a:r>
          </a:p>
        </p:txBody>
      </p:sp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4E7F73C1-AFD7-3378-1062-FFD74966A6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591" y="6473325"/>
            <a:ext cx="2492089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Datum eingeben</a:t>
            </a:r>
          </a:p>
        </p:txBody>
      </p:sp>
    </p:spTree>
    <p:extLst>
      <p:ext uri="{BB962C8B-B14F-4D97-AF65-F5344CB8AC3E}">
        <p14:creationId xmlns:p14="http://schemas.microsoft.com/office/powerpoint/2010/main" val="355409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D2984771-9B12-AFC2-FC8D-EF35FEFA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800" y="6468211"/>
            <a:ext cx="589856" cy="246221"/>
          </a:xfrm>
          <a:prstGeom prst="rect">
            <a:avLst/>
          </a:prstGeom>
        </p:spPr>
        <p:txBody>
          <a:bodyPr vert="horz" wrap="square" lIns="46800" tIns="45720" rIns="46800" bIns="45720" rtlCol="0" anchor="b" anchorCtr="0">
            <a:spAutoFit/>
          </a:bodyPr>
          <a:lstStyle>
            <a:lvl1pPr algn="r">
              <a:defRPr lang="de-DE" b="0" smtClean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11200" indent="-511200"/>
            <a:fld id="{F9958FF6-613B-4144-BC35-EB15C313A58D}" type="slidenum">
              <a:rPr lang="de-DE" smtClean="0"/>
              <a:pPr marL="511200" indent="-511200"/>
              <a:t>‹Nr.›</a:t>
            </a:fld>
            <a:endParaRPr lang="de-DE" dirty="0"/>
          </a:p>
        </p:txBody>
      </p: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1E966118-19B4-4389-88D5-1E275BCDA3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7689" y="6483599"/>
            <a:ext cx="5112567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Quelle:	Quellenangabe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071ADEC-EEF1-E846-7DC1-5DF79BAF70D5}"/>
              </a:ext>
            </a:extLst>
          </p:cNvPr>
          <p:cNvCxnSpPr/>
          <p:nvPr userDrawn="1"/>
        </p:nvCxnSpPr>
        <p:spPr>
          <a:xfrm>
            <a:off x="0" y="6394399"/>
            <a:ext cx="12196645" cy="0"/>
          </a:xfrm>
          <a:prstGeom prst="line">
            <a:avLst/>
          </a:prstGeom>
          <a:ln w="19050">
            <a:solidFill>
              <a:srgbClr val="DFE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0F1FC1A-F15D-DCB8-6ADF-30E918367DEE}"/>
              </a:ext>
            </a:extLst>
          </p:cNvPr>
          <p:cNvCxnSpPr>
            <a:cxnSpLocks/>
          </p:cNvCxnSpPr>
          <p:nvPr userDrawn="1"/>
        </p:nvCxnSpPr>
        <p:spPr>
          <a:xfrm>
            <a:off x="911424" y="1196752"/>
            <a:ext cx="1872208" cy="0"/>
          </a:xfrm>
          <a:prstGeom prst="line">
            <a:avLst/>
          </a:prstGeom>
          <a:ln w="76200">
            <a:solidFill>
              <a:srgbClr val="114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B488D96D-27D0-80A1-DBC4-B73F5D57E6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7409" y="290916"/>
            <a:ext cx="10972385" cy="81663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de-DE" sz="4400" b="1" noProof="0" smtClean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</a:pPr>
            <a:r>
              <a:rPr lang="de-DE" dirty="0"/>
              <a:t>Farben</a:t>
            </a:r>
          </a:p>
        </p:txBody>
      </p:sp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4E7F73C1-AFD7-3378-1062-FFD74966A6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591" y="6473325"/>
            <a:ext cx="2492089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Datum eingeben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E5FCA85-ED47-A615-046B-188438F9DF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3440" y="1628800"/>
            <a:ext cx="7621064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5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draußen, Windmühle, Blau enthält.&#10;&#10;KI-generierte Inhalte können fehlerhaft sein.">
            <a:extLst>
              <a:ext uri="{FF2B5EF4-FFF2-40B4-BE49-F238E27FC236}">
                <a16:creationId xmlns:a16="http://schemas.microsoft.com/office/drawing/2014/main" id="{5757FCE9-039A-841F-0C35-797599EDA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55" y="0"/>
            <a:ext cx="7258047" cy="6857997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368" y="4652688"/>
            <a:ext cx="451523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de-DE" sz="2400" dirty="0">
                <a:solidFill>
                  <a:srgbClr val="114C6C"/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32020" y="2349177"/>
            <a:ext cx="7104140" cy="863798"/>
          </a:xfr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>
              <a:defRPr lang="de-DE" sz="4400" b="1" smtClean="0">
                <a:solidFill>
                  <a:srgbClr val="114C6C"/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A162E54-C482-EBF2-5AD4-E57B09345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9" y="188640"/>
            <a:ext cx="1392154" cy="7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C222B71-FCD0-9C53-B585-33739DEFDA44}"/>
              </a:ext>
            </a:extLst>
          </p:cNvPr>
          <p:cNvCxnSpPr/>
          <p:nvPr userDrawn="1"/>
        </p:nvCxnSpPr>
        <p:spPr>
          <a:xfrm>
            <a:off x="562294" y="3573016"/>
            <a:ext cx="1944216" cy="0"/>
          </a:xfrm>
          <a:prstGeom prst="line">
            <a:avLst/>
          </a:prstGeom>
          <a:ln w="76200">
            <a:solidFill>
              <a:srgbClr val="114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0AFE244B-E0CC-6F5E-5349-CD6036FC7745}"/>
              </a:ext>
            </a:extLst>
          </p:cNvPr>
          <p:cNvSpPr txBox="1"/>
          <p:nvPr userDrawn="1"/>
        </p:nvSpPr>
        <p:spPr>
          <a:xfrm>
            <a:off x="481408" y="3645024"/>
            <a:ext cx="3533468" cy="707886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lvl="0" indent="0">
              <a:buFont typeface="Arial" pitchFamily="34" charset="0"/>
              <a:buNone/>
              <a:defRPr sz="200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BTO | The </a:t>
            </a:r>
            <a:r>
              <a:rPr lang="de-DE" dirty="0" err="1"/>
              <a:t>experts</a:t>
            </a:r>
            <a:r>
              <a:rPr lang="de-DE" dirty="0"/>
              <a:t> in </a:t>
            </a:r>
            <a:r>
              <a:rPr lang="de-DE" dirty="0" err="1"/>
              <a:t>energy</a:t>
            </a:r>
            <a:r>
              <a:rPr lang="de-DE" dirty="0"/>
              <a:t> and</a:t>
            </a:r>
          </a:p>
          <a:p>
            <a:pPr lvl="0"/>
            <a:r>
              <a:rPr lang="de-DE" dirty="0" err="1"/>
              <a:t>infrastructure</a:t>
            </a:r>
            <a:endParaRPr lang="en-DE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E68814E-7A52-AB32-3CB7-DAAE56E7778E}"/>
              </a:ext>
            </a:extLst>
          </p:cNvPr>
          <p:cNvCxnSpPr/>
          <p:nvPr userDrawn="1"/>
        </p:nvCxnSpPr>
        <p:spPr>
          <a:xfrm>
            <a:off x="0" y="6394399"/>
            <a:ext cx="12196645" cy="0"/>
          </a:xfrm>
          <a:prstGeom prst="line">
            <a:avLst/>
          </a:prstGeom>
          <a:ln w="19050">
            <a:solidFill>
              <a:srgbClr val="DFE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41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Person, Kleidung, Finger, Büroausstattung enthält.&#10;&#10;KI-generierte Inhalte können fehlerhaft sein.">
            <a:extLst>
              <a:ext uri="{FF2B5EF4-FFF2-40B4-BE49-F238E27FC236}">
                <a16:creationId xmlns:a16="http://schemas.microsoft.com/office/drawing/2014/main" id="{9C83D600-67FA-2302-A214-437EB4CF6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94" y="-1"/>
            <a:ext cx="7265323" cy="6857999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368" y="4652688"/>
            <a:ext cx="451523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de-DE" sz="2400" dirty="0">
                <a:solidFill>
                  <a:srgbClr val="114C6C"/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32020" y="2349177"/>
            <a:ext cx="7104140" cy="863798"/>
          </a:xfr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>
              <a:defRPr lang="de-DE" sz="4400" b="1" smtClean="0">
                <a:solidFill>
                  <a:srgbClr val="114C6C"/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A162E54-C482-EBF2-5AD4-E57B09345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9" y="188640"/>
            <a:ext cx="1392154" cy="7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C222B71-FCD0-9C53-B585-33739DEFDA44}"/>
              </a:ext>
            </a:extLst>
          </p:cNvPr>
          <p:cNvCxnSpPr/>
          <p:nvPr userDrawn="1"/>
        </p:nvCxnSpPr>
        <p:spPr>
          <a:xfrm>
            <a:off x="562294" y="3573016"/>
            <a:ext cx="1944216" cy="0"/>
          </a:xfrm>
          <a:prstGeom prst="line">
            <a:avLst/>
          </a:prstGeom>
          <a:ln w="76200">
            <a:solidFill>
              <a:srgbClr val="114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0AFE244B-E0CC-6F5E-5349-CD6036FC7745}"/>
              </a:ext>
            </a:extLst>
          </p:cNvPr>
          <p:cNvSpPr txBox="1"/>
          <p:nvPr userDrawn="1"/>
        </p:nvSpPr>
        <p:spPr>
          <a:xfrm>
            <a:off x="481408" y="3645024"/>
            <a:ext cx="3533468" cy="707886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lvl="0" indent="0">
              <a:buFont typeface="Arial" pitchFamily="34" charset="0"/>
              <a:buNone/>
              <a:defRPr sz="200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BTO | The </a:t>
            </a:r>
            <a:r>
              <a:rPr lang="de-DE" dirty="0" err="1"/>
              <a:t>experts</a:t>
            </a:r>
            <a:r>
              <a:rPr lang="de-DE" dirty="0"/>
              <a:t> in </a:t>
            </a:r>
            <a:r>
              <a:rPr lang="de-DE" dirty="0" err="1"/>
              <a:t>energy</a:t>
            </a:r>
            <a:r>
              <a:rPr lang="de-DE" dirty="0"/>
              <a:t> and</a:t>
            </a:r>
          </a:p>
          <a:p>
            <a:pPr lvl="0"/>
            <a:r>
              <a:rPr lang="de-DE" dirty="0" err="1"/>
              <a:t>infrastructure</a:t>
            </a:r>
            <a:endParaRPr lang="en-DE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E68814E-7A52-AB32-3CB7-DAAE56E7778E}"/>
              </a:ext>
            </a:extLst>
          </p:cNvPr>
          <p:cNvCxnSpPr/>
          <p:nvPr userDrawn="1"/>
        </p:nvCxnSpPr>
        <p:spPr>
          <a:xfrm>
            <a:off x="0" y="6394399"/>
            <a:ext cx="12196645" cy="0"/>
          </a:xfrm>
          <a:prstGeom prst="line">
            <a:avLst/>
          </a:prstGeom>
          <a:ln w="19050">
            <a:solidFill>
              <a:srgbClr val="DFE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94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Himmel, Person, Im Haus, computer enthält.&#10;&#10;KI-generierte Inhalte können fehlerhaft sein.">
            <a:extLst>
              <a:ext uri="{FF2B5EF4-FFF2-40B4-BE49-F238E27FC236}">
                <a16:creationId xmlns:a16="http://schemas.microsoft.com/office/drawing/2014/main" id="{5A355C86-06B6-0A31-197B-097FE3C13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16" y="0"/>
            <a:ext cx="7298575" cy="685800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368" y="4652688"/>
            <a:ext cx="451523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de-DE" sz="2400" dirty="0">
                <a:solidFill>
                  <a:srgbClr val="114C6C"/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32020" y="2349177"/>
            <a:ext cx="7104140" cy="863798"/>
          </a:xfr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>
              <a:defRPr lang="de-DE" sz="4400" b="1" smtClean="0">
                <a:solidFill>
                  <a:srgbClr val="114C6C"/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A162E54-C482-EBF2-5AD4-E57B09345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9" y="188640"/>
            <a:ext cx="1392154" cy="7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C222B71-FCD0-9C53-B585-33739DEFDA44}"/>
              </a:ext>
            </a:extLst>
          </p:cNvPr>
          <p:cNvCxnSpPr/>
          <p:nvPr userDrawn="1"/>
        </p:nvCxnSpPr>
        <p:spPr>
          <a:xfrm>
            <a:off x="562294" y="3573016"/>
            <a:ext cx="1944216" cy="0"/>
          </a:xfrm>
          <a:prstGeom prst="line">
            <a:avLst/>
          </a:prstGeom>
          <a:ln w="76200">
            <a:solidFill>
              <a:srgbClr val="114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0AFE244B-E0CC-6F5E-5349-CD6036FC7745}"/>
              </a:ext>
            </a:extLst>
          </p:cNvPr>
          <p:cNvSpPr txBox="1"/>
          <p:nvPr userDrawn="1"/>
        </p:nvSpPr>
        <p:spPr>
          <a:xfrm>
            <a:off x="481408" y="3645024"/>
            <a:ext cx="3533468" cy="707886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lvl="0" indent="0">
              <a:buFont typeface="Arial" pitchFamily="34" charset="0"/>
              <a:buNone/>
              <a:defRPr sz="200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BTO | The </a:t>
            </a:r>
            <a:r>
              <a:rPr lang="de-DE" dirty="0" err="1"/>
              <a:t>experts</a:t>
            </a:r>
            <a:r>
              <a:rPr lang="de-DE" dirty="0"/>
              <a:t> in </a:t>
            </a:r>
            <a:r>
              <a:rPr lang="de-DE" dirty="0" err="1"/>
              <a:t>energy</a:t>
            </a:r>
            <a:r>
              <a:rPr lang="de-DE" dirty="0"/>
              <a:t> and</a:t>
            </a:r>
          </a:p>
          <a:p>
            <a:pPr lvl="0"/>
            <a:r>
              <a:rPr lang="de-DE" dirty="0" err="1"/>
              <a:t>infrastructure</a:t>
            </a:r>
            <a:endParaRPr lang="en-DE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E68814E-7A52-AB32-3CB7-DAAE56E7778E}"/>
              </a:ext>
            </a:extLst>
          </p:cNvPr>
          <p:cNvCxnSpPr/>
          <p:nvPr userDrawn="1"/>
        </p:nvCxnSpPr>
        <p:spPr>
          <a:xfrm>
            <a:off x="0" y="6394399"/>
            <a:ext cx="12196645" cy="0"/>
          </a:xfrm>
          <a:prstGeom prst="line">
            <a:avLst/>
          </a:prstGeom>
          <a:ln w="19050">
            <a:solidFill>
              <a:srgbClr val="DFE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29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4147" y="1407784"/>
            <a:ext cx="10972385" cy="608400"/>
          </a:xfrm>
        </p:spPr>
        <p:txBody>
          <a:bodyPr/>
          <a:lstStyle>
            <a:lvl1pPr>
              <a:defRPr sz="2000" b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10800" y="6468211"/>
            <a:ext cx="589856" cy="246221"/>
          </a:xfrm>
          <a:prstGeom prst="rect">
            <a:avLst/>
          </a:prstGeom>
        </p:spPr>
        <p:txBody>
          <a:bodyPr vert="horz" wrap="square" lIns="46800" tIns="45720" rIns="46800" bIns="45720" rtlCol="0" anchor="b" anchorCtr="0">
            <a:spAutoFit/>
          </a:bodyPr>
          <a:lstStyle>
            <a:lvl1pPr algn="r">
              <a:defRPr lang="de-DE" b="0" smtClean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11200" indent="-511200"/>
            <a:fld id="{F9958FF6-613B-4144-BC35-EB15C313A58D}" type="slidenum">
              <a:rPr lang="de-DE" smtClean="0"/>
              <a:pPr marL="511200" indent="-511200"/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767408" y="286341"/>
            <a:ext cx="10972385" cy="832235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de-DE" sz="4400" b="1" noProof="0" smtClean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</a:pPr>
            <a:r>
              <a:rPr lang="de-DE"/>
              <a:t>Mastertextformat bearbeiten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287689" y="6483599"/>
            <a:ext cx="5112567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Quelle:	Quellenangabe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80ABFDA-C70D-D735-0E9E-697D2CC19B07}"/>
              </a:ext>
            </a:extLst>
          </p:cNvPr>
          <p:cNvCxnSpPr>
            <a:cxnSpLocks/>
          </p:cNvCxnSpPr>
          <p:nvPr userDrawn="1"/>
        </p:nvCxnSpPr>
        <p:spPr>
          <a:xfrm>
            <a:off x="911424" y="1196752"/>
            <a:ext cx="1872208" cy="0"/>
          </a:xfrm>
          <a:prstGeom prst="line">
            <a:avLst/>
          </a:prstGeom>
          <a:ln w="76200">
            <a:solidFill>
              <a:srgbClr val="114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F823D47-2A24-119E-8C31-F0BB23DC51D9}"/>
              </a:ext>
            </a:extLst>
          </p:cNvPr>
          <p:cNvCxnSpPr/>
          <p:nvPr userDrawn="1"/>
        </p:nvCxnSpPr>
        <p:spPr>
          <a:xfrm>
            <a:off x="0" y="6394399"/>
            <a:ext cx="12196645" cy="0"/>
          </a:xfrm>
          <a:prstGeom prst="line">
            <a:avLst/>
          </a:prstGeom>
          <a:ln w="19050">
            <a:solidFill>
              <a:srgbClr val="DFE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39618BE3-FDC2-6A36-5241-2B4871CE04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591" y="6473325"/>
            <a:ext cx="2492089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Datum eingeben</a:t>
            </a:r>
          </a:p>
        </p:txBody>
      </p:sp>
    </p:spTree>
    <p:extLst>
      <p:ext uri="{BB962C8B-B14F-4D97-AF65-F5344CB8AC3E}">
        <p14:creationId xmlns:p14="http://schemas.microsoft.com/office/powerpoint/2010/main" val="177254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A1A81EA-F392-4524-59B4-BA2452105245}"/>
              </a:ext>
            </a:extLst>
          </p:cNvPr>
          <p:cNvSpPr/>
          <p:nvPr userDrawn="1"/>
        </p:nvSpPr>
        <p:spPr>
          <a:xfrm>
            <a:off x="5159896" y="0"/>
            <a:ext cx="6120680" cy="6858000"/>
          </a:xfrm>
          <a:prstGeom prst="rect">
            <a:avLst/>
          </a:prstGeom>
          <a:solidFill>
            <a:srgbClr val="16608A"/>
          </a:solidFill>
          <a:ln w="9525" cap="sq">
            <a:solidFill>
              <a:srgbClr val="003E6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DE" sz="1400" b="1" dirty="0">
              <a:solidFill>
                <a:schemeClr val="bg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6240016" y="1628800"/>
            <a:ext cx="5040560" cy="4752528"/>
          </a:xfr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Font typeface="+mj-lt"/>
              <a:buNone/>
              <a:defRPr sz="2000" b="1" i="0">
                <a:solidFill>
                  <a:srgbClr val="DFE0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263525" indent="0">
              <a:buFontTx/>
              <a:buNone/>
              <a:defRPr sz="2000" i="0">
                <a:solidFill>
                  <a:srgbClr val="DFE0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442913" indent="0">
              <a:buFontTx/>
              <a:buNone/>
              <a:defRPr sz="2000">
                <a:solidFill>
                  <a:srgbClr val="DFE0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23887" indent="0">
              <a:buFontTx/>
              <a:buNone/>
              <a:defRPr sz="2000">
                <a:solidFill>
                  <a:srgbClr val="DFE0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03275" indent="0">
              <a:buFontTx/>
              <a:buNone/>
              <a:defRPr sz="2000">
                <a:solidFill>
                  <a:srgbClr val="DFE0E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533628" y="1196752"/>
            <a:ext cx="2736305" cy="864096"/>
          </a:xfrm>
          <a:prstGeom prst="rect">
            <a:avLst/>
          </a:prstGeom>
          <a:ln w="28575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de-DE" sz="4400" b="1" dirty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741FB2-C806-D151-4A5C-DCFB57E9B365}"/>
              </a:ext>
            </a:extLst>
          </p:cNvPr>
          <p:cNvSpPr txBox="1"/>
          <p:nvPr userDrawn="1"/>
        </p:nvSpPr>
        <p:spPr>
          <a:xfrm>
            <a:off x="8904312" y="6464369"/>
            <a:ext cx="2273764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0" indent="0" algn="l">
              <a:buClr>
                <a:srgbClr val="003E63"/>
              </a:buClr>
              <a:buFont typeface="Wingdings" panose="05000000000000000000" pitchFamily="2" charset="2"/>
              <a:buNone/>
            </a:pPr>
            <a:r>
              <a:rPr lang="de-DE" sz="1200" b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BTO Management Consulting AG</a:t>
            </a:r>
            <a:endParaRPr lang="en-DE" sz="1200" b="0" dirty="0" err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87EDB72-C3FB-84BC-5C4C-3569403C1C5C}"/>
              </a:ext>
            </a:extLst>
          </p:cNvPr>
          <p:cNvCxnSpPr/>
          <p:nvPr userDrawn="1"/>
        </p:nvCxnSpPr>
        <p:spPr>
          <a:xfrm>
            <a:off x="0" y="6394399"/>
            <a:ext cx="12196645" cy="0"/>
          </a:xfrm>
          <a:prstGeom prst="line">
            <a:avLst/>
          </a:prstGeom>
          <a:ln w="19050">
            <a:solidFill>
              <a:srgbClr val="DFE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E62589BC-6DBD-1C73-65B4-6D21BC7E6210}"/>
              </a:ext>
            </a:extLst>
          </p:cNvPr>
          <p:cNvCxnSpPr/>
          <p:nvPr userDrawn="1"/>
        </p:nvCxnSpPr>
        <p:spPr>
          <a:xfrm>
            <a:off x="562294" y="2060848"/>
            <a:ext cx="1944216" cy="0"/>
          </a:xfrm>
          <a:prstGeom prst="line">
            <a:avLst/>
          </a:prstGeom>
          <a:ln w="76200">
            <a:solidFill>
              <a:srgbClr val="114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55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9" y="1414530"/>
            <a:ext cx="10972385" cy="608400"/>
          </a:xfrm>
        </p:spPr>
        <p:txBody>
          <a:bodyPr/>
          <a:lstStyle>
            <a:lvl1pPr>
              <a:defRPr sz="2000" b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767409" y="290280"/>
            <a:ext cx="10972385" cy="83504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de-DE" sz="4400" b="1" noProof="0" smtClean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</a:pPr>
            <a:r>
              <a:rPr lang="de-DE"/>
              <a:t>Mastertextformat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767408" y="2133601"/>
            <a:ext cx="10972384" cy="4175125"/>
          </a:xfrm>
        </p:spPr>
        <p:txBody>
          <a:bodyPr>
            <a:normAutofit/>
          </a:bodyPr>
          <a:lstStyle>
            <a:lvl1pPr marL="174625" indent="-174625">
              <a:buClrTx/>
              <a:buFont typeface="Calibri" panose="020F0502020204030204" pitchFamily="34" charset="0"/>
              <a:buChar char="›"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58775" indent="-184150">
              <a:buClrTx/>
              <a:buFont typeface="Calibri" panose="020F0502020204030204" pitchFamily="34" charset="0"/>
              <a:buChar char="›"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33400" indent="-174625">
              <a:buClrTx/>
              <a:buFont typeface="Calibri" panose="020F0502020204030204" pitchFamily="34" charset="0"/>
              <a:buChar char="›"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19138" indent="-185738">
              <a:buClrTx/>
              <a:buFont typeface="Wingdings" panose="05000000000000000000" pitchFamily="2" charset="2"/>
              <a:buChar char="§"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92175" indent="-173038">
              <a:buClrTx/>
              <a:buFont typeface="Calibri" panose="020F0502020204030204" pitchFamily="34" charset="0"/>
              <a:buChar char="›"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5DACFC40-E4F6-0250-AD38-416B15D9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800" y="6483600"/>
            <a:ext cx="589856" cy="230832"/>
          </a:xfrm>
          <a:prstGeom prst="rect">
            <a:avLst/>
          </a:prstGeom>
        </p:spPr>
        <p:txBody>
          <a:bodyPr vert="horz" wrap="square" lIns="46800" tIns="45720" rIns="46800" bIns="45720" rtlCol="0" anchor="b" anchorCtr="0">
            <a:spAutoFit/>
          </a:bodyPr>
          <a:lstStyle>
            <a:lvl1pPr algn="r">
              <a:defRPr lang="de-DE" b="0" smtClean="0">
                <a:solidFill>
                  <a:srgbClr val="1D64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11200" indent="-511200"/>
            <a:fld id="{F9958FF6-613B-4144-BC35-EB15C313A58D}" type="slidenum">
              <a:rPr lang="de-DE" smtClean="0"/>
              <a:pPr marL="511200" indent="-511200"/>
              <a:t>‹Nr.›</a:t>
            </a:fld>
            <a:endParaRPr lang="de-DE" dirty="0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9DD1428B-BC10-6F8F-B15E-5CEC8DED06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7689" y="6483599"/>
            <a:ext cx="5112567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D64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Quelle:	Quellenangabe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D2BB8392-0630-5FAD-40F9-6D351D895113}"/>
              </a:ext>
            </a:extLst>
          </p:cNvPr>
          <p:cNvCxnSpPr/>
          <p:nvPr userDrawn="1"/>
        </p:nvCxnSpPr>
        <p:spPr>
          <a:xfrm>
            <a:off x="0" y="6394399"/>
            <a:ext cx="12196645" cy="0"/>
          </a:xfrm>
          <a:prstGeom prst="line">
            <a:avLst/>
          </a:prstGeom>
          <a:ln w="19050">
            <a:solidFill>
              <a:srgbClr val="DFE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CE1DFA0-94E0-28D6-CB94-46ABA4947BCC}"/>
              </a:ext>
            </a:extLst>
          </p:cNvPr>
          <p:cNvCxnSpPr>
            <a:cxnSpLocks/>
          </p:cNvCxnSpPr>
          <p:nvPr userDrawn="1"/>
        </p:nvCxnSpPr>
        <p:spPr>
          <a:xfrm>
            <a:off x="911424" y="1196752"/>
            <a:ext cx="1872208" cy="0"/>
          </a:xfrm>
          <a:prstGeom prst="line">
            <a:avLst/>
          </a:prstGeom>
          <a:ln w="76200">
            <a:solidFill>
              <a:srgbClr val="114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1EE8968F-B580-949B-2483-E99225784D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591" y="6473325"/>
            <a:ext cx="2492089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D64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Datum eingeben</a:t>
            </a:r>
          </a:p>
        </p:txBody>
      </p:sp>
    </p:spTree>
    <p:extLst>
      <p:ext uri="{BB962C8B-B14F-4D97-AF65-F5344CB8AC3E}">
        <p14:creationId xmlns:p14="http://schemas.microsoft.com/office/powerpoint/2010/main" val="370678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Windmühle, Generator, draußen, Himmel enthält.&#10;&#10;KI-generierte Inhalte können fehlerhaft sein.">
            <a:extLst>
              <a:ext uri="{FF2B5EF4-FFF2-40B4-BE49-F238E27FC236}">
                <a16:creationId xmlns:a16="http://schemas.microsoft.com/office/drawing/2014/main" id="{85DB30E4-CC7B-38FD-66EA-B85373D734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13" y="4230"/>
            <a:ext cx="3715789" cy="68579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9" y="1414530"/>
            <a:ext cx="10972385" cy="608400"/>
          </a:xfrm>
        </p:spPr>
        <p:txBody>
          <a:bodyPr/>
          <a:lstStyle>
            <a:lvl1pPr>
              <a:defRPr b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767409" y="290280"/>
            <a:ext cx="10972385" cy="83504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de-DE" sz="4400" b="1" noProof="0" smtClean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</a:pPr>
            <a:r>
              <a:rPr lang="de-DE"/>
              <a:t>Mastertextformat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767408" y="2133601"/>
            <a:ext cx="7632848" cy="4175125"/>
          </a:xfrm>
        </p:spPr>
        <p:txBody>
          <a:bodyPr>
            <a:normAutofit/>
          </a:bodyPr>
          <a:lstStyle>
            <a:lvl1pPr marL="174625" indent="-174625">
              <a:buClrTx/>
              <a:buFont typeface="Calibri" panose="020F0502020204030204" pitchFamily="34" charset="0"/>
              <a:buChar char="›"/>
              <a:defRPr sz="1800">
                <a:solidFill>
                  <a:srgbClr val="0D37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58775" indent="-184150">
              <a:buClrTx/>
              <a:buFont typeface="Calibri" panose="020F0502020204030204" pitchFamily="34" charset="0"/>
              <a:buChar char="›"/>
              <a:defRPr sz="1800">
                <a:solidFill>
                  <a:srgbClr val="0D37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33400" indent="-174625">
              <a:buClrTx/>
              <a:buFont typeface="Calibri" panose="020F0502020204030204" pitchFamily="34" charset="0"/>
              <a:buChar char="›"/>
              <a:defRPr sz="1800">
                <a:solidFill>
                  <a:srgbClr val="0D37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19138" indent="-185738">
              <a:buClrTx/>
              <a:buFont typeface="Wingdings" panose="05000000000000000000" pitchFamily="2" charset="2"/>
              <a:buChar char="§"/>
              <a:defRPr sz="1600">
                <a:solidFill>
                  <a:srgbClr val="0D37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92175" indent="-173038">
              <a:buClrTx/>
              <a:buFont typeface="Calibri" panose="020F0502020204030204" pitchFamily="34" charset="0"/>
              <a:buChar char="›"/>
              <a:defRPr sz="1600">
                <a:solidFill>
                  <a:srgbClr val="0D37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5DACFC40-E4F6-0250-AD38-416B15D9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800" y="6468211"/>
            <a:ext cx="589856" cy="246221"/>
          </a:xfrm>
          <a:prstGeom prst="rect">
            <a:avLst/>
          </a:prstGeom>
        </p:spPr>
        <p:txBody>
          <a:bodyPr vert="horz" wrap="square" lIns="46800" tIns="45720" rIns="46800" bIns="45720" rtlCol="0" anchor="b" anchorCtr="0">
            <a:spAutoFit/>
          </a:bodyPr>
          <a:lstStyle>
            <a:lvl1pPr algn="r">
              <a:defRPr lang="de-DE" b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11200" indent="-511200"/>
            <a:fld id="{F9958FF6-613B-4144-BC35-EB15C313A58D}" type="slidenum">
              <a:rPr lang="de-DE" smtClean="0"/>
              <a:pPr marL="511200" indent="-511200"/>
              <a:t>‹Nr.›</a:t>
            </a:fld>
            <a:endParaRPr lang="de-DE" dirty="0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9DD1428B-BC10-6F8F-B15E-5CEC8DED06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7689" y="6483599"/>
            <a:ext cx="5112567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Quelle:	Quellenangabe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FE5A9E-67C4-0C85-755F-CF16388622D5}"/>
              </a:ext>
            </a:extLst>
          </p:cNvPr>
          <p:cNvSpPr txBox="1"/>
          <p:nvPr userDrawn="1"/>
        </p:nvSpPr>
        <p:spPr>
          <a:xfrm>
            <a:off x="8904312" y="6464369"/>
            <a:ext cx="2273764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0" indent="0" algn="l">
              <a:buClr>
                <a:srgbClr val="003E63"/>
              </a:buClr>
              <a:buFont typeface="Wingdings" panose="05000000000000000000" pitchFamily="2" charset="2"/>
              <a:buNone/>
            </a:pPr>
            <a:r>
              <a:rPr lang="de-DE" sz="12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BTO Management Consulting AG</a:t>
            </a:r>
            <a:endParaRPr lang="en-DE" sz="1200" b="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D2BB8392-0630-5FAD-40F9-6D351D895113}"/>
              </a:ext>
            </a:extLst>
          </p:cNvPr>
          <p:cNvCxnSpPr/>
          <p:nvPr userDrawn="1"/>
        </p:nvCxnSpPr>
        <p:spPr>
          <a:xfrm>
            <a:off x="0" y="6394399"/>
            <a:ext cx="12196645" cy="0"/>
          </a:xfrm>
          <a:prstGeom prst="line">
            <a:avLst/>
          </a:prstGeom>
          <a:ln w="19050">
            <a:solidFill>
              <a:srgbClr val="DFE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CE1DFA0-94E0-28D6-CB94-46ABA4947BCC}"/>
              </a:ext>
            </a:extLst>
          </p:cNvPr>
          <p:cNvCxnSpPr>
            <a:cxnSpLocks/>
          </p:cNvCxnSpPr>
          <p:nvPr userDrawn="1"/>
        </p:nvCxnSpPr>
        <p:spPr>
          <a:xfrm>
            <a:off x="911424" y="1196752"/>
            <a:ext cx="1872208" cy="0"/>
          </a:xfrm>
          <a:prstGeom prst="line">
            <a:avLst/>
          </a:prstGeom>
          <a:ln w="76200">
            <a:solidFill>
              <a:srgbClr val="114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1EE8968F-B580-949B-2483-E99225784D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591" y="6473325"/>
            <a:ext cx="2492089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Datum eingeben</a:t>
            </a:r>
          </a:p>
        </p:txBody>
      </p:sp>
    </p:spTree>
    <p:extLst>
      <p:ext uri="{BB962C8B-B14F-4D97-AF65-F5344CB8AC3E}">
        <p14:creationId xmlns:p14="http://schemas.microsoft.com/office/powerpoint/2010/main" val="322694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Bürogebäude, Im Haus, Computer, Tisch enthält.&#10;&#10;KI-generierte Inhalte können fehlerhaft sein.">
            <a:extLst>
              <a:ext uri="{FF2B5EF4-FFF2-40B4-BE49-F238E27FC236}">
                <a16:creationId xmlns:a16="http://schemas.microsoft.com/office/drawing/2014/main" id="{CA546E52-FA8E-7EFC-B115-8C7A1AE2D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90" y="-4101"/>
            <a:ext cx="3719945" cy="68656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9" y="1414530"/>
            <a:ext cx="10972385" cy="608400"/>
          </a:xfrm>
        </p:spPr>
        <p:txBody>
          <a:bodyPr/>
          <a:lstStyle>
            <a:lvl1pPr>
              <a:defRPr sz="2000" b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767409" y="290280"/>
            <a:ext cx="10972385" cy="83504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de-DE" sz="4400" b="1" noProof="0" smtClean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</a:pPr>
            <a:r>
              <a:rPr lang="de-DE"/>
              <a:t>Mastertextformat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767408" y="2133601"/>
            <a:ext cx="7632848" cy="4175125"/>
          </a:xfrm>
        </p:spPr>
        <p:txBody>
          <a:bodyPr>
            <a:normAutofit/>
          </a:bodyPr>
          <a:lstStyle>
            <a:lvl1pPr marL="174625" indent="-174625">
              <a:buClrTx/>
              <a:buFont typeface="Calibri" panose="020F0502020204030204" pitchFamily="34" charset="0"/>
              <a:buChar char="›"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58775" indent="-184150">
              <a:buClrTx/>
              <a:buFont typeface="Calibri" panose="020F0502020204030204" pitchFamily="34" charset="0"/>
              <a:buChar char="›"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33400" indent="-174625">
              <a:buClrTx/>
              <a:buFont typeface="Calibri" panose="020F0502020204030204" pitchFamily="34" charset="0"/>
              <a:buChar char="›"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19138" indent="-185738">
              <a:buClrTx/>
              <a:buFont typeface="Wingdings" panose="05000000000000000000" pitchFamily="2" charset="2"/>
              <a:buChar char="§"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92175" indent="-173038">
              <a:buClrTx/>
              <a:buFont typeface="Calibri" panose="020F0502020204030204" pitchFamily="34" charset="0"/>
              <a:buChar char="›"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5DACFC40-E4F6-0250-AD38-416B15D9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800" y="6468211"/>
            <a:ext cx="589856" cy="246221"/>
          </a:xfrm>
          <a:prstGeom prst="rect">
            <a:avLst/>
          </a:prstGeom>
        </p:spPr>
        <p:txBody>
          <a:bodyPr vert="horz" wrap="square" lIns="46800" tIns="45720" rIns="46800" bIns="45720" rtlCol="0" anchor="b" anchorCtr="0">
            <a:spAutoFit/>
          </a:bodyPr>
          <a:lstStyle>
            <a:lvl1pPr algn="r">
              <a:defRPr lang="de-DE" b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11200" indent="-511200"/>
            <a:fld id="{F9958FF6-613B-4144-BC35-EB15C313A58D}" type="slidenum">
              <a:rPr lang="de-DE" smtClean="0"/>
              <a:pPr marL="511200" indent="-511200"/>
              <a:t>‹Nr.›</a:t>
            </a:fld>
            <a:endParaRPr lang="de-DE" dirty="0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9DD1428B-BC10-6F8F-B15E-5CEC8DED06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7689" y="6483599"/>
            <a:ext cx="5112567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Quelle:	Quellenangabe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FE5A9E-67C4-0C85-755F-CF16388622D5}"/>
              </a:ext>
            </a:extLst>
          </p:cNvPr>
          <p:cNvSpPr txBox="1"/>
          <p:nvPr userDrawn="1"/>
        </p:nvSpPr>
        <p:spPr>
          <a:xfrm>
            <a:off x="8904312" y="6464369"/>
            <a:ext cx="2273764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0" indent="0" algn="l">
              <a:buClr>
                <a:srgbClr val="003E63"/>
              </a:buClr>
              <a:buFont typeface="Wingdings" panose="05000000000000000000" pitchFamily="2" charset="2"/>
              <a:buNone/>
            </a:pPr>
            <a:r>
              <a:rPr lang="de-DE" sz="1200" b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BTO Management Consulting AG</a:t>
            </a:r>
            <a:endParaRPr lang="en-DE" sz="1200" b="0" dirty="0" err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D2BB8392-0630-5FAD-40F9-6D351D895113}"/>
              </a:ext>
            </a:extLst>
          </p:cNvPr>
          <p:cNvCxnSpPr/>
          <p:nvPr userDrawn="1"/>
        </p:nvCxnSpPr>
        <p:spPr>
          <a:xfrm>
            <a:off x="0" y="6394399"/>
            <a:ext cx="12196645" cy="0"/>
          </a:xfrm>
          <a:prstGeom prst="line">
            <a:avLst/>
          </a:prstGeom>
          <a:ln w="19050">
            <a:solidFill>
              <a:srgbClr val="DFE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CE1DFA0-94E0-28D6-CB94-46ABA4947BCC}"/>
              </a:ext>
            </a:extLst>
          </p:cNvPr>
          <p:cNvCxnSpPr>
            <a:cxnSpLocks/>
          </p:cNvCxnSpPr>
          <p:nvPr userDrawn="1"/>
        </p:nvCxnSpPr>
        <p:spPr>
          <a:xfrm>
            <a:off x="911424" y="1196752"/>
            <a:ext cx="1872208" cy="0"/>
          </a:xfrm>
          <a:prstGeom prst="line">
            <a:avLst/>
          </a:prstGeom>
          <a:ln w="76200">
            <a:solidFill>
              <a:srgbClr val="114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1EE8968F-B580-949B-2483-E99225784D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591" y="6473325"/>
            <a:ext cx="2492089" cy="230832"/>
          </a:xfrm>
        </p:spPr>
        <p:txBody>
          <a:bodyPr wrap="square" lIns="46800" rIns="46800" anchor="b">
            <a:spAutoFit/>
          </a:bodyPr>
          <a:lstStyle>
            <a:lvl1pPr marL="0" indent="0" defTabSz="446088">
              <a:spcBef>
                <a:spcPts val="0"/>
              </a:spcBef>
              <a:buFont typeface="Arial" pitchFamily="34" charset="0"/>
              <a:buNone/>
              <a:tabLst>
                <a:tab pos="358775" algn="r"/>
              </a:tabLst>
              <a:defRPr sz="900" baseline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	Datum eingeben</a:t>
            </a:r>
          </a:p>
        </p:txBody>
      </p:sp>
    </p:spTree>
    <p:extLst>
      <p:ext uri="{BB962C8B-B14F-4D97-AF65-F5344CB8AC3E}">
        <p14:creationId xmlns:p14="http://schemas.microsoft.com/office/powerpoint/2010/main" val="90338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3237" y="1407784"/>
            <a:ext cx="10972385" cy="608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buFont typeface="Wingdings" panose="05000000000000000000" pitchFamily="2" charset="2"/>
            </a:pPr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3236" y="2276873"/>
            <a:ext cx="10972385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 dirty="0"/>
              <a:t>Textmasterformat bearbeiten</a:t>
            </a:r>
          </a:p>
          <a:p>
            <a:pPr lvl="1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 dirty="0"/>
              <a:t>Zweite Ebene</a:t>
            </a:r>
          </a:p>
          <a:p>
            <a:pPr lvl="2">
              <a:buClr>
                <a:srgbClr val="003E63"/>
              </a:buClr>
              <a:buFont typeface="Calibri" panose="020F0502020204030204" pitchFamily="34" charset="0"/>
              <a:buChar char="&gt;"/>
            </a:pPr>
            <a:r>
              <a:rPr lang="de-DE" dirty="0"/>
              <a:t>Dritte Ebene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8837AF37-AB00-8C28-9DFA-09BC93735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0800" y="6468211"/>
            <a:ext cx="589856" cy="246221"/>
          </a:xfrm>
          <a:prstGeom prst="rect">
            <a:avLst/>
          </a:prstGeom>
        </p:spPr>
        <p:txBody>
          <a:bodyPr vert="horz" wrap="square" lIns="46800" tIns="45720" rIns="46800" bIns="45720" rtlCol="0" anchor="b" anchorCtr="0">
            <a:spAutoFit/>
          </a:bodyPr>
          <a:lstStyle>
            <a:lvl1pPr algn="r">
              <a:defRPr lang="de-DE" sz="1000" b="0" smtClean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11200" indent="-511200"/>
            <a:fld id="{F9958FF6-613B-4144-BC35-EB15C313A58D}" type="slidenum">
              <a:rPr lang="de-DE" smtClean="0"/>
              <a:pPr marL="511200" indent="-511200"/>
              <a:t>‹Nr.›</a:t>
            </a:fld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49A950B-C6A5-55CB-81CC-8FF2B021C8D8}"/>
              </a:ext>
            </a:extLst>
          </p:cNvPr>
          <p:cNvSpPr txBox="1"/>
          <p:nvPr userDrawn="1"/>
        </p:nvSpPr>
        <p:spPr>
          <a:xfrm>
            <a:off x="8904312" y="6464369"/>
            <a:ext cx="2273764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0" indent="0" algn="l">
              <a:buClr>
                <a:srgbClr val="003E63"/>
              </a:buClr>
              <a:buFont typeface="Wingdings" panose="05000000000000000000" pitchFamily="2" charset="2"/>
              <a:buNone/>
            </a:pPr>
            <a:r>
              <a:rPr lang="de-DE" sz="1200" b="0" dirty="0">
                <a:solidFill>
                  <a:srgbClr val="114C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BTO Management Consulting AG</a:t>
            </a:r>
            <a:endParaRPr lang="en-DE" sz="1200" b="0" dirty="0" err="1">
              <a:solidFill>
                <a:srgbClr val="114C6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BF1E22D6-3936-0A14-2F11-030154AE32F9}"/>
              </a:ext>
            </a:extLst>
          </p:cNvPr>
          <p:cNvCxnSpPr/>
          <p:nvPr userDrawn="1"/>
        </p:nvCxnSpPr>
        <p:spPr>
          <a:xfrm>
            <a:off x="0" y="6394399"/>
            <a:ext cx="12196645" cy="0"/>
          </a:xfrm>
          <a:prstGeom prst="line">
            <a:avLst/>
          </a:prstGeom>
          <a:ln w="19050">
            <a:solidFill>
              <a:srgbClr val="DFE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22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59" r:id="rId3"/>
    <p:sldLayoutId id="2147483660" r:id="rId4"/>
    <p:sldLayoutId id="2147483651" r:id="rId5"/>
    <p:sldLayoutId id="2147483657" r:id="rId6"/>
    <p:sldLayoutId id="2147483655" r:id="rId7"/>
    <p:sldLayoutId id="2147483668" r:id="rId8"/>
    <p:sldLayoutId id="2147483665" r:id="rId9"/>
    <p:sldLayoutId id="2147483666" r:id="rId10"/>
    <p:sldLayoutId id="2147483667" r:id="rId11"/>
    <p:sldLayoutId id="2147483654" r:id="rId12"/>
    <p:sldLayoutId id="2147483670" r:id="rId13"/>
    <p:sldLayoutId id="2147483658" r:id="rId14"/>
    <p:sldLayoutId id="2147483662" r:id="rId15"/>
    <p:sldLayoutId id="2147483663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lang="de-DE" sz="2000" b="0" kern="1200" noProof="0" dirty="0">
          <a:solidFill>
            <a:srgbClr val="114C6C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ClrTx/>
        <a:buFont typeface="Calibri" panose="020F0502020204030204" pitchFamily="34" charset="0"/>
        <a:buChar char="›"/>
        <a:defRPr lang="de-DE" sz="1800" b="0" kern="1200" dirty="0">
          <a:solidFill>
            <a:srgbClr val="0D375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358775" indent="-184150" algn="l" defTabSz="914400" rtl="0" eaLnBrk="1" latinLnBrk="0" hangingPunct="1">
        <a:spcBef>
          <a:spcPct val="20000"/>
        </a:spcBef>
        <a:buClrTx/>
        <a:buFont typeface="Calibri" panose="020F0502020204030204" pitchFamily="34" charset="0"/>
        <a:buChar char="›"/>
        <a:defRPr lang="de-DE" sz="1800" kern="1200" dirty="0">
          <a:solidFill>
            <a:srgbClr val="0D375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533400" indent="-174625" algn="l" defTabSz="914400" rtl="0" eaLnBrk="1" latinLnBrk="0" hangingPunct="1">
        <a:spcBef>
          <a:spcPct val="20000"/>
        </a:spcBef>
        <a:buClrTx/>
        <a:buFont typeface="Calibri" panose="020F0502020204030204" pitchFamily="34" charset="0"/>
        <a:buChar char="›"/>
        <a:defRPr lang="de-DE" sz="1800" kern="1200" dirty="0">
          <a:solidFill>
            <a:srgbClr val="0D375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719138" indent="-185738" algn="l" defTabSz="914400" rtl="0" eaLnBrk="1" latinLnBrk="0" hangingPunct="1">
        <a:spcBef>
          <a:spcPct val="20000"/>
        </a:spcBef>
        <a:buClr>
          <a:srgbClr val="0D3750"/>
        </a:buClr>
        <a:buFont typeface="Calibri" panose="020F0502020204030204" pitchFamily="34" charset="0"/>
        <a:buChar char="&gt;"/>
        <a:defRPr lang="de-DE" sz="1600" kern="1200" dirty="0">
          <a:solidFill>
            <a:srgbClr val="0D375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892175" indent="-173038" algn="l" defTabSz="914400" rtl="0" eaLnBrk="1" latinLnBrk="0" hangingPunct="1">
        <a:spcBef>
          <a:spcPct val="20000"/>
        </a:spcBef>
        <a:buClrTx/>
        <a:buFont typeface="Calibri" panose="020F0502020204030204" pitchFamily="34" charset="0"/>
        <a:buChar char="›"/>
        <a:tabLst/>
        <a:defRPr lang="de-DE" sz="1600" kern="1200" dirty="0">
          <a:solidFill>
            <a:srgbClr val="0D375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33.png"/><Relationship Id="rId17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32.png"/><Relationship Id="rId5" Type="http://schemas.openxmlformats.org/officeDocument/2006/relationships/image" Target="../media/image36.png"/><Relationship Id="rId15" Type="http://schemas.openxmlformats.org/officeDocument/2006/relationships/image" Target="../media/image42.png"/><Relationship Id="rId10" Type="http://schemas.microsoft.com/office/2007/relationships/hdphoto" Target="../media/hdphoto3.wdp"/><Relationship Id="rId19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B2B91699-CF84-F1E7-BACF-EECEDD17D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Smart Systems Conference 2025</a:t>
            </a:r>
          </a:p>
          <a:p>
            <a:pPr marL="0" indent="0">
              <a:buNone/>
            </a:pPr>
            <a:r>
              <a:rPr lang="de-DE" sz="1800" dirty="0"/>
              <a:t>20. November 2025</a:t>
            </a:r>
            <a:endParaRPr lang="en-DE" sz="1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404217-8D01-A3D7-5D54-EBAF59244C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020" y="1986106"/>
            <a:ext cx="8544300" cy="143986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Gesamtbild der Energieversorgung und Status Quo Energiewende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6461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007D1-C9EC-B63A-DA31-03F480F74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9AACE8E-BDDD-45E8-BE17-409156E3144C}"/>
              </a:ext>
            </a:extLst>
          </p:cNvPr>
          <p:cNvGraphicFramePr>
            <a:graphicFrameLocks/>
          </p:cNvGraphicFramePr>
          <p:nvPr/>
        </p:nvGraphicFramePr>
        <p:xfrm>
          <a:off x="723592" y="2945926"/>
          <a:ext cx="5618127" cy="3300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7A24028-7AF2-48E1-95A0-14641A95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Zur Erreichung der Energiewende ist ein massiver Ausbau erneuerbarer Energie notwendig, dieser findet derzeit hauptsächlich im Solarbereich statt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07D4A9-12D8-36DF-B09D-851BF349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8FF6-613B-4144-BC35-EB15C313A58D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23D586-B782-CE43-AEA1-6ACF602F81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Ausbau Wind- und Solaranlagen Deutschland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11FB8A-DF2F-0160-D16D-EBC7D9EC02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Quelle:		Fraunhofer / BNetzA / BTO – Stand 06.11.2025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08FDCE4-D782-D94D-435B-9AB5E2AC43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15. Februar 2024</a:t>
            </a:r>
            <a:endParaRPr lang="en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50155E7-5599-DA20-2F6A-0AFFC6ADC352}"/>
              </a:ext>
            </a:extLst>
          </p:cNvPr>
          <p:cNvSpPr txBox="1"/>
          <p:nvPr/>
        </p:nvSpPr>
        <p:spPr>
          <a:xfrm>
            <a:off x="769355" y="2299595"/>
            <a:ext cx="610160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DE" sz="1200" b="1" dirty="0"/>
              <a:t>Wind- und Solarausbau Plan/Ist 2025</a:t>
            </a:r>
          </a:p>
          <a:p>
            <a:r>
              <a:rPr lang="de-DE" sz="1200" dirty="0"/>
              <a:t>Netto-Zubau der installierten Leistungen zu den Vorgaben des </a:t>
            </a:r>
          </a:p>
          <a:p>
            <a:r>
              <a:rPr lang="de-DE" sz="1200" dirty="0"/>
              <a:t>Erneuerbare-Energie-Gesetz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D796AF8-1DFA-4ACE-5A7A-F856EA34B48E}"/>
              </a:ext>
            </a:extLst>
          </p:cNvPr>
          <p:cNvSpPr txBox="1"/>
          <p:nvPr/>
        </p:nvSpPr>
        <p:spPr>
          <a:xfrm>
            <a:off x="2279576" y="3192015"/>
            <a:ext cx="2531462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000" b="1" dirty="0"/>
              <a:t>Jahresziel 2025: Wind </a:t>
            </a:r>
            <a:r>
              <a:rPr lang="de-DE" sz="1000" b="1" dirty="0">
                <a:solidFill>
                  <a:schemeClr val="accent1"/>
                </a:solidFill>
              </a:rPr>
              <a:t>7,8 GW </a:t>
            </a:r>
            <a:r>
              <a:rPr lang="de-DE" sz="1000" b="1" dirty="0"/>
              <a:t>/ Solar </a:t>
            </a:r>
            <a:r>
              <a:rPr lang="de-DE" sz="1000" b="1" dirty="0">
                <a:solidFill>
                  <a:schemeClr val="accent2"/>
                </a:solidFill>
              </a:rPr>
              <a:t>18 GW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A158081-51FC-1291-24D4-38C83A425D15}"/>
              </a:ext>
            </a:extLst>
          </p:cNvPr>
          <p:cNvSpPr txBox="1"/>
          <p:nvPr/>
        </p:nvSpPr>
        <p:spPr>
          <a:xfrm>
            <a:off x="5800887" y="3162706"/>
            <a:ext cx="590226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4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</a:t>
            </a:r>
            <a:endParaRPr lang="en-DE" sz="1400" b="1" dirty="0" err="1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2ADBD58-A86D-B49E-3D70-86874949FBC6}"/>
              </a:ext>
            </a:extLst>
          </p:cNvPr>
          <p:cNvSpPr txBox="1"/>
          <p:nvPr/>
        </p:nvSpPr>
        <p:spPr>
          <a:xfrm>
            <a:off x="5303912" y="3938560"/>
            <a:ext cx="64312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4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63%</a:t>
            </a:r>
          </a:p>
          <a:p>
            <a:pPr algn="l">
              <a:buClr>
                <a:schemeClr val="tx1"/>
              </a:buClr>
            </a:pPr>
            <a:r>
              <a:rPr lang="de-DE" sz="10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11,4 GW</a:t>
            </a:r>
            <a:endParaRPr lang="en-DE" sz="1000" b="1" dirty="0" err="1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60EA66-24C7-679F-EE53-FEAC36991E87}"/>
              </a:ext>
            </a:extLst>
          </p:cNvPr>
          <p:cNvSpPr txBox="1"/>
          <p:nvPr/>
        </p:nvSpPr>
        <p:spPr>
          <a:xfrm rot="19994964">
            <a:off x="3527857" y="4174882"/>
            <a:ext cx="894797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Planung 2025</a:t>
            </a:r>
            <a:endParaRPr lang="en-DE" sz="10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43EB706-B4EE-87B1-B4EE-F89DCE33586E}"/>
              </a:ext>
            </a:extLst>
          </p:cNvPr>
          <p:cNvSpPr txBox="1"/>
          <p:nvPr/>
        </p:nvSpPr>
        <p:spPr>
          <a:xfrm rot="20109392">
            <a:off x="4134565" y="4583958"/>
            <a:ext cx="481222" cy="26161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1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</a:t>
            </a:r>
            <a:endParaRPr lang="en-DE" sz="1100" b="1" dirty="0" err="1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CCFC18-F05A-306C-92F6-FB2693A110C3}"/>
              </a:ext>
            </a:extLst>
          </p:cNvPr>
          <p:cNvSpPr txBox="1"/>
          <p:nvPr/>
        </p:nvSpPr>
        <p:spPr>
          <a:xfrm rot="20636454">
            <a:off x="4278149" y="5077330"/>
            <a:ext cx="498855" cy="26161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</a:t>
            </a:r>
            <a:endParaRPr lang="en-DE" sz="11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4F9EA6-BD19-259B-E4F5-1F574ED67E7B}"/>
              </a:ext>
            </a:extLst>
          </p:cNvPr>
          <p:cNvSpPr txBox="1"/>
          <p:nvPr/>
        </p:nvSpPr>
        <p:spPr>
          <a:xfrm>
            <a:off x="5254410" y="4596237"/>
            <a:ext cx="57740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4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45%</a:t>
            </a:r>
          </a:p>
          <a:p>
            <a:pPr algn="l">
              <a:buClr>
                <a:schemeClr val="tx1"/>
              </a:buClr>
            </a:pPr>
            <a:r>
              <a:rPr lang="de-DE" sz="10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3,5 GW</a:t>
            </a:r>
            <a:endParaRPr lang="en-DE" sz="1000" b="1" dirty="0" err="1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3671128A-EE56-8A24-387B-C3E1692BB147}"/>
              </a:ext>
            </a:extLst>
          </p:cNvPr>
          <p:cNvGraphicFramePr>
            <a:graphicFrameLocks/>
          </p:cNvGraphicFramePr>
          <p:nvPr/>
        </p:nvGraphicFramePr>
        <p:xfrm>
          <a:off x="7123716" y="2348880"/>
          <a:ext cx="4824536" cy="200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F6581C61-5543-F276-64E2-DB410F9B360B}"/>
              </a:ext>
            </a:extLst>
          </p:cNvPr>
          <p:cNvSpPr txBox="1"/>
          <p:nvPr/>
        </p:nvSpPr>
        <p:spPr>
          <a:xfrm>
            <a:off x="8573311" y="3301978"/>
            <a:ext cx="110914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2012 sank die Einspeisevergütung, der Ausbau brach ein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D6B88F8-5D95-F04D-24C8-B1CE44DBC9CC}"/>
              </a:ext>
            </a:extLst>
          </p:cNvPr>
          <p:cNvSpPr txBox="1"/>
          <p:nvPr/>
        </p:nvSpPr>
        <p:spPr>
          <a:xfrm>
            <a:off x="10840256" y="3502033"/>
            <a:ext cx="1107996" cy="52322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 2026	</a:t>
            </a:r>
          </a:p>
          <a:p>
            <a:pPr algn="l">
              <a:buClr>
                <a:schemeClr val="tx1"/>
              </a:buClr>
            </a:pP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 GW/a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2C37F02-88FC-8C0F-3D09-C97128E30B9D}"/>
              </a:ext>
            </a:extLst>
          </p:cNvPr>
          <p:cNvSpPr txBox="1"/>
          <p:nvPr/>
        </p:nvSpPr>
        <p:spPr>
          <a:xfrm>
            <a:off x="10248152" y="3054984"/>
            <a:ext cx="53864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129%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5E509FE-5409-5C07-053B-2E82602887FC}"/>
              </a:ext>
            </a:extLst>
          </p:cNvPr>
          <p:cNvGrpSpPr/>
          <p:nvPr/>
        </p:nvGrpSpPr>
        <p:grpSpPr>
          <a:xfrm>
            <a:off x="7123716" y="4379253"/>
            <a:ext cx="4824536" cy="2002075"/>
            <a:chOff x="7123716" y="4379253"/>
            <a:chExt cx="4824536" cy="2002075"/>
          </a:xfrm>
        </p:grpSpPr>
        <p:graphicFrame>
          <p:nvGraphicFramePr>
            <p:cNvPr id="22" name="Diagramm 21">
              <a:extLst>
                <a:ext uri="{FF2B5EF4-FFF2-40B4-BE49-F238E27FC236}">
                  <a16:creationId xmlns:a16="http://schemas.microsoft.com/office/drawing/2014/main" id="{3D944DBB-FDD6-3D90-0703-430ADA7BF7C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95407294"/>
                </p:ext>
              </p:extLst>
            </p:nvPr>
          </p:nvGraphicFramePr>
          <p:xfrm>
            <a:off x="7123716" y="4379253"/>
            <a:ext cx="4824536" cy="2002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28B0E5E2-3BCF-B34F-7F7F-165F1F0909D7}"/>
                </a:ext>
              </a:extLst>
            </p:cNvPr>
            <p:cNvSpPr txBox="1"/>
            <p:nvPr/>
          </p:nvSpPr>
          <p:spPr>
            <a:xfrm>
              <a:off x="8975742" y="4747564"/>
              <a:ext cx="125316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Seit 2017 müssen neue Windräder bundesweit ausgeschrieben werden, der Ausbau brach ein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695C842E-7EBA-1438-CCCD-BB522DA989BE}"/>
                </a:ext>
              </a:extLst>
            </p:cNvPr>
            <p:cNvSpPr txBox="1"/>
            <p:nvPr/>
          </p:nvSpPr>
          <p:spPr>
            <a:xfrm>
              <a:off x="10748644" y="5426060"/>
              <a:ext cx="1107996" cy="523220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 2025	</a:t>
              </a:r>
            </a:p>
            <a:p>
              <a:pPr algn="l">
                <a:buClr>
                  <a:schemeClr val="tx1"/>
                </a:buClr>
              </a:pPr>
              <a:r>
                <a:rPr lang="de-DE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7,8 GW/a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42F6A737-860C-CCD8-30DE-237E7593A262}"/>
                </a:ext>
              </a:extLst>
            </p:cNvPr>
            <p:cNvSpPr txBox="1"/>
            <p:nvPr/>
          </p:nvSpPr>
          <p:spPr>
            <a:xfrm>
              <a:off x="10290637" y="5301788"/>
              <a:ext cx="53864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91939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5A217-F375-8B24-2710-2961688D0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(Energie)Wirtschaft hat eine Mammutaufgabe zu bewältigen; und dabei sind die prognostizierten   20 Jahre Zeit (bis 2045) dafür ein verhältnismäßig kurzer Zeitraum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244CE0-4051-F4B7-786B-A852D9E7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11200" indent="-511200"/>
            <a:fld id="{F9958FF6-613B-4144-BC35-EB15C313A58D}" type="slidenum">
              <a:rPr lang="de-DE" smtClean="0"/>
              <a:pPr marL="511200" indent="-511200"/>
              <a:t>11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E1A760-0BD7-6213-718D-C958DE9509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Prognose der zukünftigen Strombedarfe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665185-ECC8-9FD8-1D7A-640037286F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7689" y="6483599"/>
            <a:ext cx="5112567" cy="230832"/>
          </a:xfrm>
        </p:spPr>
        <p:txBody>
          <a:bodyPr/>
          <a:lstStyle/>
          <a:p>
            <a:r>
              <a:rPr lang="de-DE" dirty="0"/>
              <a:t>Quelle: 	BNetzA Netzentwicklungsplan Strom 2037 - 2045, Version 2023, 2. Entwurf / BTO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23132F8-7134-CB5D-A233-0FC34F277B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D4528F91-E86B-4B23-A42C-C7C2A4B9C831}" type="datetime4">
              <a:rPr lang="de-DE" smtClean="0"/>
              <a:t>17. November 2025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B063068-93CC-47E3-400B-BB0CAF3859AB}"/>
              </a:ext>
            </a:extLst>
          </p:cNvPr>
          <p:cNvSpPr txBox="1"/>
          <p:nvPr/>
        </p:nvSpPr>
        <p:spPr>
          <a:xfrm>
            <a:off x="769240" y="2420883"/>
            <a:ext cx="5040560" cy="38164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›"/>
            </a:pPr>
            <a:r>
              <a:rPr lang="de-DE" sz="1600" dirty="0"/>
              <a:t>Nettostromverbrauch und damit die notwendigen Netz-Kapazitäten werden sich mehr als verdoppeln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›"/>
            </a:pPr>
            <a:r>
              <a:rPr lang="de-DE" sz="1600" dirty="0"/>
              <a:t>Die Übertragungs- und die Verteilnetze müssen massiv ausgebaut werden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›"/>
            </a:pPr>
            <a:r>
              <a:rPr lang="de-DE" sz="1600" dirty="0"/>
              <a:t>In vielen Städten ist kein Platz für neue/erweiterte Kabeltrassen und Trafostationen 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›"/>
            </a:pPr>
            <a:r>
              <a:rPr lang="de-DE" sz="1600" dirty="0"/>
              <a:t>Elektroautos und Wärmepumpen sind/werden Großverbraucher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›"/>
            </a:pPr>
            <a:r>
              <a:rPr lang="de-DE" sz="1600" dirty="0"/>
              <a:t>Strom wird in Zukunft vermehrt in beide Richtungen fließen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›"/>
            </a:pPr>
            <a:r>
              <a:rPr lang="de-DE" sz="1600" dirty="0"/>
              <a:t>Gewaltiger Kapitalbedarf bei hohen Zinsen belasten die zukünftigen Netzentgelte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6D65FBB-E746-AA61-BC50-54A95A668337}"/>
              </a:ext>
            </a:extLst>
          </p:cNvPr>
          <p:cNvGrpSpPr/>
          <p:nvPr/>
        </p:nvGrpSpPr>
        <p:grpSpPr>
          <a:xfrm>
            <a:off x="5735960" y="2280844"/>
            <a:ext cx="6063920" cy="4075936"/>
            <a:chOff x="6008744" y="2305392"/>
            <a:chExt cx="5370750" cy="3427864"/>
          </a:xfrm>
        </p:grpSpPr>
        <p:sp>
          <p:nvSpPr>
            <p:cNvPr id="22" name="Pfeil: nach rechts 21">
              <a:extLst>
                <a:ext uri="{FF2B5EF4-FFF2-40B4-BE49-F238E27FC236}">
                  <a16:creationId xmlns:a16="http://schemas.microsoft.com/office/drawing/2014/main" id="{C36A5602-0B16-EEB2-F170-6744DBD53902}"/>
                </a:ext>
              </a:extLst>
            </p:cNvPr>
            <p:cNvSpPr/>
            <p:nvPr/>
          </p:nvSpPr>
          <p:spPr>
            <a:xfrm rot="20804880">
              <a:off x="6376220" y="3923052"/>
              <a:ext cx="5003274" cy="648072"/>
            </a:xfrm>
            <a:prstGeom prst="rightArrow">
              <a:avLst/>
            </a:prstGeom>
            <a:solidFill>
              <a:srgbClr val="003E63">
                <a:alpha val="15000"/>
              </a:srgbClr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7" name="Diagramm 16">
              <a:extLst>
                <a:ext uri="{FF2B5EF4-FFF2-40B4-BE49-F238E27FC236}">
                  <a16:creationId xmlns:a16="http://schemas.microsoft.com/office/drawing/2014/main" id="{EB106625-AADB-7D7F-4EAA-AD48EEE7CE8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9621591"/>
                </p:ext>
              </p:extLst>
            </p:nvPr>
          </p:nvGraphicFramePr>
          <p:xfrm>
            <a:off x="6008744" y="2305392"/>
            <a:ext cx="5112567" cy="34278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A1B2302E-FD79-BBE0-EA3B-059450BA165A}"/>
                </a:ext>
              </a:extLst>
            </p:cNvPr>
            <p:cNvSpPr/>
            <p:nvPr/>
          </p:nvSpPr>
          <p:spPr>
            <a:xfrm>
              <a:off x="9264352" y="2838810"/>
              <a:ext cx="1728192" cy="2343941"/>
            </a:xfrm>
            <a:prstGeom prst="rect">
              <a:avLst/>
            </a:prstGeom>
            <a:noFill/>
            <a:ln w="9525" cap="sq">
              <a:solidFill>
                <a:srgbClr val="003E6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2803F2DA-0F29-81D5-8C76-1C93040E44B5}"/>
                </a:ext>
              </a:extLst>
            </p:cNvPr>
            <p:cNvSpPr/>
            <p:nvPr/>
          </p:nvSpPr>
          <p:spPr>
            <a:xfrm>
              <a:off x="7176120" y="2837034"/>
              <a:ext cx="1728192" cy="2343941"/>
            </a:xfrm>
            <a:prstGeom prst="rect">
              <a:avLst/>
            </a:prstGeom>
            <a:noFill/>
            <a:ln w="9525" cap="sq">
              <a:solidFill>
                <a:srgbClr val="003E6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C5DCBFF2-4131-4D0E-9C43-7022934C894A}"/>
                </a:ext>
              </a:extLst>
            </p:cNvPr>
            <p:cNvSpPr txBox="1"/>
            <p:nvPr/>
          </p:nvSpPr>
          <p:spPr>
            <a:xfrm>
              <a:off x="7428574" y="2684921"/>
              <a:ext cx="122328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Szenario 2037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356091A1-2793-B322-CC62-11376022B7A8}"/>
                </a:ext>
              </a:extLst>
            </p:cNvPr>
            <p:cNvSpPr txBox="1"/>
            <p:nvPr/>
          </p:nvSpPr>
          <p:spPr>
            <a:xfrm>
              <a:off x="9516806" y="2684921"/>
              <a:ext cx="122328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Szenario 2045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73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4ED72-B4A6-392E-EBB8-05E097B15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1732A-2347-2872-AF8A-EA8E09DB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hohe Anteil an volatiler Einspeisung aus Erneuerbaren Energien (primär Solar und Wind) führt zu einer Herausforderung der weiterhin benötigten „konventionellen“ Erzeugung 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AEF39AF-BFFC-870B-F570-7321FDC0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11200" indent="-511200"/>
            <a:fld id="{F9958FF6-613B-4144-BC35-EB15C313A58D}" type="slidenum">
              <a:rPr lang="de-DE" smtClean="0"/>
              <a:pPr marL="511200" indent="-511200"/>
              <a:t>12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D69468-8B41-59E7-5004-4FF9DA584A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Strommarkt 2024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CE59EDC-15A8-D3F0-71BF-1EE6E07B4C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Quelle:		Fraunhofer / BTO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AB151A2-9B39-BF53-5DD9-E0A265E917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528A1B8B-99A4-47FE-B9D3-E50B6C34A7ED}" type="datetime4">
              <a:rPr lang="de-DE" smtClean="0"/>
              <a:t>17. November 2025</a:t>
            </a:fld>
            <a:endParaRPr lang="de-DE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7382F4A-B91D-DA09-EC79-665AB7081048}"/>
              </a:ext>
            </a:extLst>
          </p:cNvPr>
          <p:cNvGrpSpPr/>
          <p:nvPr/>
        </p:nvGrpSpPr>
        <p:grpSpPr>
          <a:xfrm>
            <a:off x="6133248" y="2187082"/>
            <a:ext cx="5537329" cy="2305067"/>
            <a:chOff x="6133248" y="2187082"/>
            <a:chExt cx="5537329" cy="2305067"/>
          </a:xfrm>
        </p:grpSpPr>
        <p:sp>
          <p:nvSpPr>
            <p:cNvPr id="12" name="Gleichschenkliges Dreieck 11">
              <a:extLst>
                <a:ext uri="{FF2B5EF4-FFF2-40B4-BE49-F238E27FC236}">
                  <a16:creationId xmlns:a16="http://schemas.microsoft.com/office/drawing/2014/main" id="{14C0B4B5-87C2-2B0E-2F2B-F3D38D36E447}"/>
                </a:ext>
              </a:extLst>
            </p:cNvPr>
            <p:cNvSpPr/>
            <p:nvPr/>
          </p:nvSpPr>
          <p:spPr>
            <a:xfrm rot="5400000">
              <a:off x="5747077" y="2909952"/>
              <a:ext cx="1080120" cy="307777"/>
            </a:xfrm>
            <a:prstGeom prst="triangle">
              <a:avLst/>
            </a:prstGeom>
            <a:solidFill>
              <a:srgbClr val="003E63"/>
            </a:solidFill>
            <a:ln w="9525" cap="sq">
              <a:solidFill>
                <a:srgbClr val="003E63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E6506F95-A193-7FA2-0F6E-156B6FC30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2290" y="2187082"/>
              <a:ext cx="5048287" cy="2305067"/>
            </a:xfrm>
            <a:prstGeom prst="rect">
              <a:avLst/>
            </a:prstGeom>
          </p:spPr>
        </p:pic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DEF73F4F-1038-47D5-90F7-B9E05CAD5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64" y="2229485"/>
            <a:ext cx="4933986" cy="2247916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4C99EA8-E383-8B17-25D4-54C4CDCCAB87}"/>
              </a:ext>
            </a:extLst>
          </p:cNvPr>
          <p:cNvGrpSpPr/>
          <p:nvPr/>
        </p:nvGrpSpPr>
        <p:grpSpPr>
          <a:xfrm>
            <a:off x="744147" y="4573771"/>
            <a:ext cx="10916133" cy="1796157"/>
            <a:chOff x="1030302" y="4573771"/>
            <a:chExt cx="10629978" cy="1796157"/>
          </a:xfrm>
        </p:grpSpPr>
        <p:sp>
          <p:nvSpPr>
            <p:cNvPr id="13" name="Gleichschenkliges Dreieck 12">
              <a:extLst>
                <a:ext uri="{FF2B5EF4-FFF2-40B4-BE49-F238E27FC236}">
                  <a16:creationId xmlns:a16="http://schemas.microsoft.com/office/drawing/2014/main" id="{218D9515-0F8F-9524-F7BB-9DAD77B34455}"/>
                </a:ext>
              </a:extLst>
            </p:cNvPr>
            <p:cNvSpPr/>
            <p:nvPr/>
          </p:nvSpPr>
          <p:spPr>
            <a:xfrm rot="10800000">
              <a:off x="5678000" y="4573771"/>
              <a:ext cx="1330101" cy="268044"/>
            </a:xfrm>
            <a:prstGeom prst="triangle">
              <a:avLst/>
            </a:prstGeom>
            <a:solidFill>
              <a:srgbClr val="003E63"/>
            </a:solidFill>
            <a:ln w="9525" cap="sq">
              <a:solidFill>
                <a:srgbClr val="003E63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2DD4D35E-8181-988C-BED6-64C15957B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302" y="4941168"/>
              <a:ext cx="10629978" cy="1428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6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262A4-241C-6046-4E1A-FD1927110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06D1FE3-97BF-75FF-29B3-0ACAC4225E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Überblick Energiewirtschaft</a:t>
            </a:r>
          </a:p>
          <a:p>
            <a:r>
              <a:rPr lang="de-DE" dirty="0"/>
              <a:t>Marktentwicklung Strom</a:t>
            </a:r>
          </a:p>
          <a:p>
            <a:r>
              <a:rPr lang="de-DE" dirty="0">
                <a:solidFill>
                  <a:schemeClr val="bg1"/>
                </a:solidFill>
              </a:rPr>
              <a:t>Marktentwicklung Gas</a:t>
            </a:r>
          </a:p>
          <a:p>
            <a:r>
              <a:rPr lang="de-DE" dirty="0"/>
              <a:t>Marktentwicklung Wärme</a:t>
            </a:r>
          </a:p>
          <a:p>
            <a:r>
              <a:rPr lang="de-DE" dirty="0"/>
              <a:t>Fazit</a:t>
            </a:r>
            <a:endParaRPr lang="en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DB9E73B-C26A-736B-9F96-9701481E0B4B}"/>
              </a:ext>
            </a:extLst>
          </p:cNvPr>
          <p:cNvGrpSpPr/>
          <p:nvPr/>
        </p:nvGrpSpPr>
        <p:grpSpPr>
          <a:xfrm>
            <a:off x="5685587" y="1844824"/>
            <a:ext cx="504000" cy="504000"/>
            <a:chOff x="2811258" y="2967335"/>
            <a:chExt cx="504000" cy="504000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606753F7-6D73-BBA7-DB7B-886EF9F64772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5245887B-9E03-A3F1-4168-EBE3890AE31B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BB669C6-2120-A445-5882-B5481F0560A0}"/>
              </a:ext>
            </a:extLst>
          </p:cNvPr>
          <p:cNvGrpSpPr/>
          <p:nvPr/>
        </p:nvGrpSpPr>
        <p:grpSpPr>
          <a:xfrm>
            <a:off x="5685587" y="2505705"/>
            <a:ext cx="504000" cy="504000"/>
            <a:chOff x="2811258" y="2967335"/>
            <a:chExt cx="504000" cy="50400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5DF160F-0AAF-49BF-817E-8AEEA6D6CE51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B3828875-43EF-AB7E-0802-87F7BFF89C0D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02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BA64E72-C2AF-AD7A-3410-CB282647B19E}"/>
              </a:ext>
            </a:extLst>
          </p:cNvPr>
          <p:cNvGrpSpPr/>
          <p:nvPr/>
        </p:nvGrpSpPr>
        <p:grpSpPr>
          <a:xfrm>
            <a:off x="5685587" y="3166586"/>
            <a:ext cx="504000" cy="504000"/>
            <a:chOff x="2811258" y="2967335"/>
            <a:chExt cx="504000" cy="50400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E11087D4-A1BD-33AE-417F-07673589CA13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FFC000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42B1AEE-0C67-158C-379D-D4E5F8622171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03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0E04C49-7B95-F529-26B8-DE4D9B3D0EC3}"/>
              </a:ext>
            </a:extLst>
          </p:cNvPr>
          <p:cNvGrpSpPr/>
          <p:nvPr/>
        </p:nvGrpSpPr>
        <p:grpSpPr>
          <a:xfrm>
            <a:off x="5685587" y="3827467"/>
            <a:ext cx="504000" cy="504000"/>
            <a:chOff x="2811258" y="2967335"/>
            <a:chExt cx="504000" cy="50400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B19DA2B0-70AB-9E26-43B1-043504EC6F18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96358F72-8486-99BD-1893-F5557313D024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04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8927292-4189-5EB0-D276-8351B9C9DF3F}"/>
              </a:ext>
            </a:extLst>
          </p:cNvPr>
          <p:cNvGrpSpPr/>
          <p:nvPr/>
        </p:nvGrpSpPr>
        <p:grpSpPr>
          <a:xfrm>
            <a:off x="5685587" y="4488346"/>
            <a:ext cx="504000" cy="504000"/>
            <a:chOff x="2811258" y="2967335"/>
            <a:chExt cx="504000" cy="50400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BF8C6CA-9CE1-2C0F-A5DE-58CD2EB13FDD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AC31E3D-2B32-87C2-A63E-26DF2AAD59D6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05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337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7AC75-84F6-49CC-15E7-C0345039D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74D2D7EB-1FDC-4BDD-9B08-7B203F51DB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762413"/>
              </p:ext>
            </p:extLst>
          </p:nvPr>
        </p:nvGraphicFramePr>
        <p:xfrm>
          <a:off x="6240016" y="2083046"/>
          <a:ext cx="5400600" cy="2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9BAA73AB-A948-46AF-AEFD-FC89AD8509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328414"/>
              </p:ext>
            </p:extLst>
          </p:nvPr>
        </p:nvGraphicFramePr>
        <p:xfrm>
          <a:off x="6240016" y="4189769"/>
          <a:ext cx="5476516" cy="2125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A93251E3-F81A-EF78-6802-126C0CB727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36984"/>
              </p:ext>
            </p:extLst>
          </p:nvPr>
        </p:nvGraphicFramePr>
        <p:xfrm>
          <a:off x="767409" y="2260013"/>
          <a:ext cx="5396691" cy="4055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1D9BF8D-B335-E22B-6F6E-96D60811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ersten Quartal 2025 ist der Gasverbrauch sowohl im Haushalt als auch in der Industrie über dem Niveau der Vorjahre gewesen, wenn auch nach wie vor unter den historischen Verbräuchen.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040A19-B600-9190-50CA-D44ACCE2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11200" indent="-511200"/>
            <a:fld id="{F9958FF6-613B-4144-BC35-EB15C313A58D}" type="slidenum">
              <a:rPr lang="de-DE" smtClean="0"/>
              <a:pPr marL="511200" indent="-511200"/>
              <a:t>14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92D6CB-940F-15C6-CC59-99FD7AA6B2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Marktentwicklung Gas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FECB60-9DB8-1800-ACE7-CDE92875A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Quelle:		BNetzA / BTO – Stand 06.11.2025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EAC0F65-B683-B89D-C7F7-9B8576CA3A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4D0C0EFC-B580-4519-AA83-F2250E78F144}" type="datetime4">
              <a:rPr lang="de-DE" smtClean="0"/>
              <a:t>17. November 2025</a:t>
            </a:fld>
            <a:endParaRPr lang="de-DE" dirty="0"/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60DB7EE7-7F08-5638-B3B8-7B2778A7DC73}"/>
              </a:ext>
            </a:extLst>
          </p:cNvPr>
          <p:cNvSpPr txBox="1"/>
          <p:nvPr/>
        </p:nvSpPr>
        <p:spPr>
          <a:xfrm>
            <a:off x="7718001" y="4275269"/>
            <a:ext cx="2690993" cy="46166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/>
              <a:t>Gasverbrauch Industrie und Kraftwerke</a:t>
            </a:r>
          </a:p>
          <a:p>
            <a:pPr algn="ctr"/>
            <a:r>
              <a:rPr lang="de-DE" sz="1200" b="1" dirty="0"/>
              <a:t>in Deutschland in TWh</a:t>
            </a:r>
          </a:p>
        </p:txBody>
      </p:sp>
      <p:sp>
        <p:nvSpPr>
          <p:cNvPr id="118" name="Textfeld 117">
            <a:extLst>
              <a:ext uri="{FF2B5EF4-FFF2-40B4-BE49-F238E27FC236}">
                <a16:creationId xmlns:a16="http://schemas.microsoft.com/office/drawing/2014/main" id="{6DCF686B-4A5E-CA75-0B21-DD8458EE50A9}"/>
              </a:ext>
            </a:extLst>
          </p:cNvPr>
          <p:cNvSpPr txBox="1"/>
          <p:nvPr/>
        </p:nvSpPr>
        <p:spPr>
          <a:xfrm>
            <a:off x="7679328" y="2128402"/>
            <a:ext cx="2597891" cy="46166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/>
              <a:t>Gasverbrauch Haushalt und Gewerbe </a:t>
            </a:r>
          </a:p>
          <a:p>
            <a:pPr algn="ctr"/>
            <a:r>
              <a:rPr lang="de-DE" sz="1200" b="1" dirty="0"/>
              <a:t>in Deutschland in TWh</a:t>
            </a: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C5FEED02-B8E8-CC6A-509C-34CAF23A62A2}"/>
              </a:ext>
            </a:extLst>
          </p:cNvPr>
          <p:cNvSpPr txBox="1"/>
          <p:nvPr/>
        </p:nvSpPr>
        <p:spPr>
          <a:xfrm>
            <a:off x="2146247" y="2184709"/>
            <a:ext cx="1633781" cy="46166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/>
              <a:t>Gasverbrauch gesamt</a:t>
            </a:r>
          </a:p>
          <a:p>
            <a:pPr algn="ctr"/>
            <a:r>
              <a:rPr lang="de-DE" sz="1200" b="1" dirty="0"/>
              <a:t>in Deutschland in TWh</a:t>
            </a:r>
          </a:p>
        </p:txBody>
      </p:sp>
    </p:spTree>
    <p:extLst>
      <p:ext uri="{BB962C8B-B14F-4D97-AF65-F5344CB8AC3E}">
        <p14:creationId xmlns:p14="http://schemas.microsoft.com/office/powerpoint/2010/main" val="407203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B50BF-959A-81FA-8627-4F72A5017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Diagramm 39">
            <a:extLst>
              <a:ext uri="{FF2B5EF4-FFF2-40B4-BE49-F238E27FC236}">
                <a16:creationId xmlns:a16="http://schemas.microsoft.com/office/drawing/2014/main" id="{E184052E-E35D-46B9-A247-CCC3DA2674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801651"/>
              </p:ext>
            </p:extLst>
          </p:nvPr>
        </p:nvGraphicFramePr>
        <p:xfrm>
          <a:off x="7300391" y="4382500"/>
          <a:ext cx="4523808" cy="1994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Diagramm 35">
            <a:extLst>
              <a:ext uri="{FF2B5EF4-FFF2-40B4-BE49-F238E27FC236}">
                <a16:creationId xmlns:a16="http://schemas.microsoft.com/office/drawing/2014/main" id="{8F587804-A3FD-4537-99FC-D4F967B59A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691035"/>
              </p:ext>
            </p:extLst>
          </p:nvPr>
        </p:nvGraphicFramePr>
        <p:xfrm>
          <a:off x="7253943" y="2435338"/>
          <a:ext cx="4570256" cy="168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AAA17FB7-A97B-AA3C-245C-8B08B56715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691207"/>
              </p:ext>
            </p:extLst>
          </p:nvPr>
        </p:nvGraphicFramePr>
        <p:xfrm>
          <a:off x="839419" y="2179162"/>
          <a:ext cx="6048669" cy="4197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8D2E843-BEED-E42B-AC76-3016B62B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Importe lagen im 1. Quartal unter den Vorjahren. Gemäß § 35b EnWG müssen zum Oktober 80%, zum November 90% und zum März 30% Speicherfüllstand erreicht sein.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6E77A16-37F4-B0B1-4FDE-8882B29A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11200" indent="-511200"/>
            <a:fld id="{F9958FF6-613B-4144-BC35-EB15C313A58D}" type="slidenum">
              <a:rPr lang="de-DE" smtClean="0"/>
              <a:pPr marL="511200" indent="-511200"/>
              <a:t>15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A0CFD8-28F2-1FE3-2CDA-D31696F3CD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Marktentwicklung Gas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B627D0-6F2E-C20E-30FF-932DE6D38F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7689" y="6483599"/>
            <a:ext cx="5112567" cy="230832"/>
          </a:xfrm>
        </p:spPr>
        <p:txBody>
          <a:bodyPr/>
          <a:lstStyle/>
          <a:p>
            <a:r>
              <a:rPr lang="de-DE" dirty="0"/>
              <a:t>Quelle:		BNetzA /  MVV-Trading GmbH /  BTO – Stand 06.11.2025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682BA2C-9A45-79FE-6E8F-C35282926C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4D0C0EFC-B580-4519-AA83-F2250E78F144}" type="datetime4">
              <a:rPr lang="de-DE" smtClean="0"/>
              <a:t>17. November 2025</a:t>
            </a:fld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B6FDFF3-9E13-466A-51B3-BE7113947EDA}"/>
              </a:ext>
            </a:extLst>
          </p:cNvPr>
          <p:cNvSpPr txBox="1"/>
          <p:nvPr/>
        </p:nvSpPr>
        <p:spPr>
          <a:xfrm>
            <a:off x="8615354" y="4403938"/>
            <a:ext cx="1789914" cy="43088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b="1" dirty="0"/>
              <a:t>Import von LNG [GWh/d]</a:t>
            </a:r>
          </a:p>
          <a:p>
            <a:r>
              <a:rPr lang="de-DE" sz="1000" dirty="0"/>
              <a:t>Im Vergleich zu den Vorjahren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3F532AC-5BCB-9C0D-99C5-11BFF28FDF84}"/>
              </a:ext>
            </a:extLst>
          </p:cNvPr>
          <p:cNvSpPr txBox="1"/>
          <p:nvPr/>
        </p:nvSpPr>
        <p:spPr>
          <a:xfrm>
            <a:off x="8599002" y="2316867"/>
            <a:ext cx="1789914" cy="43088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b="1" dirty="0"/>
              <a:t>Import gesamt [GWh/d]</a:t>
            </a:r>
          </a:p>
          <a:p>
            <a:r>
              <a:rPr lang="de-DE" sz="1000" dirty="0"/>
              <a:t>Im Vergleich zu den Vorjahren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8F77F9B-A2ED-65FE-E589-DDC3F506A865}"/>
              </a:ext>
            </a:extLst>
          </p:cNvPr>
          <p:cNvSpPr txBox="1"/>
          <p:nvPr/>
        </p:nvSpPr>
        <p:spPr>
          <a:xfrm rot="16200000">
            <a:off x="3625800" y="4496479"/>
            <a:ext cx="495649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80%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FCB4E19-35A2-4BD7-5078-3479751D8F55}"/>
              </a:ext>
            </a:extLst>
          </p:cNvPr>
          <p:cNvSpPr txBox="1"/>
          <p:nvPr/>
        </p:nvSpPr>
        <p:spPr>
          <a:xfrm rot="16200000">
            <a:off x="4077098" y="4315025"/>
            <a:ext cx="495649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94A4CD5-08A9-92EA-80A1-D971A37F42F2}"/>
              </a:ext>
            </a:extLst>
          </p:cNvPr>
          <p:cNvSpPr txBox="1"/>
          <p:nvPr/>
        </p:nvSpPr>
        <p:spPr>
          <a:xfrm rot="16200000">
            <a:off x="6074072" y="4929589"/>
            <a:ext cx="495649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2A075E9-F7ED-1B78-3FE4-D3CFE8EA3BB9}"/>
              </a:ext>
            </a:extLst>
          </p:cNvPr>
          <p:cNvSpPr txBox="1"/>
          <p:nvPr/>
        </p:nvSpPr>
        <p:spPr>
          <a:xfrm>
            <a:off x="6600760" y="4931541"/>
            <a:ext cx="498855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4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0128639-A163-E366-2DE0-CD20B62FD55F}"/>
              </a:ext>
            </a:extLst>
          </p:cNvPr>
          <p:cNvSpPr txBox="1"/>
          <p:nvPr/>
        </p:nvSpPr>
        <p:spPr>
          <a:xfrm>
            <a:off x="3661256" y="3554881"/>
            <a:ext cx="498855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4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76%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D3E41DC-3D07-2A3E-CB9F-3727EC5BE4CA}"/>
              </a:ext>
            </a:extLst>
          </p:cNvPr>
          <p:cNvSpPr txBox="1"/>
          <p:nvPr/>
        </p:nvSpPr>
        <p:spPr>
          <a:xfrm>
            <a:off x="4534346" y="3554881"/>
            <a:ext cx="498855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4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75%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F3DC405E-5276-6D5E-60FC-33AEB6749C48}"/>
              </a:ext>
            </a:extLst>
          </p:cNvPr>
          <p:cNvCxnSpPr>
            <a:cxnSpLocks/>
          </p:cNvCxnSpPr>
          <p:nvPr/>
        </p:nvCxnSpPr>
        <p:spPr>
          <a:xfrm flipV="1">
            <a:off x="4007768" y="3472133"/>
            <a:ext cx="0" cy="226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02161AD5-BEDD-C368-A9CE-A83AB5DA5111}"/>
              </a:ext>
            </a:extLst>
          </p:cNvPr>
          <p:cNvCxnSpPr>
            <a:cxnSpLocks/>
          </p:cNvCxnSpPr>
          <p:nvPr/>
        </p:nvCxnSpPr>
        <p:spPr>
          <a:xfrm flipV="1">
            <a:off x="4439816" y="3203631"/>
            <a:ext cx="0" cy="25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A19E69DE-EF32-B79D-BF05-9E6B11F87E3C}"/>
              </a:ext>
            </a:extLst>
          </p:cNvPr>
          <p:cNvCxnSpPr>
            <a:cxnSpLocks/>
          </p:cNvCxnSpPr>
          <p:nvPr/>
        </p:nvCxnSpPr>
        <p:spPr>
          <a:xfrm flipV="1">
            <a:off x="6235518" y="4716738"/>
            <a:ext cx="0" cy="10170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ED54171-B8F6-03FB-614F-890AD9C93074}"/>
              </a:ext>
            </a:extLst>
          </p:cNvPr>
          <p:cNvCxnSpPr/>
          <p:nvPr/>
        </p:nvCxnSpPr>
        <p:spPr>
          <a:xfrm>
            <a:off x="1415480" y="2565809"/>
            <a:ext cx="2891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750937C-EF2B-78CD-4C45-653892605A7A}"/>
              </a:ext>
            </a:extLst>
          </p:cNvPr>
          <p:cNvSpPr txBox="1"/>
          <p:nvPr/>
        </p:nvSpPr>
        <p:spPr>
          <a:xfrm>
            <a:off x="2207568" y="2320170"/>
            <a:ext cx="1301959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Einspeicherung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89BB381-57F5-9F31-714B-691E2237EE54}"/>
              </a:ext>
            </a:extLst>
          </p:cNvPr>
          <p:cNvCxnSpPr>
            <a:cxnSpLocks/>
          </p:cNvCxnSpPr>
          <p:nvPr/>
        </p:nvCxnSpPr>
        <p:spPr>
          <a:xfrm>
            <a:off x="4439056" y="2562372"/>
            <a:ext cx="216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9E5D05C-2C41-D20B-E083-5EC2DB107C00}"/>
              </a:ext>
            </a:extLst>
          </p:cNvPr>
          <p:cNvSpPr txBox="1"/>
          <p:nvPr/>
        </p:nvSpPr>
        <p:spPr>
          <a:xfrm>
            <a:off x="4871864" y="2323123"/>
            <a:ext cx="1346844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Ausspeicherung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4402404-006E-237D-B984-6C8E889F3DD3}"/>
              </a:ext>
            </a:extLst>
          </p:cNvPr>
          <p:cNvGrpSpPr>
            <a:grpSpLocks noChangeAspect="1"/>
          </p:cNvGrpSpPr>
          <p:nvPr/>
        </p:nvGrpSpPr>
        <p:grpSpPr>
          <a:xfrm>
            <a:off x="7634349" y="4124207"/>
            <a:ext cx="4189850" cy="220058"/>
            <a:chOff x="1559496" y="3157716"/>
            <a:chExt cx="5985500" cy="314369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9F5A7296-8651-F563-0137-A4162B699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9496" y="3157716"/>
              <a:ext cx="1371791" cy="314369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6B3BEBD3-3D78-178B-832E-CDB79813C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10463" y="3176769"/>
              <a:ext cx="4534533" cy="276264"/>
            </a:xfrm>
            <a:prstGeom prst="rect">
              <a:avLst/>
            </a:prstGeom>
          </p:spPr>
        </p:pic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273D039D-BCD1-130E-9CAF-EB3B3888FB17}"/>
              </a:ext>
            </a:extLst>
          </p:cNvPr>
          <p:cNvSpPr/>
          <p:nvPr/>
        </p:nvSpPr>
        <p:spPr>
          <a:xfrm>
            <a:off x="839418" y="2435338"/>
            <a:ext cx="288030" cy="201574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367291EF-5184-DA5C-D636-E4A4FE42C3DC}"/>
              </a:ext>
            </a:extLst>
          </p:cNvPr>
          <p:cNvGrpSpPr/>
          <p:nvPr/>
        </p:nvGrpSpPr>
        <p:grpSpPr>
          <a:xfrm>
            <a:off x="6218708" y="3275639"/>
            <a:ext cx="1749500" cy="1305489"/>
            <a:chOff x="6218708" y="3203631"/>
            <a:chExt cx="1749500" cy="1305489"/>
          </a:xfrm>
        </p:grpSpPr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1C345B54-89A2-0576-6053-986EBE1D19FE}"/>
                </a:ext>
              </a:extLst>
            </p:cNvPr>
            <p:cNvCxnSpPr/>
            <p:nvPr/>
          </p:nvCxnSpPr>
          <p:spPr>
            <a:xfrm flipH="1">
              <a:off x="6218708" y="3203631"/>
              <a:ext cx="1749500" cy="1305489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0C100E9D-332E-46F4-CD48-ED1221A0E15C}"/>
                </a:ext>
              </a:extLst>
            </p:cNvPr>
            <p:cNvSpPr txBox="1"/>
            <p:nvPr/>
          </p:nvSpPr>
          <p:spPr>
            <a:xfrm rot="19473014">
              <a:off x="6627029" y="3888978"/>
              <a:ext cx="801823" cy="307777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Q1 2025</a:t>
              </a:r>
            </a:p>
          </p:txBody>
        </p:sp>
      </p:grpSp>
      <p:sp>
        <p:nvSpPr>
          <p:cNvPr id="43" name="Textfeld 42">
            <a:extLst>
              <a:ext uri="{FF2B5EF4-FFF2-40B4-BE49-F238E27FC236}">
                <a16:creationId xmlns:a16="http://schemas.microsoft.com/office/drawing/2014/main" id="{9767E0BE-6199-5E81-20BB-B90EB873834A}"/>
              </a:ext>
            </a:extLst>
          </p:cNvPr>
          <p:cNvSpPr txBox="1"/>
          <p:nvPr/>
        </p:nvSpPr>
        <p:spPr>
          <a:xfrm>
            <a:off x="10813010" y="3207087"/>
            <a:ext cx="1079142" cy="78483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Importe YTD 2025:</a:t>
            </a:r>
          </a:p>
          <a:p>
            <a:pPr algn="l">
              <a:buClr>
                <a:schemeClr val="tx1"/>
              </a:buClr>
            </a:pPr>
            <a:r>
              <a:rPr lang="de-DE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Niederlande:   25%</a:t>
            </a:r>
          </a:p>
          <a:p>
            <a:pPr algn="l">
              <a:buClr>
                <a:schemeClr val="tx1"/>
              </a:buClr>
            </a:pPr>
            <a:r>
              <a:rPr lang="de-DE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Belgien:            20%</a:t>
            </a:r>
          </a:p>
          <a:p>
            <a:pPr algn="l">
              <a:buClr>
                <a:schemeClr val="tx1"/>
              </a:buClr>
            </a:pPr>
            <a:r>
              <a:rPr lang="de-DE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Norwegen:       45%</a:t>
            </a:r>
          </a:p>
          <a:p>
            <a:pPr algn="l">
              <a:buClr>
                <a:schemeClr val="tx1"/>
              </a:buClr>
            </a:pPr>
            <a:r>
              <a:rPr lang="de-DE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LNG:                  10%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7276284-1ECE-A9C9-2A61-150565E22684}"/>
              </a:ext>
            </a:extLst>
          </p:cNvPr>
          <p:cNvGrpSpPr/>
          <p:nvPr/>
        </p:nvGrpSpPr>
        <p:grpSpPr>
          <a:xfrm>
            <a:off x="4478811" y="3599502"/>
            <a:ext cx="1833197" cy="1197634"/>
            <a:chOff x="4478811" y="3599502"/>
            <a:chExt cx="1833197" cy="1197634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8A6956E9-DE6A-EED9-1E02-AB18E2DAF67F}"/>
                </a:ext>
              </a:extLst>
            </p:cNvPr>
            <p:cNvCxnSpPr/>
            <p:nvPr/>
          </p:nvCxnSpPr>
          <p:spPr>
            <a:xfrm>
              <a:off x="4478811" y="3599502"/>
              <a:ext cx="1739897" cy="1117236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445425B5-7567-76AD-B88D-7FE3FD2F1367}"/>
                </a:ext>
              </a:extLst>
            </p:cNvPr>
            <p:cNvSpPr/>
            <p:nvPr/>
          </p:nvSpPr>
          <p:spPr>
            <a:xfrm>
              <a:off x="6168008" y="4653136"/>
              <a:ext cx="144000" cy="144000"/>
            </a:xfrm>
            <a:prstGeom prst="ellipse">
              <a:avLst/>
            </a:prstGeom>
            <a:solidFill>
              <a:srgbClr val="FFC000"/>
            </a:solidFill>
            <a:ln w="9525" cap="sq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B139DB4F-F852-2C4F-F8ED-D71343BF1686}"/>
                </a:ext>
              </a:extLst>
            </p:cNvPr>
            <p:cNvSpPr txBox="1"/>
            <p:nvPr/>
          </p:nvSpPr>
          <p:spPr>
            <a:xfrm rot="1947294">
              <a:off x="4687747" y="4135489"/>
              <a:ext cx="1337354" cy="276999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200" dirty="0">
                  <a:solidFill>
                    <a:srgbClr val="FFC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Winter 2024/2025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941FA617-5763-A07C-E6FE-0D0B17E63764}"/>
              </a:ext>
            </a:extLst>
          </p:cNvPr>
          <p:cNvGrpSpPr/>
          <p:nvPr/>
        </p:nvGrpSpPr>
        <p:grpSpPr>
          <a:xfrm>
            <a:off x="4686553" y="5094718"/>
            <a:ext cx="1702680" cy="461665"/>
            <a:chOff x="4686553" y="5094718"/>
            <a:chExt cx="1702680" cy="461665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8587D3AE-2AA8-440A-1B4D-7D0AD0CD4A17}"/>
                </a:ext>
              </a:extLst>
            </p:cNvPr>
            <p:cNvSpPr/>
            <p:nvPr/>
          </p:nvSpPr>
          <p:spPr>
            <a:xfrm>
              <a:off x="6168024" y="5301224"/>
              <a:ext cx="144000" cy="144000"/>
            </a:xfrm>
            <a:prstGeom prst="ellipse">
              <a:avLst/>
            </a:prstGeom>
            <a:solidFill>
              <a:srgbClr val="FFC000"/>
            </a:solidFill>
            <a:ln w="9525" cap="sq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482D0899-1A5C-AC03-D755-F913807EAEAA}"/>
                </a:ext>
              </a:extLst>
            </p:cNvPr>
            <p:cNvSpPr txBox="1"/>
            <p:nvPr/>
          </p:nvSpPr>
          <p:spPr>
            <a:xfrm>
              <a:off x="4686553" y="5094718"/>
              <a:ext cx="1702680" cy="461665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Rückgang LNG-Importe auf Vorjahresniveau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01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F94A7-E84F-623E-EB6B-6152818B2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Es gibt kein konkretes Gesetz, welches die zukünftige Nutzung von Erdgas verbietet, jedoch legen verschiedenste Faktoren einen zukünftigen Gasausstieg nahe</a:t>
            </a:r>
            <a:endParaRPr lang="en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D2E6C9-37E2-7E94-FE7D-C96938E2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11200" indent="-511200"/>
            <a:fld id="{F9958FF6-613B-4144-BC35-EB15C313A58D}" type="slidenum">
              <a:rPr lang="de-DE" smtClean="0"/>
              <a:pPr marL="511200" indent="-511200"/>
              <a:t>16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50FA6C-6151-8828-1B9D-5B2B18221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Entwicklung der Gasversorgung allgemein</a:t>
            </a:r>
            <a:endParaRPr lang="en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8CF9C8-CCE5-3A3B-BBBB-9CDB778B4B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Quelle:		BTO</a:t>
            </a:r>
            <a:endParaRPr lang="en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85A76B0-5915-0D74-2839-5D5A258B66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15. Februar 2024</a:t>
            </a:r>
            <a:endParaRPr lang="en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5842DBD3-2F57-1D32-2D6E-2839345F801E}"/>
              </a:ext>
            </a:extLst>
          </p:cNvPr>
          <p:cNvGrpSpPr/>
          <p:nvPr/>
        </p:nvGrpSpPr>
        <p:grpSpPr>
          <a:xfrm>
            <a:off x="983432" y="2203078"/>
            <a:ext cx="3456384" cy="4034234"/>
            <a:chOff x="983432" y="2203078"/>
            <a:chExt cx="3456384" cy="4034234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2C700F1-AFE0-BDA0-BA2F-84278A5A0B52}"/>
                </a:ext>
              </a:extLst>
            </p:cNvPr>
            <p:cNvSpPr/>
            <p:nvPr/>
          </p:nvSpPr>
          <p:spPr>
            <a:xfrm>
              <a:off x="983432" y="2564904"/>
              <a:ext cx="3456384" cy="3672408"/>
            </a:xfrm>
            <a:prstGeom prst="rect">
              <a:avLst/>
            </a:prstGeom>
            <a:solidFill>
              <a:srgbClr val="0D3750"/>
            </a:solidFill>
            <a:ln w="9525" cap="sq">
              <a:solidFill>
                <a:srgbClr val="003E6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44D690B-9E65-BB8C-39DB-9954347AFFA9}"/>
                </a:ext>
              </a:extLst>
            </p:cNvPr>
            <p:cNvSpPr/>
            <p:nvPr/>
          </p:nvSpPr>
          <p:spPr>
            <a:xfrm>
              <a:off x="1144793" y="2203078"/>
              <a:ext cx="594723" cy="604664"/>
            </a:xfrm>
            <a:prstGeom prst="ellipse">
              <a:avLst/>
            </a:prstGeom>
            <a:solidFill>
              <a:srgbClr val="F2BE35"/>
            </a:solidFill>
            <a:ln w="28575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Grafik 11" descr="Gericht mit einfarbiger Füllung">
              <a:extLst>
                <a:ext uri="{FF2B5EF4-FFF2-40B4-BE49-F238E27FC236}">
                  <a16:creationId xmlns:a16="http://schemas.microsoft.com/office/drawing/2014/main" id="{A3A2C21E-E211-4F00-62F9-7CBB3ED88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36193" y="2286385"/>
              <a:ext cx="430895" cy="438098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F232072F-0E77-417A-5431-6C55B3864841}"/>
                </a:ext>
              </a:extLst>
            </p:cNvPr>
            <p:cNvSpPr txBox="1"/>
            <p:nvPr/>
          </p:nvSpPr>
          <p:spPr>
            <a:xfrm>
              <a:off x="1773193" y="2564904"/>
              <a:ext cx="2450599" cy="52322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Entwicklung der Gesetzgebung		</a:t>
              </a:r>
              <a:endParaRPr lang="en-DE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65B5C67-1349-BA9D-0346-37170B2ECD47}"/>
                </a:ext>
              </a:extLst>
            </p:cNvPr>
            <p:cNvSpPr txBox="1"/>
            <p:nvPr/>
          </p:nvSpPr>
          <p:spPr>
            <a:xfrm>
              <a:off x="983432" y="2898353"/>
              <a:ext cx="3456384" cy="16004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1400" b="1" dirty="0">
                  <a:solidFill>
                    <a:schemeClr val="bg1"/>
                  </a:solidFill>
                </a:rPr>
                <a:t>Klimaschutzgesetz (KSG)</a:t>
              </a:r>
            </a:p>
            <a:p>
              <a:pPr marL="285750" indent="-285750">
                <a:buFont typeface="Calibri" panose="020F0502020204030204" pitchFamily="34" charset="0"/>
                <a:buChar char="&gt;"/>
              </a:pPr>
              <a:r>
                <a:rPr lang="de-DE" sz="1400" dirty="0">
                  <a:solidFill>
                    <a:schemeClr val="bg1"/>
                  </a:solidFill>
                </a:rPr>
                <a:t>Ausstieg aus fossilen Brennstoffen bis 2045</a:t>
              </a:r>
            </a:p>
            <a:p>
              <a:pPr marL="285750" indent="-285750">
                <a:buFont typeface="Calibri" panose="020F0502020204030204" pitchFamily="34" charset="0"/>
                <a:buChar char="&gt;"/>
              </a:pPr>
              <a:r>
                <a:rPr lang="de-DE" sz="1400" dirty="0">
                  <a:solidFill>
                    <a:schemeClr val="bg1"/>
                  </a:solidFill>
                </a:rPr>
                <a:t>Genehmigung für Neubauten der   Gasinfrastruktur nur noch für  Nutzungsdauer bis 2045</a:t>
              </a:r>
            </a:p>
            <a:p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A3E27BF2-25CE-485D-0A9D-3BFA65121E99}"/>
                </a:ext>
              </a:extLst>
            </p:cNvPr>
            <p:cNvSpPr txBox="1"/>
            <p:nvPr/>
          </p:nvSpPr>
          <p:spPr>
            <a:xfrm>
              <a:off x="983432" y="4247292"/>
              <a:ext cx="3456384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1400" b="1" dirty="0">
                  <a:solidFill>
                    <a:schemeClr val="bg1"/>
                  </a:solidFill>
                </a:rPr>
                <a:t>LNG – Beschleunigungsgesetz</a:t>
              </a:r>
            </a:p>
            <a:p>
              <a:pPr marL="285750" indent="-285750">
                <a:buFont typeface="Calibri" panose="020F0502020204030204" pitchFamily="34" charset="0"/>
                <a:buChar char="&gt;"/>
              </a:pPr>
              <a:r>
                <a:rPr lang="de-DE" sz="1400" dirty="0">
                  <a:solidFill>
                    <a:schemeClr val="bg1"/>
                  </a:solidFill>
                </a:rPr>
                <a:t>Betriebsgenehmigung von LNG-Anlagen nur bis 2043</a:t>
              </a:r>
            </a:p>
            <a:p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28FFE2C-BF5F-BAF9-46D4-208A20E8B14B}"/>
                </a:ext>
              </a:extLst>
            </p:cNvPr>
            <p:cNvSpPr txBox="1"/>
            <p:nvPr/>
          </p:nvSpPr>
          <p:spPr>
            <a:xfrm>
              <a:off x="983432" y="4941168"/>
              <a:ext cx="3456384" cy="1169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1400" b="1" dirty="0">
                  <a:solidFill>
                    <a:schemeClr val="bg1"/>
                  </a:solidFill>
                </a:rPr>
                <a:t>Gebäudeenergiegesetz (GEG)</a:t>
              </a:r>
            </a:p>
            <a:p>
              <a:pPr marL="285750" indent="-285750">
                <a:buFont typeface="Calibri" panose="020F0502020204030204" pitchFamily="34" charset="0"/>
                <a:buChar char="&gt;"/>
              </a:pPr>
              <a:r>
                <a:rPr lang="de-DE" sz="1400" dirty="0">
                  <a:solidFill>
                    <a:schemeClr val="bg1"/>
                  </a:solidFill>
                </a:rPr>
                <a:t>Neu eingebaute Heizungen in Neubaugebieten müssen mit min. 65% erneuerbaren Energien gespiesen werden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C7AC9181-6C7F-130B-95F0-62D465823D4F}"/>
              </a:ext>
            </a:extLst>
          </p:cNvPr>
          <p:cNvGrpSpPr/>
          <p:nvPr/>
        </p:nvGrpSpPr>
        <p:grpSpPr>
          <a:xfrm>
            <a:off x="4583412" y="2186169"/>
            <a:ext cx="3457068" cy="4098278"/>
            <a:chOff x="4583412" y="2186169"/>
            <a:chExt cx="3457068" cy="4098278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182CDA85-541E-1942-814E-14D7127EC78B}"/>
                </a:ext>
              </a:extLst>
            </p:cNvPr>
            <p:cNvSpPr/>
            <p:nvPr/>
          </p:nvSpPr>
          <p:spPr>
            <a:xfrm>
              <a:off x="4583832" y="2566690"/>
              <a:ext cx="3456384" cy="3672408"/>
            </a:xfrm>
            <a:prstGeom prst="rect">
              <a:avLst/>
            </a:prstGeom>
            <a:solidFill>
              <a:srgbClr val="0D3750"/>
            </a:solidFill>
            <a:ln w="9525" cap="sq">
              <a:solidFill>
                <a:srgbClr val="003E6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F4F08233-D93C-735A-AFCE-B4F1C55DCEC5}"/>
                </a:ext>
              </a:extLst>
            </p:cNvPr>
            <p:cNvSpPr/>
            <p:nvPr/>
          </p:nvSpPr>
          <p:spPr>
            <a:xfrm>
              <a:off x="4745193" y="2204864"/>
              <a:ext cx="594723" cy="604664"/>
            </a:xfrm>
            <a:prstGeom prst="ellipse">
              <a:avLst/>
            </a:prstGeom>
            <a:solidFill>
              <a:srgbClr val="F2BE35"/>
            </a:solidFill>
            <a:ln w="28575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20" name="Grafik 19" descr="Bezeichnung mit einfarbiger Füllung">
              <a:extLst>
                <a:ext uri="{FF2B5EF4-FFF2-40B4-BE49-F238E27FC236}">
                  <a16:creationId xmlns:a16="http://schemas.microsoft.com/office/drawing/2014/main" id="{5EC0CAE6-69BE-45DB-36F0-34332CA91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13922" y="2186169"/>
              <a:ext cx="673224" cy="673224"/>
            </a:xfrm>
            <a:prstGeom prst="rect">
              <a:avLst/>
            </a:prstGeom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6FE3B7-2870-C507-FBCA-53757B6E8421}"/>
                </a:ext>
              </a:extLst>
            </p:cNvPr>
            <p:cNvSpPr txBox="1"/>
            <p:nvPr/>
          </p:nvSpPr>
          <p:spPr>
            <a:xfrm>
              <a:off x="5301585" y="2564904"/>
              <a:ext cx="2738211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Zukünftige Preisentwicklungen</a:t>
              </a:r>
              <a:endParaRPr lang="en-DE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DB7554F5-7218-54A6-1E3D-93F7357387EB}"/>
                </a:ext>
              </a:extLst>
            </p:cNvPr>
            <p:cNvSpPr txBox="1"/>
            <p:nvPr/>
          </p:nvSpPr>
          <p:spPr>
            <a:xfrm>
              <a:off x="4583412" y="2922177"/>
              <a:ext cx="3456384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1400" b="1" dirty="0">
                  <a:solidFill>
                    <a:schemeClr val="bg1"/>
                  </a:solidFill>
                </a:rPr>
                <a:t>Gaspreisentwicklung (</a:t>
              </a:r>
              <a:r>
                <a:rPr lang="de-DE" sz="1400" b="1" dirty="0" err="1">
                  <a:solidFill>
                    <a:schemeClr val="bg1"/>
                  </a:solidFill>
                </a:rPr>
                <a:t>Commodity</a:t>
              </a:r>
              <a:r>
                <a:rPr lang="de-DE" sz="1400" b="1" dirty="0">
                  <a:solidFill>
                    <a:schemeClr val="bg1"/>
                  </a:solidFill>
                </a:rPr>
                <a:t>)</a:t>
              </a:r>
            </a:p>
            <a:p>
              <a:pPr marL="285750" indent="-285750">
                <a:buFont typeface="Calibri" panose="020F0502020204030204" pitchFamily="34" charset="0"/>
                <a:buChar char="&gt;"/>
              </a:pPr>
              <a:r>
                <a:rPr lang="de-DE" sz="1400" dirty="0">
                  <a:solidFill>
                    <a:schemeClr val="bg1"/>
                  </a:solidFill>
                </a:rPr>
                <a:t>Trotz zuletzt stark sinkender Gaspreise befinden diese sich immer noch sowohl kurz- als auch langfristig auf einem hohen Niveau</a:t>
              </a:r>
            </a:p>
            <a:p>
              <a:pPr marL="285750" indent="-285750">
                <a:buFont typeface="Calibri" panose="020F0502020204030204" pitchFamily="34" charset="0"/>
                <a:buChar char="&gt;"/>
              </a:pPr>
              <a:r>
                <a:rPr lang="de-DE" sz="1400" dirty="0">
                  <a:solidFill>
                    <a:schemeClr val="bg1"/>
                  </a:solidFill>
                </a:rPr>
                <a:t>Zukünftige Gasimporte zweifelhaft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F705A0F-2409-4EF2-95D2-4598978B1012}"/>
                </a:ext>
              </a:extLst>
            </p:cNvPr>
            <p:cNvSpPr txBox="1"/>
            <p:nvPr/>
          </p:nvSpPr>
          <p:spPr>
            <a:xfrm>
              <a:off x="4584096" y="4227496"/>
              <a:ext cx="3456384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1400" b="1" dirty="0">
                  <a:solidFill>
                    <a:schemeClr val="bg1"/>
                  </a:solidFill>
                </a:rPr>
                <a:t>CO</a:t>
              </a:r>
              <a:r>
                <a:rPr lang="de-DE" sz="1400" b="1" baseline="-25000" dirty="0">
                  <a:solidFill>
                    <a:schemeClr val="bg1"/>
                  </a:solidFill>
                </a:rPr>
                <a:t>2</a:t>
              </a:r>
              <a:r>
                <a:rPr lang="de-DE" sz="1400" b="1" dirty="0">
                  <a:solidFill>
                    <a:schemeClr val="bg1"/>
                  </a:solidFill>
                </a:rPr>
                <a:t>-Preise</a:t>
              </a:r>
            </a:p>
            <a:p>
              <a:pPr marL="285750" indent="-285750">
                <a:buFont typeface="Calibri" panose="020F0502020204030204" pitchFamily="34" charset="0"/>
                <a:buChar char="&gt;"/>
              </a:pPr>
              <a:r>
                <a:rPr lang="de-DE" sz="1400" dirty="0">
                  <a:solidFill>
                    <a:schemeClr val="bg1"/>
                  </a:solidFill>
                </a:rPr>
                <a:t>Durch zu erwartende langfristig deutliche Preissteigerungen werden auch die Gaspreise deutlich steigen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F1623D10-D6B9-7EAA-E482-D41C257F5CC3}"/>
                </a:ext>
              </a:extLst>
            </p:cNvPr>
            <p:cNvSpPr txBox="1"/>
            <p:nvPr/>
          </p:nvSpPr>
          <p:spPr>
            <a:xfrm>
              <a:off x="4583412" y="5114896"/>
              <a:ext cx="3456384" cy="1169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1400" b="1" dirty="0">
                  <a:solidFill>
                    <a:schemeClr val="bg1"/>
                  </a:solidFill>
                </a:rPr>
                <a:t>Netzentgelte Gas</a:t>
              </a:r>
            </a:p>
            <a:p>
              <a:pPr marL="285750" indent="-285750">
                <a:buFont typeface="Calibri" panose="020F0502020204030204" pitchFamily="34" charset="0"/>
                <a:buChar char="&gt;"/>
              </a:pPr>
              <a:r>
                <a:rPr lang="de-DE" sz="1400" dirty="0">
                  <a:solidFill>
                    <a:schemeClr val="bg1"/>
                  </a:solidFill>
                </a:rPr>
                <a:t>Durch einen zu erwartenden Mengen- und Kundenrückgang im Gas werden mittelfristig die Netzentgelte (deutlich) steigen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01F2B1EE-1822-0195-ADE0-8CC8C0A6B5D0}"/>
              </a:ext>
            </a:extLst>
          </p:cNvPr>
          <p:cNvGrpSpPr/>
          <p:nvPr/>
        </p:nvGrpSpPr>
        <p:grpSpPr>
          <a:xfrm>
            <a:off x="8183392" y="2204864"/>
            <a:ext cx="3457224" cy="4034234"/>
            <a:chOff x="8183392" y="2204864"/>
            <a:chExt cx="3457224" cy="4034234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D19A687-6521-7DA4-1FCB-9462CF1E2F9E}"/>
                </a:ext>
              </a:extLst>
            </p:cNvPr>
            <p:cNvSpPr/>
            <p:nvPr/>
          </p:nvSpPr>
          <p:spPr>
            <a:xfrm>
              <a:off x="8184232" y="2566690"/>
              <a:ext cx="3456384" cy="3672408"/>
            </a:xfrm>
            <a:prstGeom prst="rect">
              <a:avLst/>
            </a:prstGeom>
            <a:solidFill>
              <a:srgbClr val="0D3750"/>
            </a:solidFill>
            <a:ln w="9525" cap="sq">
              <a:solidFill>
                <a:srgbClr val="003E6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E827DC4-ED56-8C22-7F57-6D5393E21278}"/>
                </a:ext>
              </a:extLst>
            </p:cNvPr>
            <p:cNvSpPr/>
            <p:nvPr/>
          </p:nvSpPr>
          <p:spPr>
            <a:xfrm>
              <a:off x="8345593" y="2204864"/>
              <a:ext cx="594723" cy="604664"/>
            </a:xfrm>
            <a:prstGeom prst="ellipse">
              <a:avLst/>
            </a:prstGeom>
            <a:solidFill>
              <a:srgbClr val="F2BE35"/>
            </a:solidFill>
            <a:ln w="28575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Grafik 22" descr="Gruppenbrainstorming mit einfarbiger Füllung">
              <a:extLst>
                <a:ext uri="{FF2B5EF4-FFF2-40B4-BE49-F238E27FC236}">
                  <a16:creationId xmlns:a16="http://schemas.microsoft.com/office/drawing/2014/main" id="{42987DE4-AF5C-5E4F-2C9B-40336CEA0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14354" y="2294181"/>
              <a:ext cx="457200" cy="457200"/>
            </a:xfrm>
            <a:prstGeom prst="rect">
              <a:avLst/>
            </a:prstGeom>
          </p:spPr>
        </p:pic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CA1BED63-A25D-D910-E2FC-74CEBCC74594}"/>
                </a:ext>
              </a:extLst>
            </p:cNvPr>
            <p:cNvSpPr txBox="1"/>
            <p:nvPr/>
          </p:nvSpPr>
          <p:spPr>
            <a:xfrm>
              <a:off x="8902405" y="2564904"/>
              <a:ext cx="2738211" cy="52322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Politische und öffentliche Wahrnehmung</a:t>
              </a:r>
              <a:endParaRPr lang="en-DE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7F59876E-2888-95A3-11AB-14A103A1CFB8}"/>
                </a:ext>
              </a:extLst>
            </p:cNvPr>
            <p:cNvSpPr txBox="1"/>
            <p:nvPr/>
          </p:nvSpPr>
          <p:spPr>
            <a:xfrm>
              <a:off x="8184232" y="3064952"/>
              <a:ext cx="3456384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1400" b="1" dirty="0">
                  <a:solidFill>
                    <a:schemeClr val="bg1"/>
                  </a:solidFill>
                </a:rPr>
                <a:t>Politische Diskussion</a:t>
              </a:r>
            </a:p>
            <a:p>
              <a:pPr marL="285750" indent="-285750">
                <a:buFont typeface="Calibri" panose="020F0502020204030204" pitchFamily="34" charset="0"/>
                <a:buChar char="&gt;"/>
              </a:pPr>
              <a:r>
                <a:rPr lang="de-DE" sz="1400" dirty="0">
                  <a:solidFill>
                    <a:schemeClr val="bg1"/>
                  </a:solidFill>
                </a:rPr>
                <a:t>Die Gasversorgung in Deutschland hat den Status der Brückentechnologie verloren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BFA0E1E7-7055-E63D-3872-2932B3002F06}"/>
                </a:ext>
              </a:extLst>
            </p:cNvPr>
            <p:cNvSpPr txBox="1"/>
            <p:nvPr/>
          </p:nvSpPr>
          <p:spPr>
            <a:xfrm>
              <a:off x="8183392" y="3933056"/>
              <a:ext cx="3456384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1400" b="1" dirty="0">
                  <a:solidFill>
                    <a:schemeClr val="bg1"/>
                  </a:solidFill>
                </a:rPr>
                <a:t>Klimawandel</a:t>
              </a:r>
            </a:p>
            <a:p>
              <a:pPr marL="285750" indent="-285750">
                <a:buFont typeface="Calibri" panose="020F0502020204030204" pitchFamily="34" charset="0"/>
                <a:buChar char="&gt;"/>
              </a:pPr>
              <a:r>
                <a:rPr lang="de-DE" sz="1400" dirty="0">
                  <a:solidFill>
                    <a:schemeClr val="bg1"/>
                  </a:solidFill>
                </a:rPr>
                <a:t>Zukünftige Auswirkungen des Klimawandels beleben die Diskussion über einen möglichen Gasaustritt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CBE6E9C9-D5B1-F149-A9B1-655E7A9ABEF5}"/>
                </a:ext>
              </a:extLst>
            </p:cNvPr>
            <p:cNvSpPr txBox="1"/>
            <p:nvPr/>
          </p:nvSpPr>
          <p:spPr>
            <a:xfrm>
              <a:off x="8183392" y="4869160"/>
              <a:ext cx="3456384" cy="1169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1400" b="1" dirty="0">
                  <a:solidFill>
                    <a:schemeClr val="bg1"/>
                  </a:solidFill>
                </a:rPr>
                <a:t>Öffentliche Wahrnehmung</a:t>
              </a:r>
            </a:p>
            <a:p>
              <a:pPr marL="285750" indent="-285750">
                <a:buFont typeface="Calibri" panose="020F0502020204030204" pitchFamily="34" charset="0"/>
                <a:buChar char="&gt;"/>
              </a:pPr>
              <a:r>
                <a:rPr lang="de-DE" sz="1400" dirty="0">
                  <a:solidFill>
                    <a:schemeClr val="bg1"/>
                  </a:solidFill>
                </a:rPr>
                <a:t>Notwendige Investitionen auf Kundenseite in zukünftige Gasversorgungen wird vermehrt als unsicher wahrgenommen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972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F7C2E-A3FD-6440-7555-8A6CD0A23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47" y="1407784"/>
            <a:ext cx="11256509" cy="608400"/>
          </a:xfrm>
        </p:spPr>
        <p:txBody>
          <a:bodyPr/>
          <a:lstStyle/>
          <a:p>
            <a:r>
              <a:rPr lang="de-DE" dirty="0"/>
              <a:t>Wasserstoff ist eine wichtige Ergänzung zur Energiewende, aber kein Allheilmittel. Er eignet sich besonders dort, wo Strom keine gute Lösung ist – z.B. in der Schwerindustrie oder ggf. im Langstreckentransport</a:t>
            </a:r>
            <a:endParaRPr lang="en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079295C-9DBA-8904-0218-52B55F84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11200" indent="-511200"/>
            <a:fld id="{F9958FF6-613B-4144-BC35-EB15C313A58D}" type="slidenum">
              <a:rPr lang="de-DE" smtClean="0"/>
              <a:pPr marL="511200" indent="-511200"/>
              <a:t>17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8C985B-7D13-F55B-5996-1D73A4B5BF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Wasserstoff als Alternative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2D5E80-8556-3927-14C9-E826152000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Quelle:		BTO</a:t>
            </a:r>
            <a:endParaRPr lang="en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C9BCE2-E19E-A7A8-05C2-1A03ED162F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15. Februar 2024</a:t>
            </a:r>
            <a:endParaRPr lang="en-DE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E194688E-310B-2153-FF06-419B6BE92479}"/>
              </a:ext>
            </a:extLst>
          </p:cNvPr>
          <p:cNvGrpSpPr>
            <a:grpSpLocks noChangeAspect="1"/>
          </p:cNvGrpSpPr>
          <p:nvPr/>
        </p:nvGrpSpPr>
        <p:grpSpPr>
          <a:xfrm>
            <a:off x="4872600" y="2448771"/>
            <a:ext cx="6624000" cy="3615950"/>
            <a:chOff x="787928" y="1964270"/>
            <a:chExt cx="8061099" cy="4400446"/>
          </a:xfrm>
        </p:grpSpPr>
        <p:sp>
          <p:nvSpPr>
            <p:cNvPr id="18" name="Pfeil: Fünfeck 17">
              <a:extLst>
                <a:ext uri="{FF2B5EF4-FFF2-40B4-BE49-F238E27FC236}">
                  <a16:creationId xmlns:a16="http://schemas.microsoft.com/office/drawing/2014/main" id="{AC8F639E-1A55-273F-AAD0-32CD0E66A982}"/>
                </a:ext>
              </a:extLst>
            </p:cNvPr>
            <p:cNvSpPr/>
            <p:nvPr/>
          </p:nvSpPr>
          <p:spPr>
            <a:xfrm>
              <a:off x="787928" y="2338446"/>
              <a:ext cx="1396472" cy="504000"/>
            </a:xfrm>
            <a:prstGeom prst="homePlate">
              <a:avLst>
                <a:gd name="adj" fmla="val 23171"/>
              </a:avLst>
            </a:prstGeom>
            <a:solidFill>
              <a:srgbClr val="003E63"/>
            </a:solidFill>
            <a:ln w="9525" cap="sq">
              <a:solidFill>
                <a:srgbClr val="003E6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>
                  <a:solidFill>
                    <a:schemeClr val="bg1"/>
                  </a:solidFill>
                </a:rPr>
                <a:t>Energie-Erzeugung</a:t>
              </a:r>
            </a:p>
          </p:txBody>
        </p:sp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923F30DF-5598-BD46-3C3F-4F0A734887F2}"/>
                </a:ext>
              </a:extLst>
            </p:cNvPr>
            <p:cNvSpPr/>
            <p:nvPr/>
          </p:nvSpPr>
          <p:spPr>
            <a:xfrm>
              <a:off x="2175450" y="2338446"/>
              <a:ext cx="1200150" cy="504000"/>
            </a:xfrm>
            <a:prstGeom prst="chevron">
              <a:avLst>
                <a:gd name="adj" fmla="val 19106"/>
              </a:avLst>
            </a:prstGeom>
            <a:solidFill>
              <a:srgbClr val="003E63"/>
            </a:solidFill>
            <a:ln w="9525" cap="sq">
              <a:solidFill>
                <a:srgbClr val="003E6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400" b="1">
                  <a:solidFill>
                    <a:schemeClr val="bg1"/>
                  </a:solidFill>
                </a:rPr>
                <a:t>H</a:t>
              </a:r>
              <a:r>
                <a:rPr lang="de-DE" sz="1400" b="1" baseline="-25000">
                  <a:solidFill>
                    <a:schemeClr val="bg1"/>
                  </a:solidFill>
                </a:rPr>
                <a:t>2</a:t>
              </a:r>
              <a:r>
                <a:rPr lang="de-DE" sz="1400" b="1">
                  <a:solidFill>
                    <a:schemeClr val="bg1"/>
                  </a:solidFill>
                </a:rPr>
                <a:t>-</a:t>
              </a:r>
              <a:br>
                <a:rPr lang="de-DE" sz="1400" b="1">
                  <a:solidFill>
                    <a:schemeClr val="bg1"/>
                  </a:solidFill>
                </a:rPr>
              </a:br>
              <a:r>
                <a:rPr lang="de-DE" sz="1400" b="1">
                  <a:solidFill>
                    <a:schemeClr val="bg1"/>
                  </a:solidFill>
                </a:rPr>
                <a:t>Erzeugung</a:t>
              </a:r>
            </a:p>
          </p:txBody>
        </p:sp>
        <p:sp>
          <p:nvSpPr>
            <p:cNvPr id="20" name="Pfeil: Chevron 19">
              <a:extLst>
                <a:ext uri="{FF2B5EF4-FFF2-40B4-BE49-F238E27FC236}">
                  <a16:creationId xmlns:a16="http://schemas.microsoft.com/office/drawing/2014/main" id="{7A33BCC7-C750-8AFB-9E78-87F92A7DA4DD}"/>
                </a:ext>
              </a:extLst>
            </p:cNvPr>
            <p:cNvSpPr/>
            <p:nvPr/>
          </p:nvSpPr>
          <p:spPr>
            <a:xfrm>
              <a:off x="3366650" y="2338446"/>
              <a:ext cx="2088000" cy="504000"/>
            </a:xfrm>
            <a:prstGeom prst="chevron">
              <a:avLst>
                <a:gd name="adj" fmla="val 19106"/>
              </a:avLst>
            </a:prstGeom>
            <a:solidFill>
              <a:srgbClr val="003E63"/>
            </a:solidFill>
            <a:ln w="9525" cap="sq">
              <a:solidFill>
                <a:srgbClr val="003E6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>
                  <a:solidFill>
                    <a:schemeClr val="bg1"/>
                  </a:solidFill>
                </a:rPr>
                <a:t>Transport &amp; Speicherung</a:t>
              </a:r>
            </a:p>
          </p:txBody>
        </p:sp>
        <p:sp>
          <p:nvSpPr>
            <p:cNvPr id="21" name="Pfeil: Chevron 20">
              <a:extLst>
                <a:ext uri="{FF2B5EF4-FFF2-40B4-BE49-F238E27FC236}">
                  <a16:creationId xmlns:a16="http://schemas.microsoft.com/office/drawing/2014/main" id="{6BF7A0E2-15D4-9C8D-8E44-212775843880}"/>
                </a:ext>
              </a:extLst>
            </p:cNvPr>
            <p:cNvSpPr/>
            <p:nvPr/>
          </p:nvSpPr>
          <p:spPr>
            <a:xfrm>
              <a:off x="5445700" y="2338446"/>
              <a:ext cx="2088000" cy="504000"/>
            </a:xfrm>
            <a:prstGeom prst="chevron">
              <a:avLst>
                <a:gd name="adj" fmla="val 19106"/>
              </a:avLst>
            </a:prstGeom>
            <a:solidFill>
              <a:srgbClr val="003E63"/>
            </a:solidFill>
            <a:ln w="9525" cap="sq">
              <a:solidFill>
                <a:srgbClr val="003E6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>
                  <a:solidFill>
                    <a:schemeClr val="bg1"/>
                  </a:solidFill>
                </a:rPr>
                <a:t>Verteilung &amp; Vertrieb</a:t>
              </a:r>
            </a:p>
          </p:txBody>
        </p:sp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C715B9E2-D914-5DC9-34CB-7316A0490344}"/>
                </a:ext>
              </a:extLst>
            </p:cNvPr>
            <p:cNvSpPr/>
            <p:nvPr/>
          </p:nvSpPr>
          <p:spPr>
            <a:xfrm>
              <a:off x="7524749" y="2338446"/>
              <a:ext cx="1324277" cy="504000"/>
            </a:xfrm>
            <a:prstGeom prst="chevron">
              <a:avLst>
                <a:gd name="adj" fmla="val 19106"/>
              </a:avLst>
            </a:prstGeom>
            <a:solidFill>
              <a:srgbClr val="003E63"/>
            </a:solidFill>
            <a:ln w="9525" cap="sq">
              <a:solidFill>
                <a:srgbClr val="003E6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400" b="1">
                  <a:solidFill>
                    <a:schemeClr val="bg1"/>
                  </a:solidFill>
                </a:rPr>
                <a:t>Verwendung</a:t>
              </a:r>
            </a:p>
          </p:txBody>
        </p:sp>
        <p:sp>
          <p:nvSpPr>
            <p:cNvPr id="23" name="Pfeil: Chevron 22">
              <a:extLst>
                <a:ext uri="{FF2B5EF4-FFF2-40B4-BE49-F238E27FC236}">
                  <a16:creationId xmlns:a16="http://schemas.microsoft.com/office/drawing/2014/main" id="{17785FD2-57B1-4C99-9EC7-2DBF5720C313}"/>
                </a:ext>
              </a:extLst>
            </p:cNvPr>
            <p:cNvSpPr/>
            <p:nvPr/>
          </p:nvSpPr>
          <p:spPr>
            <a:xfrm>
              <a:off x="787928" y="1964270"/>
              <a:ext cx="8061099" cy="299051"/>
            </a:xfrm>
            <a:prstGeom prst="chevron">
              <a:avLst>
                <a:gd name="adj" fmla="val 19106"/>
              </a:avLst>
            </a:prstGeom>
            <a:solidFill>
              <a:srgbClr val="003E63"/>
            </a:solidFill>
            <a:ln w="9525" cap="sq">
              <a:solidFill>
                <a:srgbClr val="003E6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</a:rPr>
                <a:t>Wertschöpfungskette H</a:t>
              </a:r>
              <a:r>
                <a:rPr lang="de-DE" sz="1400" b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24" name="Verbinder: gewinkelt 23">
              <a:extLst>
                <a:ext uri="{FF2B5EF4-FFF2-40B4-BE49-F238E27FC236}">
                  <a16:creationId xmlns:a16="http://schemas.microsoft.com/office/drawing/2014/main" id="{925AABDF-6B0D-BFEF-1853-03B2C63DC533}"/>
                </a:ext>
              </a:extLst>
            </p:cNvPr>
            <p:cNvCxnSpPr>
              <a:cxnSpLocks/>
              <a:stCxn id="33" idx="3"/>
              <a:endCxn id="34" idx="1"/>
            </p:cNvCxnSpPr>
            <p:nvPr/>
          </p:nvCxnSpPr>
          <p:spPr>
            <a:xfrm flipV="1">
              <a:off x="1783646" y="4545942"/>
              <a:ext cx="527963" cy="1351519"/>
            </a:xfrm>
            <a:prstGeom prst="bentConnector3">
              <a:avLst>
                <a:gd name="adj1" fmla="val 5481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Verbinder: gewinkelt 24">
              <a:extLst>
                <a:ext uri="{FF2B5EF4-FFF2-40B4-BE49-F238E27FC236}">
                  <a16:creationId xmlns:a16="http://schemas.microsoft.com/office/drawing/2014/main" id="{51782DA9-06E9-FF90-CAC3-46533A332F22}"/>
                </a:ext>
              </a:extLst>
            </p:cNvPr>
            <p:cNvCxnSpPr>
              <a:cxnSpLocks/>
              <a:stCxn id="34" idx="3"/>
              <a:endCxn id="36" idx="1"/>
            </p:cNvCxnSpPr>
            <p:nvPr/>
          </p:nvCxnSpPr>
          <p:spPr>
            <a:xfrm>
              <a:off x="3166103" y="4545942"/>
              <a:ext cx="880136" cy="778162"/>
            </a:xfrm>
            <a:prstGeom prst="bentConnector3">
              <a:avLst>
                <a:gd name="adj1" fmla="val 44589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Verbinder: gewinkelt 25">
              <a:extLst>
                <a:ext uri="{FF2B5EF4-FFF2-40B4-BE49-F238E27FC236}">
                  <a16:creationId xmlns:a16="http://schemas.microsoft.com/office/drawing/2014/main" id="{A04DEE97-8A7C-C5D0-5936-EEB4AD346B2B}"/>
                </a:ext>
              </a:extLst>
            </p:cNvPr>
            <p:cNvCxnSpPr>
              <a:cxnSpLocks/>
              <a:stCxn id="34" idx="3"/>
              <a:endCxn id="37" idx="1"/>
            </p:cNvCxnSpPr>
            <p:nvPr/>
          </p:nvCxnSpPr>
          <p:spPr>
            <a:xfrm flipV="1">
              <a:off x="3166103" y="3939321"/>
              <a:ext cx="782797" cy="606621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0C6DA564-13CB-C9D8-654F-F8F6F2EBF8E6}"/>
                </a:ext>
              </a:extLst>
            </p:cNvPr>
            <p:cNvCxnSpPr>
              <a:cxnSpLocks/>
              <a:stCxn id="37" idx="3"/>
              <a:endCxn id="38" idx="1"/>
            </p:cNvCxnSpPr>
            <p:nvPr/>
          </p:nvCxnSpPr>
          <p:spPr>
            <a:xfrm flipV="1">
              <a:off x="5001992" y="3939320"/>
              <a:ext cx="984522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Verbinder: gewinkelt 27">
              <a:extLst>
                <a:ext uri="{FF2B5EF4-FFF2-40B4-BE49-F238E27FC236}">
                  <a16:creationId xmlns:a16="http://schemas.microsoft.com/office/drawing/2014/main" id="{215F5DC5-A23F-E5E0-4714-566F90F8F1DA}"/>
                </a:ext>
              </a:extLst>
            </p:cNvPr>
            <p:cNvCxnSpPr>
              <a:cxnSpLocks/>
              <a:stCxn id="38" idx="3"/>
              <a:endCxn id="40" idx="1"/>
            </p:cNvCxnSpPr>
            <p:nvPr/>
          </p:nvCxnSpPr>
          <p:spPr>
            <a:xfrm>
              <a:off x="7125661" y="3939320"/>
              <a:ext cx="708262" cy="606622"/>
            </a:xfrm>
            <a:prstGeom prst="bentConnector3">
              <a:avLst>
                <a:gd name="adj1" fmla="val 5582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Verbinder: gewinkelt 28">
              <a:extLst>
                <a:ext uri="{FF2B5EF4-FFF2-40B4-BE49-F238E27FC236}">
                  <a16:creationId xmlns:a16="http://schemas.microsoft.com/office/drawing/2014/main" id="{470EEE1C-8D39-B7E1-0A28-85CFBAE7E45A}"/>
                </a:ext>
              </a:extLst>
            </p:cNvPr>
            <p:cNvCxnSpPr>
              <a:cxnSpLocks/>
              <a:stCxn id="38" idx="3"/>
              <a:endCxn id="35" idx="1"/>
            </p:cNvCxnSpPr>
            <p:nvPr/>
          </p:nvCxnSpPr>
          <p:spPr>
            <a:xfrm>
              <a:off x="7125661" y="3939320"/>
              <a:ext cx="786026" cy="1958141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Verbinder: gewinkelt 29">
              <a:extLst>
                <a:ext uri="{FF2B5EF4-FFF2-40B4-BE49-F238E27FC236}">
                  <a16:creationId xmlns:a16="http://schemas.microsoft.com/office/drawing/2014/main" id="{A6CDB657-8468-C3CC-7A38-3A827C879B7C}"/>
                </a:ext>
              </a:extLst>
            </p:cNvPr>
            <p:cNvCxnSpPr>
              <a:cxnSpLocks/>
              <a:stCxn id="38" idx="3"/>
              <a:endCxn id="39" idx="1"/>
            </p:cNvCxnSpPr>
            <p:nvPr/>
          </p:nvCxnSpPr>
          <p:spPr>
            <a:xfrm flipV="1">
              <a:off x="7125661" y="3437788"/>
              <a:ext cx="887779" cy="501532"/>
            </a:xfrm>
            <a:prstGeom prst="bentConnector3">
              <a:avLst>
                <a:gd name="adj1" fmla="val 4427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0C7F4F67-81C3-E1D2-8CBA-11F801E82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8520" y="3124487"/>
              <a:ext cx="787487" cy="626602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BAE89891-267D-7E3D-FBDD-99385719AC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212" r="-1274"/>
            <a:stretch/>
          </p:blipFill>
          <p:spPr>
            <a:xfrm>
              <a:off x="1100882" y="4181207"/>
              <a:ext cx="796216" cy="72947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097505EE-9BE9-6719-9EBA-206FF2612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882" y="5430206"/>
              <a:ext cx="682764" cy="93451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5095A0D1-A69D-B34E-6F44-DFE3EA602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1609" y="4069827"/>
              <a:ext cx="854494" cy="95223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31FB0243-4203-8114-C362-670F8656F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1687" y="5430206"/>
              <a:ext cx="682764" cy="93451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56734D18-350C-A5C4-89E1-7014E68DF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46239" y="4994594"/>
              <a:ext cx="858414" cy="659019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56D1A40D-7933-38CF-D544-BD1603CDE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48900" y="3613605"/>
              <a:ext cx="1053092" cy="651431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9B254952-556A-3DBE-C603-8AFFF5FD0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86514" y="3499285"/>
              <a:ext cx="1139147" cy="88007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2228A438-308A-79EC-1724-D73EEB9EC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13440" y="3131800"/>
              <a:ext cx="479258" cy="611976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099D2223-0F3A-D5F0-A863-B3BD5483D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33923" y="4203004"/>
              <a:ext cx="838292" cy="685876"/>
            </a:xfrm>
            <a:prstGeom prst="rect">
              <a:avLst/>
            </a:prstGeom>
          </p:spPr>
        </p:pic>
        <p:cxnSp>
          <p:nvCxnSpPr>
            <p:cNvPr id="41" name="Verbinder: gewinkelt 40">
              <a:extLst>
                <a:ext uri="{FF2B5EF4-FFF2-40B4-BE49-F238E27FC236}">
                  <a16:creationId xmlns:a16="http://schemas.microsoft.com/office/drawing/2014/main" id="{B689CD29-F264-5830-8126-6209FB054E8C}"/>
                </a:ext>
              </a:extLst>
            </p:cNvPr>
            <p:cNvCxnSpPr>
              <a:cxnSpLocks/>
              <a:stCxn id="34" idx="1"/>
              <a:endCxn id="31" idx="3"/>
            </p:cNvCxnSpPr>
            <p:nvPr/>
          </p:nvCxnSpPr>
          <p:spPr>
            <a:xfrm rot="10800000">
              <a:off x="1836007" y="3437788"/>
              <a:ext cx="475602" cy="1108154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5AC9F5D2-C5E6-4817-9107-449323E49D4D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4904653" y="5324104"/>
              <a:ext cx="261402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hteck 45">
            <a:extLst>
              <a:ext uri="{FF2B5EF4-FFF2-40B4-BE49-F238E27FC236}">
                <a16:creationId xmlns:a16="http://schemas.microsoft.com/office/drawing/2014/main" id="{3BA200A3-F193-C472-D1A9-C501E3D01C00}"/>
              </a:ext>
            </a:extLst>
          </p:cNvPr>
          <p:cNvSpPr/>
          <p:nvPr/>
        </p:nvSpPr>
        <p:spPr>
          <a:xfrm>
            <a:off x="784418" y="2382465"/>
            <a:ext cx="853180" cy="75412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>
                <a:solidFill>
                  <a:schemeClr val="bg1"/>
                </a:solidFill>
              </a:rPr>
              <a:t>H</a:t>
            </a:r>
            <a:r>
              <a:rPr lang="de-DE" sz="3200" b="1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C6356D31-A908-65A2-8FBC-AB6B521A2DBD}"/>
              </a:ext>
            </a:extLst>
          </p:cNvPr>
          <p:cNvSpPr/>
          <p:nvPr/>
        </p:nvSpPr>
        <p:spPr>
          <a:xfrm>
            <a:off x="772134" y="3342399"/>
            <a:ext cx="853180" cy="754128"/>
          </a:xfrm>
          <a:prstGeom prst="rect">
            <a:avLst/>
          </a:prstGeom>
          <a:solidFill>
            <a:schemeClr val="accent2"/>
          </a:solidFill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>
                <a:solidFill>
                  <a:schemeClr val="bg1"/>
                </a:solidFill>
              </a:rPr>
              <a:t>H</a:t>
            </a:r>
            <a:r>
              <a:rPr lang="de-DE" sz="3200" b="1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26AB6A3B-4598-ED2A-344E-E8F3DAA8AF32}"/>
              </a:ext>
            </a:extLst>
          </p:cNvPr>
          <p:cNvSpPr/>
          <p:nvPr/>
        </p:nvSpPr>
        <p:spPr>
          <a:xfrm>
            <a:off x="767408" y="4346860"/>
            <a:ext cx="853180" cy="754128"/>
          </a:xfrm>
          <a:prstGeom prst="rect">
            <a:avLst/>
          </a:prstGeom>
          <a:solidFill>
            <a:srgbClr val="00FFFF"/>
          </a:solidFill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>
                <a:solidFill>
                  <a:schemeClr val="bg1"/>
                </a:solidFill>
              </a:rPr>
              <a:t>H</a:t>
            </a:r>
            <a:r>
              <a:rPr lang="de-DE" sz="3200" b="1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35BC3D5A-1CBA-CDA4-9AF2-E332A2AB0837}"/>
              </a:ext>
            </a:extLst>
          </p:cNvPr>
          <p:cNvSpPr/>
          <p:nvPr/>
        </p:nvSpPr>
        <p:spPr>
          <a:xfrm>
            <a:off x="758284" y="5365118"/>
            <a:ext cx="853180" cy="754128"/>
          </a:xfrm>
          <a:prstGeom prst="rect">
            <a:avLst/>
          </a:prstGeom>
          <a:solidFill>
            <a:srgbClr val="00B050"/>
          </a:solidFill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>
                <a:solidFill>
                  <a:schemeClr val="bg1"/>
                </a:solidFill>
              </a:rPr>
              <a:t>H</a:t>
            </a:r>
            <a:r>
              <a:rPr lang="de-DE" sz="3200" b="1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7988682-F9D5-E60E-BBAC-073C121701F0}"/>
              </a:ext>
            </a:extLst>
          </p:cNvPr>
          <p:cNvSpPr txBox="1"/>
          <p:nvPr/>
        </p:nvSpPr>
        <p:spPr>
          <a:xfrm>
            <a:off x="1848802" y="2324818"/>
            <a:ext cx="2203455" cy="846386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300" b="1" dirty="0"/>
              <a:t>Grauer Wasserstoff</a:t>
            </a:r>
          </a:p>
          <a:p>
            <a:r>
              <a:rPr lang="de-DE" sz="1200" dirty="0"/>
              <a:t>H</a:t>
            </a:r>
            <a:r>
              <a:rPr lang="de-DE" sz="1200" baseline="-25000" dirty="0"/>
              <a:t>2</a:t>
            </a:r>
            <a:r>
              <a:rPr lang="de-DE" sz="1200" dirty="0"/>
              <a:t> aus fossilen Brennstoffen</a:t>
            </a:r>
          </a:p>
          <a:p>
            <a:r>
              <a:rPr lang="de-DE" sz="1200" dirty="0"/>
              <a:t>CO</a:t>
            </a:r>
            <a:r>
              <a:rPr lang="de-DE" sz="1200" baseline="-25000" dirty="0"/>
              <a:t>2</a:t>
            </a:r>
            <a:r>
              <a:rPr lang="de-DE" sz="1200" dirty="0"/>
              <a:t> in die Atmosphäre</a:t>
            </a:r>
          </a:p>
          <a:p>
            <a:r>
              <a:rPr lang="de-DE" sz="1200" dirty="0"/>
              <a:t>Kosten: 1-2 €/kg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C15DC338-B9C5-2E80-FD53-8752D5537B91}"/>
              </a:ext>
            </a:extLst>
          </p:cNvPr>
          <p:cNvSpPr txBox="1"/>
          <p:nvPr/>
        </p:nvSpPr>
        <p:spPr>
          <a:xfrm>
            <a:off x="1791129" y="3284984"/>
            <a:ext cx="2914230" cy="846386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300" b="1" dirty="0"/>
              <a:t>Blauer Wasserstoff</a:t>
            </a:r>
          </a:p>
          <a:p>
            <a:r>
              <a:rPr lang="de-DE" sz="1200" dirty="0"/>
              <a:t>H</a:t>
            </a:r>
            <a:r>
              <a:rPr lang="de-DE" sz="1200" baseline="-25000" dirty="0"/>
              <a:t>2</a:t>
            </a:r>
            <a:r>
              <a:rPr lang="de-DE" sz="1200" dirty="0"/>
              <a:t> aus fossilen Brennstoffen CO</a:t>
            </a:r>
            <a:r>
              <a:rPr lang="de-DE" sz="1200" baseline="-25000" dirty="0"/>
              <a:t>2</a:t>
            </a:r>
            <a:r>
              <a:rPr lang="de-DE" sz="1200" dirty="0"/>
              <a:t> mit Direktverwendung oder Speicherung (CCUS)</a:t>
            </a:r>
          </a:p>
          <a:p>
            <a:r>
              <a:rPr lang="de-DE" sz="1200" dirty="0"/>
              <a:t>Kosten: 2-3 €/kg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6453FE09-D046-63DD-5556-C56334DAAABA}"/>
              </a:ext>
            </a:extLst>
          </p:cNvPr>
          <p:cNvSpPr txBox="1"/>
          <p:nvPr/>
        </p:nvSpPr>
        <p:spPr>
          <a:xfrm>
            <a:off x="1848803" y="4275386"/>
            <a:ext cx="2572435" cy="846386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300" b="1" dirty="0"/>
              <a:t>Türkiser Wasserstoff</a:t>
            </a:r>
          </a:p>
          <a:p>
            <a:r>
              <a:rPr lang="de-DE" sz="1200" dirty="0"/>
              <a:t>Thermische Spaltung von Methan</a:t>
            </a:r>
            <a:br>
              <a:rPr lang="de-DE" sz="1200" dirty="0"/>
            </a:br>
            <a:r>
              <a:rPr lang="de-DE" sz="1200" dirty="0"/>
              <a:t>(Pyrolyse) in H</a:t>
            </a:r>
            <a:r>
              <a:rPr lang="de-DE" sz="1200" baseline="-25000" dirty="0"/>
              <a:t>2</a:t>
            </a:r>
            <a:r>
              <a:rPr lang="de-DE" sz="1200" dirty="0"/>
              <a:t> und feste Kohlenstoffe</a:t>
            </a:r>
          </a:p>
          <a:p>
            <a:r>
              <a:rPr lang="de-DE" sz="1200" dirty="0"/>
              <a:t>Kosten: ?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3EF8E834-6BDB-F9F6-ABE0-B7E82E5CC01C}"/>
              </a:ext>
            </a:extLst>
          </p:cNvPr>
          <p:cNvSpPr txBox="1"/>
          <p:nvPr/>
        </p:nvSpPr>
        <p:spPr>
          <a:xfrm>
            <a:off x="1848795" y="5301208"/>
            <a:ext cx="2477233" cy="846386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300" b="1" dirty="0"/>
              <a:t>Grüner Wasserstoff</a:t>
            </a:r>
          </a:p>
          <a:p>
            <a:r>
              <a:rPr lang="de-DE" sz="1200" dirty="0"/>
              <a:t>Elektrolyse mit Strom aus Erneuerbaren Energien</a:t>
            </a:r>
          </a:p>
          <a:p>
            <a:r>
              <a:rPr lang="de-DE" sz="1200" dirty="0"/>
              <a:t>Kosten: 6-10 €/kg</a:t>
            </a:r>
          </a:p>
        </p:txBody>
      </p:sp>
    </p:spTree>
    <p:extLst>
      <p:ext uri="{BB962C8B-B14F-4D97-AF65-F5344CB8AC3E}">
        <p14:creationId xmlns:p14="http://schemas.microsoft.com/office/powerpoint/2010/main" val="3010647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27C8C-4ED4-C1AB-C5E5-8017F0195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C3D32-2C47-4311-D9B8-2A84344A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Große Teile des Gasnetzes wären auch Wasserstofftauglich. Dennoch ist es vermutlich ein Trugschluss anzunehmen, dass bestehende Gasnetze einfach umfunktioniert werden können.</a:t>
            </a:r>
            <a:endParaRPr lang="en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C21AE06-E8E1-FAF1-F49D-BD2786A7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11200" indent="-511200"/>
            <a:fld id="{F9958FF6-613B-4144-BC35-EB15C313A58D}" type="slidenum">
              <a:rPr lang="de-DE" smtClean="0"/>
              <a:pPr marL="511200" indent="-511200"/>
              <a:t>18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E9C151-CC4D-2AD5-A8F9-2B60DCAD1D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Wasserstoff als Alternative im Gas(netz)?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719592-3256-2232-DA21-47C586D98A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Quelle:		BTO</a:t>
            </a:r>
            <a:endParaRPr lang="en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39C138A-975F-37DB-F3F7-834C34ABF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15. Februar 2024</a:t>
            </a:r>
            <a:endParaRPr lang="en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244522B-3934-E112-538B-B333B665A0B9}"/>
              </a:ext>
            </a:extLst>
          </p:cNvPr>
          <p:cNvGrpSpPr/>
          <p:nvPr/>
        </p:nvGrpSpPr>
        <p:grpSpPr>
          <a:xfrm>
            <a:off x="911424" y="2203078"/>
            <a:ext cx="4608512" cy="4034234"/>
            <a:chOff x="911424" y="2203078"/>
            <a:chExt cx="4608512" cy="4034234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6C25284-5E0D-D284-20E7-B58B15647361}"/>
                </a:ext>
              </a:extLst>
            </p:cNvPr>
            <p:cNvSpPr/>
            <p:nvPr/>
          </p:nvSpPr>
          <p:spPr>
            <a:xfrm>
              <a:off x="911424" y="2564904"/>
              <a:ext cx="4608512" cy="3672408"/>
            </a:xfrm>
            <a:prstGeom prst="rect">
              <a:avLst/>
            </a:prstGeom>
            <a:solidFill>
              <a:srgbClr val="003E63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B12D79B-34F9-C705-E450-67342E924225}"/>
                </a:ext>
              </a:extLst>
            </p:cNvPr>
            <p:cNvSpPr/>
            <p:nvPr/>
          </p:nvSpPr>
          <p:spPr>
            <a:xfrm>
              <a:off x="1144793" y="2203078"/>
              <a:ext cx="594723" cy="604664"/>
            </a:xfrm>
            <a:prstGeom prst="ellipse">
              <a:avLst/>
            </a:prstGeom>
            <a:solidFill>
              <a:srgbClr val="F2BE35"/>
            </a:solidFill>
            <a:ln w="28575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41CD36BD-7B71-2E69-A3AB-E371384840BD}"/>
                </a:ext>
              </a:extLst>
            </p:cNvPr>
            <p:cNvSpPr txBox="1"/>
            <p:nvPr/>
          </p:nvSpPr>
          <p:spPr>
            <a:xfrm>
              <a:off x="1140997" y="2323322"/>
              <a:ext cx="635815" cy="400110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</a:t>
              </a:r>
              <a:endParaRPr lang="en-DE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5624643B-CBB1-B5C0-4313-82E337CF636B}"/>
                </a:ext>
              </a:extLst>
            </p:cNvPr>
            <p:cNvSpPr txBox="1"/>
            <p:nvPr/>
          </p:nvSpPr>
          <p:spPr>
            <a:xfrm>
              <a:off x="911424" y="2924944"/>
              <a:ext cx="4608512" cy="21852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85750" lvl="0" indent="-285750">
                <a:spcAft>
                  <a:spcPts val="600"/>
                </a:spcAft>
                <a:buFont typeface="Calibri" panose="020F0502020204030204" pitchFamily="34" charset="0"/>
                <a:buChar char="&gt;"/>
              </a:pPr>
              <a:r>
                <a:rPr lang="de-DE" sz="1400" dirty="0">
                  <a:solidFill>
                    <a:schemeClr val="bg1"/>
                  </a:solidFill>
                </a:rPr>
                <a:t>Im deutschen Gasnetz verbaute Rohrleitungen sind grundsätzlich geeignet für den Transport von Wasserstoff.</a:t>
              </a:r>
            </a:p>
            <a:p>
              <a:pPr marL="285750" lvl="0" indent="-285750">
                <a:spcAft>
                  <a:spcPts val="600"/>
                </a:spcAft>
                <a:buFont typeface="Calibri" panose="020F0502020204030204" pitchFamily="34" charset="0"/>
                <a:buChar char="&gt;"/>
              </a:pPr>
              <a:r>
                <a:rPr lang="de-DE" sz="1400" dirty="0">
                  <a:solidFill>
                    <a:schemeClr val="bg1"/>
                  </a:solidFill>
                </a:rPr>
                <a:t>Die Nutzung bestehender Netze würde den Abschreibungsdruck, der auf den Gasnetz-Betreibern lastet, lindern.</a:t>
              </a:r>
            </a:p>
            <a:p>
              <a:pPr marL="285750" lvl="0" indent="-285750">
                <a:spcAft>
                  <a:spcPts val="600"/>
                </a:spcAft>
                <a:buFont typeface="Calibri" panose="020F0502020204030204" pitchFamily="34" charset="0"/>
                <a:buChar char="&gt;"/>
              </a:pPr>
              <a:r>
                <a:rPr lang="de-DE" sz="1400" dirty="0">
                  <a:solidFill>
                    <a:schemeClr val="bg1"/>
                  </a:solidFill>
                </a:rPr>
                <a:t>Eine Beimischung von Wasserstoff in den Erdgas-Mix ist eine veritable Übergangslösung, um den Anteil der EE in der Wärmeerzeugung zu erhöhen.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D7147D3-0F85-549F-BB21-D3AFF6E9EE90}"/>
              </a:ext>
            </a:extLst>
          </p:cNvPr>
          <p:cNvGrpSpPr/>
          <p:nvPr/>
        </p:nvGrpSpPr>
        <p:grpSpPr>
          <a:xfrm>
            <a:off x="6096000" y="2262471"/>
            <a:ext cx="4617478" cy="3974841"/>
            <a:chOff x="6096000" y="2262471"/>
            <a:chExt cx="4617478" cy="3974841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B0837C79-F0E0-572F-912F-6A104547FEEC}"/>
                </a:ext>
              </a:extLst>
            </p:cNvPr>
            <p:cNvSpPr/>
            <p:nvPr/>
          </p:nvSpPr>
          <p:spPr>
            <a:xfrm>
              <a:off x="6096000" y="2564904"/>
              <a:ext cx="4608512" cy="3672408"/>
            </a:xfrm>
            <a:prstGeom prst="rect">
              <a:avLst/>
            </a:prstGeom>
            <a:solidFill>
              <a:srgbClr val="F2BE35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2BE788B3-A601-EDD7-863D-3EA7A6873430}"/>
                </a:ext>
              </a:extLst>
            </p:cNvPr>
            <p:cNvSpPr/>
            <p:nvPr/>
          </p:nvSpPr>
          <p:spPr>
            <a:xfrm>
              <a:off x="6312024" y="2262471"/>
              <a:ext cx="594723" cy="604664"/>
            </a:xfrm>
            <a:prstGeom prst="ellipse">
              <a:avLst/>
            </a:prstGeom>
            <a:solidFill>
              <a:srgbClr val="003E63"/>
            </a:solidFill>
            <a:ln w="28575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A3EEEEF5-72C4-4B99-1704-601355287194}"/>
                </a:ext>
              </a:extLst>
            </p:cNvPr>
            <p:cNvSpPr txBox="1"/>
            <p:nvPr/>
          </p:nvSpPr>
          <p:spPr>
            <a:xfrm>
              <a:off x="6274728" y="2364849"/>
              <a:ext cx="660502" cy="400110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2000" b="1" dirty="0">
                  <a:solidFill>
                    <a:srgbClr val="FFC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</a:t>
              </a:r>
              <a:endParaRPr lang="en-DE" sz="2000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7FBEB1C-3B59-BE4D-22E5-B72079D3EAE3}"/>
                </a:ext>
              </a:extLst>
            </p:cNvPr>
            <p:cNvSpPr txBox="1"/>
            <p:nvPr/>
          </p:nvSpPr>
          <p:spPr>
            <a:xfrm>
              <a:off x="6104966" y="2894030"/>
              <a:ext cx="4608512" cy="31239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100000"/>
                </a:lnSpc>
                <a:spcAft>
                  <a:spcPts val="600"/>
                </a:spcAft>
                <a:buFont typeface="Calibri" panose="020F0502020204030204" pitchFamily="34" charset="0"/>
                <a:buChar char="&gt;"/>
              </a:pPr>
              <a:r>
                <a:rPr lang="de-DE" sz="1400" dirty="0"/>
                <a:t>Die H</a:t>
              </a:r>
              <a:r>
                <a:rPr lang="de-DE" sz="1400" baseline="-25000" dirty="0"/>
                <a:t>2</a:t>
              </a:r>
              <a:r>
                <a:rPr lang="de-DE" sz="1400" dirty="0"/>
                <a:t>-Infrastruktur wird anders sein – nicht jeder Gas-Kunde wird Wasserstoffkunde werden.</a:t>
              </a:r>
            </a:p>
            <a:p>
              <a:pPr marL="285750" lvl="0" indent="-285750">
                <a:lnSpc>
                  <a:spcPct val="100000"/>
                </a:lnSpc>
                <a:spcAft>
                  <a:spcPts val="600"/>
                </a:spcAft>
                <a:buFont typeface="Calibri" panose="020F0502020204030204" pitchFamily="34" charset="0"/>
                <a:buChar char="&gt;"/>
              </a:pPr>
              <a:r>
                <a:rPr lang="de-DE" sz="1400" dirty="0"/>
                <a:t>Vermutlich wird mit Wasserstoff erzeugte Wärme nicht dezentral in Heizkesseln der Wohnhäuser analog zu Gas erzeugt werden, was weite Teile des Gasnetzes obsolet machen wird.</a:t>
              </a:r>
            </a:p>
            <a:p>
              <a:pPr marL="285750" indent="-285750">
                <a:spcAft>
                  <a:spcPts val="600"/>
                </a:spcAft>
                <a:buFont typeface="Calibri" panose="020F0502020204030204" pitchFamily="34" charset="0"/>
                <a:buChar char="&gt;"/>
              </a:pPr>
              <a:r>
                <a:rPr lang="de-DE" sz="1400" dirty="0"/>
                <a:t>Potenzielle Wasserstoffkunden benötigen einen Anschluss, auch wenn das Verteilnetz noch für Erdgaskunden zur Verfügung stehen muss</a:t>
              </a:r>
            </a:p>
            <a:p>
              <a:pPr marL="285750" lvl="0" indent="-285750">
                <a:lnSpc>
                  <a:spcPct val="100000"/>
                </a:lnSpc>
                <a:spcAft>
                  <a:spcPts val="600"/>
                </a:spcAft>
                <a:buFont typeface="Calibri" panose="020F0502020204030204" pitchFamily="34" charset="0"/>
                <a:buChar char="&gt;"/>
              </a:pPr>
              <a:r>
                <a:rPr lang="de-DE" sz="1400" dirty="0"/>
                <a:t>Es ist vorstellbar, dass große Teile des Gasnetzes bereits abgeschrieben und zurückgebaut sein werden, bevor Wasserstoff eine flächendeckende wirtschaftliche Alternative zum Erdgas darstellen wird.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23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64A1B-E48C-EDD1-FFD3-6308AB577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68486E4-89E6-1BA1-2B91-848EAB336F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Überblick Energiewirtschaft</a:t>
            </a:r>
          </a:p>
          <a:p>
            <a:r>
              <a:rPr lang="de-DE" dirty="0"/>
              <a:t>Marktentwicklung Strom</a:t>
            </a:r>
          </a:p>
          <a:p>
            <a:r>
              <a:rPr lang="de-DE" dirty="0"/>
              <a:t>Marktentwicklung Gas</a:t>
            </a:r>
          </a:p>
          <a:p>
            <a:r>
              <a:rPr lang="de-DE" dirty="0">
                <a:solidFill>
                  <a:schemeClr val="bg1"/>
                </a:solidFill>
              </a:rPr>
              <a:t>Marktentwicklung Wärme</a:t>
            </a:r>
          </a:p>
          <a:p>
            <a:r>
              <a:rPr lang="de-DE" dirty="0"/>
              <a:t>Fazit</a:t>
            </a:r>
            <a:endParaRPr lang="en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C819862-45C3-70DB-463D-629145933980}"/>
              </a:ext>
            </a:extLst>
          </p:cNvPr>
          <p:cNvGrpSpPr/>
          <p:nvPr/>
        </p:nvGrpSpPr>
        <p:grpSpPr>
          <a:xfrm>
            <a:off x="5685587" y="1844824"/>
            <a:ext cx="504000" cy="504000"/>
            <a:chOff x="2811258" y="2967335"/>
            <a:chExt cx="504000" cy="504000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A2A49780-EE69-16A5-CEFA-602610EEE0F1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EE6E35F-2729-F6C0-AD38-DD39C901B2F0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142A9BC-8EA2-D133-1E23-2FF6F80146B3}"/>
              </a:ext>
            </a:extLst>
          </p:cNvPr>
          <p:cNvGrpSpPr/>
          <p:nvPr/>
        </p:nvGrpSpPr>
        <p:grpSpPr>
          <a:xfrm>
            <a:off x="5685587" y="2505705"/>
            <a:ext cx="504000" cy="504000"/>
            <a:chOff x="2811258" y="2967335"/>
            <a:chExt cx="504000" cy="50400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F552DA32-56D0-0D39-4DF8-3D2E894C44A2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6263E46D-420A-7F2D-6785-EFF049B282FA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02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BB90362-2C8A-C2E5-44A8-91EE2CEC3648}"/>
              </a:ext>
            </a:extLst>
          </p:cNvPr>
          <p:cNvGrpSpPr/>
          <p:nvPr/>
        </p:nvGrpSpPr>
        <p:grpSpPr>
          <a:xfrm>
            <a:off x="5685587" y="3166586"/>
            <a:ext cx="504000" cy="504000"/>
            <a:chOff x="2811258" y="2967335"/>
            <a:chExt cx="504000" cy="50400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BC75B54-5F86-2855-6123-3C50E11C7F07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299E78E-3F31-AC3C-8466-F76F6B085E56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03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358B2A3-BE13-99D1-FAAA-42587B244E1E}"/>
              </a:ext>
            </a:extLst>
          </p:cNvPr>
          <p:cNvGrpSpPr/>
          <p:nvPr/>
        </p:nvGrpSpPr>
        <p:grpSpPr>
          <a:xfrm>
            <a:off x="5685587" y="3827467"/>
            <a:ext cx="504000" cy="504000"/>
            <a:chOff x="2811258" y="2967335"/>
            <a:chExt cx="504000" cy="50400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0CFDFED7-2DEB-EC39-4BEA-BD8017437225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FFC000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50F034D-DAFA-2821-2DAA-737EA285B5BE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04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0422479-7A68-C593-927E-A430F17F362D}"/>
              </a:ext>
            </a:extLst>
          </p:cNvPr>
          <p:cNvGrpSpPr/>
          <p:nvPr/>
        </p:nvGrpSpPr>
        <p:grpSpPr>
          <a:xfrm>
            <a:off x="5685587" y="4488346"/>
            <a:ext cx="504000" cy="504000"/>
            <a:chOff x="2811258" y="2967335"/>
            <a:chExt cx="504000" cy="50400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D8EF47F8-F98D-2842-C1EA-0E2DEA6BC50B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0DF23B7-C646-B6C4-EA12-12036D5D8CC2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05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296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8EE0E08-EEEE-2BAA-F32C-14C04CD145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Überblick Energiewirtschaft</a:t>
            </a:r>
          </a:p>
          <a:p>
            <a:r>
              <a:rPr lang="de-DE" dirty="0"/>
              <a:t>Marktentwicklung Strom</a:t>
            </a:r>
          </a:p>
          <a:p>
            <a:r>
              <a:rPr lang="de-DE" dirty="0"/>
              <a:t>Marktentwicklung Gas</a:t>
            </a:r>
          </a:p>
          <a:p>
            <a:r>
              <a:rPr lang="de-DE" dirty="0"/>
              <a:t>Marktentwicklung Wärme</a:t>
            </a:r>
          </a:p>
          <a:p>
            <a:r>
              <a:rPr lang="de-DE" dirty="0"/>
              <a:t>Fazit</a:t>
            </a:r>
            <a:endParaRPr lang="en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0E601AE-CB24-8C9F-45A8-0AC040973812}"/>
              </a:ext>
            </a:extLst>
          </p:cNvPr>
          <p:cNvGrpSpPr/>
          <p:nvPr/>
        </p:nvGrpSpPr>
        <p:grpSpPr>
          <a:xfrm>
            <a:off x="5685587" y="1844824"/>
            <a:ext cx="504000" cy="504000"/>
            <a:chOff x="2811258" y="2967335"/>
            <a:chExt cx="504000" cy="504000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E6848429-03F2-FABF-AB80-8B7736C569A8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FFC000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0A503D17-44FE-BD7F-F92D-425F1A33B3A4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57006A0-EE2C-349A-1B30-CFEF85670FA7}"/>
              </a:ext>
            </a:extLst>
          </p:cNvPr>
          <p:cNvGrpSpPr/>
          <p:nvPr/>
        </p:nvGrpSpPr>
        <p:grpSpPr>
          <a:xfrm>
            <a:off x="5685587" y="2505705"/>
            <a:ext cx="504000" cy="504000"/>
            <a:chOff x="2811258" y="2967335"/>
            <a:chExt cx="504000" cy="50400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968AA16C-0C5B-5AC1-5066-21983EF31F30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7575F3B-F87E-5D38-0B68-8BABDFC5960C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02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172CC6F-4CE8-300B-F929-11EDB8BE016B}"/>
              </a:ext>
            </a:extLst>
          </p:cNvPr>
          <p:cNvGrpSpPr/>
          <p:nvPr/>
        </p:nvGrpSpPr>
        <p:grpSpPr>
          <a:xfrm>
            <a:off x="5685587" y="3166586"/>
            <a:ext cx="504000" cy="504000"/>
            <a:chOff x="2811258" y="2967335"/>
            <a:chExt cx="504000" cy="50400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EB7A347D-7634-3172-83B4-821FEE572A74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4FA8B2F0-C4C8-02E1-E55D-E5A940C254CC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03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D3CC038-8E18-D0E5-577A-ECBD3A4DAABD}"/>
              </a:ext>
            </a:extLst>
          </p:cNvPr>
          <p:cNvGrpSpPr/>
          <p:nvPr/>
        </p:nvGrpSpPr>
        <p:grpSpPr>
          <a:xfrm>
            <a:off x="5685587" y="3827467"/>
            <a:ext cx="504000" cy="504000"/>
            <a:chOff x="2811258" y="2967335"/>
            <a:chExt cx="504000" cy="50400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1FB54EE-2862-E3E6-3E39-AAC89DA01AB6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61D3F59-5AC3-ACBA-3474-35A437B06E39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04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82A4459-F367-BB13-FA92-9E2A56F7995B}"/>
              </a:ext>
            </a:extLst>
          </p:cNvPr>
          <p:cNvGrpSpPr/>
          <p:nvPr/>
        </p:nvGrpSpPr>
        <p:grpSpPr>
          <a:xfrm>
            <a:off x="5685587" y="4488346"/>
            <a:ext cx="504000" cy="504000"/>
            <a:chOff x="2811258" y="2967335"/>
            <a:chExt cx="504000" cy="50400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0BD5F393-7235-4927-3871-5BB00119847D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48A7B9D4-D438-5658-1FA9-B800394BB4BE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05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54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9CB8A-056D-4324-6BF2-6CD483815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Wärmeerzeugung in Deutschland macht knapp 50% des Primärenergieverbrauches aus und basiert heute fast ausschließlich auf fossilen Brennstoffen, lediglich ein Fünftel wird aus erneuerbaren Brennstoffen erzeugt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E0356A6-8058-83D1-ED30-4194A28D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11200" indent="-511200"/>
            <a:fld id="{F9958FF6-613B-4144-BC35-EB15C313A58D}" type="slidenum">
              <a:rPr lang="de-DE" smtClean="0"/>
              <a:pPr marL="511200" indent="-511200"/>
              <a:t>20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217D2C-5A60-FD35-CE54-0AB72DE831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Wärmeerzeugung in Deutschland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6AE0BC-43CD-0332-958C-354F57D401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7689" y="6483599"/>
            <a:ext cx="5112567" cy="230832"/>
          </a:xfrm>
        </p:spPr>
        <p:txBody>
          <a:bodyPr/>
          <a:lstStyle/>
          <a:p>
            <a:r>
              <a:rPr lang="de-DE" dirty="0"/>
              <a:t>Quelle:		Umweltbundesamt 2023 / BTO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D077B53-8E76-521A-116D-16A477488C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0B5941DF-DAAC-4231-977C-7CDDEDF40B6C}" type="datetime4">
              <a:rPr lang="de-DE" smtClean="0"/>
              <a:t>17. November 2025</a:t>
            </a:fld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24140DDF-8648-1936-2135-988CDE9AB2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8838389"/>
              </p:ext>
            </p:extLst>
          </p:nvPr>
        </p:nvGraphicFramePr>
        <p:xfrm>
          <a:off x="1631504" y="2106863"/>
          <a:ext cx="8678811" cy="427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7082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AF8A1BF2-05E5-23BF-5698-20CE21243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747353"/>
              </p:ext>
            </p:extLst>
          </p:nvPr>
        </p:nvGraphicFramePr>
        <p:xfrm>
          <a:off x="2422888" y="2375019"/>
          <a:ext cx="6409415" cy="400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E2C575D-424B-7134-9F4E-8DF879B82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Trend zum Ausstieg aus der Gasversorgung im Neubau ist bereits angekommen, insbesondere in der Raumbeheizung ist die Wärmepumpe die dominierende Technologie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9A63F81-210B-A538-3287-A093221F0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11200" indent="-511200"/>
            <a:fld id="{F9958FF6-613B-4144-BC35-EB15C313A58D}" type="slidenum">
              <a:rPr lang="de-DE" smtClean="0"/>
              <a:pPr marL="511200" indent="-511200"/>
              <a:t>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9210B8-36DE-AE13-1043-26AEE3EF0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7408" y="286341"/>
            <a:ext cx="11233248" cy="832235"/>
          </a:xfrm>
        </p:spPr>
        <p:txBody>
          <a:bodyPr/>
          <a:lstStyle/>
          <a:p>
            <a:r>
              <a:rPr lang="de-DE" dirty="0"/>
              <a:t>Entwicklung der Wärmeerzeugung in Gebäuden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DA6E1FD-2161-37AD-4F25-BC50A9BB40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7689" y="6483599"/>
            <a:ext cx="5112567" cy="230832"/>
          </a:xfrm>
        </p:spPr>
        <p:txBody>
          <a:bodyPr/>
          <a:lstStyle/>
          <a:p>
            <a:r>
              <a:rPr lang="de-DE" dirty="0"/>
              <a:t>Quelle:		BDEW / BTO</a:t>
            </a:r>
            <a:endParaRPr lang="en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BB1AB2-742A-22B2-EBC7-C1364839D4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FE765F8D-FFCE-423A-A639-BBA502C4F9B1}" type="datetime4">
              <a:rPr lang="de-DE" smtClean="0"/>
              <a:t>17. November 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321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8EC38-78BC-C70E-4ED5-41CE698A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>
                <a:srgbClr val="003E63"/>
              </a:buClr>
            </a:pPr>
            <a:r>
              <a:rPr lang="de-DE" sz="2000" dirty="0"/>
              <a:t>Die </a:t>
            </a:r>
            <a:r>
              <a:rPr lang="de-DE" sz="2000" b="1" dirty="0"/>
              <a:t>klassische </a:t>
            </a:r>
            <a:r>
              <a:rPr lang="de-DE" b="1" dirty="0"/>
              <a:t>zentrale </a:t>
            </a:r>
            <a:r>
              <a:rPr lang="de-DE" sz="2000" b="1" dirty="0"/>
              <a:t>Wärmeversorgung </a:t>
            </a:r>
            <a:r>
              <a:rPr lang="de-DE" sz="2000" dirty="0"/>
              <a:t>ist heute geprägt durch fossile Brennstoffe und </a:t>
            </a:r>
            <a:r>
              <a:rPr lang="de-DE" sz="2000" dirty="0" err="1"/>
              <a:t>eindindimensionale</a:t>
            </a:r>
            <a:r>
              <a:rPr lang="de-DE" sz="2000" dirty="0"/>
              <a:t> Wärmeabnahme der Kunden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4367758-4968-AA27-7F82-2C9C7D8E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11200" indent="-511200"/>
            <a:fld id="{F9958FF6-613B-4144-BC35-EB15C313A58D}" type="slidenum">
              <a:rPr lang="de-DE" smtClean="0"/>
              <a:pPr marL="511200" indent="-511200"/>
              <a:t>22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8656C5-7E9A-0CA3-C5FD-6B6B862C8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Entwicklung der Wärmesysteme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56BD1B-D829-A639-D5D3-862123057E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Quelle:		BTO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22FAD62-18DA-5AE9-9C60-A11C21E20F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15. Februar 2024</a:t>
            </a:r>
            <a:endParaRPr lang="en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E34393F-A8D3-24D4-7741-759F1C1FE823}"/>
              </a:ext>
            </a:extLst>
          </p:cNvPr>
          <p:cNvSpPr txBox="1"/>
          <p:nvPr/>
        </p:nvSpPr>
        <p:spPr>
          <a:xfrm>
            <a:off x="747291" y="2136115"/>
            <a:ext cx="10029079" cy="3385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4625" indent="-174625">
              <a:spcBef>
                <a:spcPct val="0"/>
              </a:spcBef>
              <a:buClr>
                <a:srgbClr val="003E63"/>
              </a:buClr>
              <a:buFont typeface="Wingdings" panose="05000000000000000000" pitchFamily="2" charset="2"/>
              <a:buChar char="§"/>
              <a:defRPr lang="de-DE" sz="2000" b="0" noProof="0">
                <a:solidFill>
                  <a:srgbClr val="1D64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buFont typeface="Calibri" panose="020F0502020204030204" pitchFamily="34" charset="0"/>
              <a:buChar char="&gt;"/>
            </a:pPr>
            <a:r>
              <a:rPr lang="de-DE" dirty="0">
                <a:solidFill>
                  <a:srgbClr val="114C6C"/>
                </a:solidFill>
              </a:rPr>
              <a:t>Transformation zur CO</a:t>
            </a:r>
            <a:r>
              <a:rPr lang="de-DE" baseline="-25000" dirty="0">
                <a:solidFill>
                  <a:srgbClr val="114C6C"/>
                </a:solidFill>
              </a:rPr>
              <a:t>2</a:t>
            </a:r>
            <a:r>
              <a:rPr lang="de-DE" dirty="0">
                <a:solidFill>
                  <a:srgbClr val="114C6C"/>
                </a:solidFill>
              </a:rPr>
              <a:t>-Neutralität ausschließlich durch den Einsatz neuer Brennstoffe ?</a:t>
            </a:r>
          </a:p>
        </p:txBody>
      </p:sp>
      <p:sp>
        <p:nvSpPr>
          <p:cNvPr id="147" name="Rechteck 146">
            <a:extLst>
              <a:ext uri="{FF2B5EF4-FFF2-40B4-BE49-F238E27FC236}">
                <a16:creationId xmlns:a16="http://schemas.microsoft.com/office/drawing/2014/main" id="{B7278AD3-BCAE-9FA9-84FE-A8FAECA3974B}"/>
              </a:ext>
            </a:extLst>
          </p:cNvPr>
          <p:cNvSpPr/>
          <p:nvPr/>
        </p:nvSpPr>
        <p:spPr>
          <a:xfrm>
            <a:off x="3432513" y="3059753"/>
            <a:ext cx="539265" cy="392106"/>
          </a:xfrm>
          <a:prstGeom prst="rect">
            <a:avLst/>
          </a:prstGeom>
          <a:noFill/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D96B6223-70B7-BCD3-F19B-ABF418AEA0AF}"/>
              </a:ext>
            </a:extLst>
          </p:cNvPr>
          <p:cNvGrpSpPr/>
          <p:nvPr/>
        </p:nvGrpSpPr>
        <p:grpSpPr>
          <a:xfrm>
            <a:off x="1130648" y="3170219"/>
            <a:ext cx="1611976" cy="1329918"/>
            <a:chOff x="52498" y="2612926"/>
            <a:chExt cx="1611976" cy="1329918"/>
          </a:xfrm>
        </p:grpSpPr>
        <p:sp>
          <p:nvSpPr>
            <p:cNvPr id="149" name="Parallelogramm 148">
              <a:extLst>
                <a:ext uri="{FF2B5EF4-FFF2-40B4-BE49-F238E27FC236}">
                  <a16:creationId xmlns:a16="http://schemas.microsoft.com/office/drawing/2014/main" id="{BB84EBED-5C9D-A397-1292-1DB277B7C3BA}"/>
                </a:ext>
              </a:extLst>
            </p:cNvPr>
            <p:cNvSpPr/>
            <p:nvPr/>
          </p:nvSpPr>
          <p:spPr>
            <a:xfrm rot="833216">
              <a:off x="143246" y="2618276"/>
              <a:ext cx="1521228" cy="1324568"/>
            </a:xfrm>
            <a:prstGeom prst="parallelogram">
              <a:avLst>
                <a:gd name="adj" fmla="val 31392"/>
              </a:avLst>
            </a:prstGeom>
            <a:solidFill>
              <a:schemeClr val="bg1">
                <a:lumMod val="95000"/>
              </a:schemeClr>
            </a:solidFill>
            <a:ln w="9525" cap="sq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F6663F5C-907D-B511-7D1F-461EDD0F77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352" b="83889" l="11400" r="88500">
                          <a14:foregroundMark x1="15100" y1="34722" x2="24900" y2="37963"/>
                          <a14:foregroundMark x1="24900" y1="37963" x2="29800" y2="41574"/>
                          <a14:foregroundMark x1="29100" y1="31296" x2="38900" y2="35093"/>
                          <a14:foregroundMark x1="38900" y1="35093" x2="38900" y2="35093"/>
                          <a14:foregroundMark x1="40500" y1="33241" x2="40500" y2="40370"/>
                          <a14:foregroundMark x1="40500" y1="40370" x2="40500" y2="40370"/>
                          <a14:foregroundMark x1="41700" y1="17037" x2="42100" y2="40000"/>
                          <a14:foregroundMark x1="44100" y1="32870" x2="44500" y2="39167"/>
                          <a14:foregroundMark x1="48000" y1="40556" x2="48000" y2="40556"/>
                          <a14:foregroundMark x1="48000" y1="39630" x2="50000" y2="44074"/>
                          <a14:foregroundMark x1="54100" y1="38889" x2="54100" y2="38889"/>
                          <a14:foregroundMark x1="57700" y1="26759" x2="57700" y2="26759"/>
                          <a14:foregroundMark x1="57700" y1="26019" x2="57100" y2="33056"/>
                          <a14:foregroundMark x1="57100" y1="33056" x2="57100" y2="33056"/>
                          <a14:foregroundMark x1="56300" y1="16481" x2="55300" y2="34074"/>
                          <a14:foregroundMark x1="55000" y1="9444" x2="54800" y2="18241"/>
                          <a14:foregroundMark x1="52800" y1="20463" x2="52300" y2="24630"/>
                          <a14:foregroundMark x1="79400" y1="38333" x2="83300" y2="39907"/>
                          <a14:foregroundMark x1="87500" y1="40370" x2="88600" y2="49444"/>
                          <a14:foregroundMark x1="88600" y1="49444" x2="88600" y2="49444"/>
                          <a14:foregroundMark x1="60700" y1="77130" x2="44800" y2="80741"/>
                          <a14:foregroundMark x1="49000" y1="83889" x2="49000" y2="83889"/>
                          <a14:foregroundMark x1="37600" y1="30556" x2="37600" y2="30556"/>
                          <a14:foregroundMark x1="37600" y1="30185" x2="37600" y2="30185"/>
                          <a14:foregroundMark x1="46100" y1="30556" x2="46100" y2="30556"/>
                          <a14:foregroundMark x1="45900" y1="30093" x2="45900" y2="30093"/>
                          <a14:foregroundMark x1="52300" y1="22500" x2="52300" y2="22500"/>
                          <a14:foregroundMark x1="60600" y1="22593" x2="60600" y2="22593"/>
                          <a14:foregroundMark x1="11400" y1="34722" x2="11400" y2="34722"/>
                        </a14:backgroundRemoval>
                      </a14:imgEffect>
                    </a14:imgLayer>
                  </a14:imgProps>
                </a:ext>
              </a:extLst>
            </a:blip>
            <a:srcRect l="9583" t="7961" r="7386" b="15083"/>
            <a:stretch/>
          </p:blipFill>
          <p:spPr>
            <a:xfrm>
              <a:off x="52498" y="2612926"/>
              <a:ext cx="1154349" cy="1155495"/>
            </a:xfrm>
            <a:prstGeom prst="rect">
              <a:avLst/>
            </a:prstGeom>
          </p:spPr>
        </p:pic>
      </p:grpSp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3F5AFC99-F80A-05F4-595A-C51205D0499D}"/>
              </a:ext>
            </a:extLst>
          </p:cNvPr>
          <p:cNvGrpSpPr/>
          <p:nvPr/>
        </p:nvGrpSpPr>
        <p:grpSpPr>
          <a:xfrm>
            <a:off x="4077395" y="3504620"/>
            <a:ext cx="2193893" cy="1503958"/>
            <a:chOff x="4077395" y="3504620"/>
            <a:chExt cx="2193893" cy="1503958"/>
          </a:xfrm>
        </p:grpSpPr>
        <p:sp>
          <p:nvSpPr>
            <p:cNvPr id="81" name="Parallelogramm 80">
              <a:extLst>
                <a:ext uri="{FF2B5EF4-FFF2-40B4-BE49-F238E27FC236}">
                  <a16:creationId xmlns:a16="http://schemas.microsoft.com/office/drawing/2014/main" id="{5F7064AF-BF82-4390-3864-003C88076349}"/>
                </a:ext>
              </a:extLst>
            </p:cNvPr>
            <p:cNvSpPr/>
            <p:nvPr/>
          </p:nvSpPr>
          <p:spPr>
            <a:xfrm rot="833216">
              <a:off x="4077395" y="3504620"/>
              <a:ext cx="2193893" cy="1503958"/>
            </a:xfrm>
            <a:prstGeom prst="parallelogram">
              <a:avLst>
                <a:gd name="adj" fmla="val 31392"/>
              </a:avLst>
            </a:prstGeom>
            <a:solidFill>
              <a:schemeClr val="bg1">
                <a:lumMod val="95000"/>
              </a:schemeClr>
            </a:solidFill>
            <a:ln w="9525" cap="sq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82" name="Verbinder: gewinkelt 81">
              <a:extLst>
                <a:ext uri="{FF2B5EF4-FFF2-40B4-BE49-F238E27FC236}">
                  <a16:creationId xmlns:a16="http://schemas.microsoft.com/office/drawing/2014/main" id="{A8C4BAEB-3643-34DE-B0FD-6BFBCBDADF8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67229" y="4572733"/>
              <a:ext cx="208727" cy="50102"/>
            </a:xfrm>
            <a:prstGeom prst="bentConnector3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Verbinder: gewinkelt 82">
              <a:extLst>
                <a:ext uri="{FF2B5EF4-FFF2-40B4-BE49-F238E27FC236}">
                  <a16:creationId xmlns:a16="http://schemas.microsoft.com/office/drawing/2014/main" id="{96FE7E5D-6862-4EA5-8C6E-B083BC00DDF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73710" y="4738345"/>
              <a:ext cx="309965" cy="68126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Grafik 83" descr="Ein Bild, das Design enthält.&#10;&#10;Automatisch generierte Beschreibung">
              <a:extLst>
                <a:ext uri="{FF2B5EF4-FFF2-40B4-BE49-F238E27FC236}">
                  <a16:creationId xmlns:a16="http://schemas.microsoft.com/office/drawing/2014/main" id="{8A4BFC69-7E09-DF50-8059-8F0789048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39257" y="4276403"/>
              <a:ext cx="320501" cy="292339"/>
            </a:xfrm>
            <a:prstGeom prst="rect">
              <a:avLst/>
            </a:prstGeom>
          </p:spPr>
        </p:pic>
        <p:pic>
          <p:nvPicPr>
            <p:cNvPr id="85" name="Grafik 84" descr="Ein Bild, das Design enthält.&#10;&#10;Automatisch generierte Beschreibung">
              <a:extLst>
                <a:ext uri="{FF2B5EF4-FFF2-40B4-BE49-F238E27FC236}">
                  <a16:creationId xmlns:a16="http://schemas.microsoft.com/office/drawing/2014/main" id="{9DFE62E4-BB97-B004-E334-6ACEEC8D0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54957" y="4201082"/>
              <a:ext cx="320501" cy="292339"/>
            </a:xfrm>
            <a:prstGeom prst="rect">
              <a:avLst/>
            </a:prstGeom>
          </p:spPr>
        </p:pic>
        <p:pic>
          <p:nvPicPr>
            <p:cNvPr id="86" name="Grafik 85" descr="Ein Bild, das Gebäude, Würfel, Design enthält.&#10;&#10;Automatisch generierte Beschreibung">
              <a:extLst>
                <a:ext uri="{FF2B5EF4-FFF2-40B4-BE49-F238E27FC236}">
                  <a16:creationId xmlns:a16="http://schemas.microsoft.com/office/drawing/2014/main" id="{D43FFA3E-95DF-C0A3-D3D0-AB6BFC04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788" y="3539192"/>
              <a:ext cx="680633" cy="1146330"/>
            </a:xfrm>
            <a:prstGeom prst="rect">
              <a:avLst/>
            </a:prstGeom>
          </p:spPr>
        </p:pic>
        <p:cxnSp>
          <p:nvCxnSpPr>
            <p:cNvPr id="87" name="Verbinder: gewinkelt 86">
              <a:extLst>
                <a:ext uri="{FF2B5EF4-FFF2-40B4-BE49-F238E27FC236}">
                  <a16:creationId xmlns:a16="http://schemas.microsoft.com/office/drawing/2014/main" id="{9834E6EA-937E-C7A5-A5D8-2941AA19C2C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79649" y="4645123"/>
              <a:ext cx="208727" cy="50102"/>
            </a:xfrm>
            <a:prstGeom prst="bentConnector3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Verbinder: gewinkelt 185">
              <a:extLst>
                <a:ext uri="{FF2B5EF4-FFF2-40B4-BE49-F238E27FC236}">
                  <a16:creationId xmlns:a16="http://schemas.microsoft.com/office/drawing/2014/main" id="{08F3EF03-D9D5-7D8D-A0E7-1597F5B4F38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85764" y="4507907"/>
              <a:ext cx="271541" cy="17398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Verbinder: gewinkelt 186">
              <a:extLst>
                <a:ext uri="{FF2B5EF4-FFF2-40B4-BE49-F238E27FC236}">
                  <a16:creationId xmlns:a16="http://schemas.microsoft.com/office/drawing/2014/main" id="{AAC474FE-FD25-B450-79F9-B4CD7ED80AF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68254" y="4707894"/>
              <a:ext cx="349518" cy="15333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Verbinder: gewinkelt 187">
              <a:extLst>
                <a:ext uri="{FF2B5EF4-FFF2-40B4-BE49-F238E27FC236}">
                  <a16:creationId xmlns:a16="http://schemas.microsoft.com/office/drawing/2014/main" id="{0568BB83-FC9E-E851-B334-28242252120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598184" y="4580297"/>
              <a:ext cx="271541" cy="17398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AF7E5355-AE21-0E14-0DF2-ECF13C8F51F3}"/>
              </a:ext>
            </a:extLst>
          </p:cNvPr>
          <p:cNvGrpSpPr/>
          <p:nvPr/>
        </p:nvGrpSpPr>
        <p:grpSpPr>
          <a:xfrm>
            <a:off x="1043374" y="2507645"/>
            <a:ext cx="1954391" cy="865632"/>
            <a:chOff x="-99626" y="2067082"/>
            <a:chExt cx="1954391" cy="865632"/>
          </a:xfrm>
        </p:grpSpPr>
        <p:grpSp>
          <p:nvGrpSpPr>
            <p:cNvPr id="239" name="Gruppieren 238">
              <a:extLst>
                <a:ext uri="{FF2B5EF4-FFF2-40B4-BE49-F238E27FC236}">
                  <a16:creationId xmlns:a16="http://schemas.microsoft.com/office/drawing/2014/main" id="{6513CD87-CC90-3CD3-4FC3-6360D1FEB223}"/>
                </a:ext>
              </a:extLst>
            </p:cNvPr>
            <p:cNvGrpSpPr/>
            <p:nvPr/>
          </p:nvGrpSpPr>
          <p:grpSpPr>
            <a:xfrm>
              <a:off x="579411" y="2068395"/>
              <a:ext cx="1275354" cy="864319"/>
              <a:chOff x="506259" y="2068395"/>
              <a:chExt cx="1275354" cy="864319"/>
            </a:xfrm>
          </p:grpSpPr>
          <p:cxnSp>
            <p:nvCxnSpPr>
              <p:cNvPr id="242" name="Gerade Verbindung mit Pfeil 241">
                <a:extLst>
                  <a:ext uri="{FF2B5EF4-FFF2-40B4-BE49-F238E27FC236}">
                    <a16:creationId xmlns:a16="http://schemas.microsoft.com/office/drawing/2014/main" id="{9A9C312E-4726-9415-192B-5217BF7B8E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807" y="2502506"/>
                <a:ext cx="0" cy="419367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Gerade Verbindung mit Pfeil 242">
                <a:extLst>
                  <a:ext uri="{FF2B5EF4-FFF2-40B4-BE49-F238E27FC236}">
                    <a16:creationId xmlns:a16="http://schemas.microsoft.com/office/drawing/2014/main" id="{1E663F7D-4F9C-C3E5-DCBC-31B8A577B9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3419" y="2513347"/>
                <a:ext cx="0" cy="419367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4" name="Textfeld 243">
                <a:extLst>
                  <a:ext uri="{FF2B5EF4-FFF2-40B4-BE49-F238E27FC236}">
                    <a16:creationId xmlns:a16="http://schemas.microsoft.com/office/drawing/2014/main" id="{8AB99913-AEA4-6EAC-1B78-AE3C2B5815DE}"/>
                  </a:ext>
                </a:extLst>
              </p:cNvPr>
              <p:cNvSpPr txBox="1"/>
              <p:nvPr/>
            </p:nvSpPr>
            <p:spPr>
              <a:xfrm>
                <a:off x="506259" y="2068395"/>
                <a:ext cx="763506" cy="492443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300" b="1" dirty="0"/>
                  <a:t>Bio-Masse</a:t>
                </a:r>
              </a:p>
            </p:txBody>
          </p:sp>
          <p:sp>
            <p:nvSpPr>
              <p:cNvPr id="245" name="Textfeld 244">
                <a:extLst>
                  <a:ext uri="{FF2B5EF4-FFF2-40B4-BE49-F238E27FC236}">
                    <a16:creationId xmlns:a16="http://schemas.microsoft.com/office/drawing/2014/main" id="{331129C0-8892-CF92-0593-4BA11B97467E}"/>
                  </a:ext>
                </a:extLst>
              </p:cNvPr>
              <p:cNvSpPr txBox="1"/>
              <p:nvPr/>
            </p:nvSpPr>
            <p:spPr>
              <a:xfrm>
                <a:off x="1018107" y="2080572"/>
                <a:ext cx="763506" cy="492443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300" b="1" dirty="0"/>
                  <a:t>Bio-</a:t>
                </a:r>
              </a:p>
              <a:p>
                <a:pPr algn="ctr"/>
                <a:r>
                  <a:rPr lang="de-DE" sz="1300" b="1" dirty="0"/>
                  <a:t>Gas</a:t>
                </a:r>
              </a:p>
            </p:txBody>
          </p:sp>
        </p:grpSp>
        <p:cxnSp>
          <p:nvCxnSpPr>
            <p:cNvPr id="240" name="Gerade Verbindung mit Pfeil 239">
              <a:extLst>
                <a:ext uri="{FF2B5EF4-FFF2-40B4-BE49-F238E27FC236}">
                  <a16:creationId xmlns:a16="http://schemas.microsoft.com/office/drawing/2014/main" id="{462EAFE2-0C13-CCBF-FFDC-CB919DE7A089}"/>
                </a:ext>
              </a:extLst>
            </p:cNvPr>
            <p:cNvCxnSpPr>
              <a:cxnSpLocks/>
            </p:cNvCxnSpPr>
            <p:nvPr/>
          </p:nvCxnSpPr>
          <p:spPr>
            <a:xfrm>
              <a:off x="327955" y="2501155"/>
              <a:ext cx="0" cy="419367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Textfeld 240">
              <a:extLst>
                <a:ext uri="{FF2B5EF4-FFF2-40B4-BE49-F238E27FC236}">
                  <a16:creationId xmlns:a16="http://schemas.microsoft.com/office/drawing/2014/main" id="{9230D2FA-9D11-E6D5-CF9A-2C218C26478E}"/>
                </a:ext>
              </a:extLst>
            </p:cNvPr>
            <p:cNvSpPr txBox="1"/>
            <p:nvPr/>
          </p:nvSpPr>
          <p:spPr>
            <a:xfrm>
              <a:off x="-99626" y="2067082"/>
              <a:ext cx="839742" cy="492443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300" b="1" dirty="0"/>
                <a:t>Geo-</a:t>
              </a:r>
              <a:r>
                <a:rPr lang="de-DE" sz="1300" b="1" dirty="0" err="1"/>
                <a:t>Thermie</a:t>
              </a:r>
              <a:endParaRPr lang="de-DE" sz="1300" b="1" dirty="0"/>
            </a:p>
          </p:txBody>
        </p:sp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B023CF55-1E7E-29E3-46EF-0EA31A8E7D56}"/>
              </a:ext>
            </a:extLst>
          </p:cNvPr>
          <p:cNvGrpSpPr/>
          <p:nvPr/>
        </p:nvGrpSpPr>
        <p:grpSpPr>
          <a:xfrm>
            <a:off x="1007836" y="4194813"/>
            <a:ext cx="1484854" cy="765949"/>
            <a:chOff x="53000" y="3926071"/>
            <a:chExt cx="1484854" cy="765949"/>
          </a:xfrm>
        </p:grpSpPr>
        <p:cxnSp>
          <p:nvCxnSpPr>
            <p:cNvPr id="251" name="Gerade Verbindung mit Pfeil 250">
              <a:extLst>
                <a:ext uri="{FF2B5EF4-FFF2-40B4-BE49-F238E27FC236}">
                  <a16:creationId xmlns:a16="http://schemas.microsoft.com/office/drawing/2014/main" id="{9626B413-BF9A-039D-22C9-CC5B47A77D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093" y="3926071"/>
              <a:ext cx="0" cy="486340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Textfeld 251">
              <a:extLst>
                <a:ext uri="{FF2B5EF4-FFF2-40B4-BE49-F238E27FC236}">
                  <a16:creationId xmlns:a16="http://schemas.microsoft.com/office/drawing/2014/main" id="{4A140B6A-F557-04E9-DE8E-204E83A9BC02}"/>
                </a:ext>
              </a:extLst>
            </p:cNvPr>
            <p:cNvSpPr txBox="1"/>
            <p:nvPr/>
          </p:nvSpPr>
          <p:spPr>
            <a:xfrm>
              <a:off x="53000" y="4399632"/>
              <a:ext cx="763506" cy="292388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300" b="1" dirty="0"/>
                <a:t>Kohle</a:t>
              </a:r>
            </a:p>
          </p:txBody>
        </p:sp>
        <p:cxnSp>
          <p:nvCxnSpPr>
            <p:cNvPr id="253" name="Gerade Verbindung mit Pfeil 252">
              <a:extLst>
                <a:ext uri="{FF2B5EF4-FFF2-40B4-BE49-F238E27FC236}">
                  <a16:creationId xmlns:a16="http://schemas.microsoft.com/office/drawing/2014/main" id="{268FE577-F8A6-72C5-BBF6-2C40D917C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107" y="3955776"/>
              <a:ext cx="0" cy="48634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Textfeld 253">
              <a:extLst>
                <a:ext uri="{FF2B5EF4-FFF2-40B4-BE49-F238E27FC236}">
                  <a16:creationId xmlns:a16="http://schemas.microsoft.com/office/drawing/2014/main" id="{64A92E53-2B1E-D92E-9F42-8648E4E42AA4}"/>
                </a:ext>
              </a:extLst>
            </p:cNvPr>
            <p:cNvSpPr txBox="1"/>
            <p:nvPr/>
          </p:nvSpPr>
          <p:spPr>
            <a:xfrm>
              <a:off x="519617" y="4388121"/>
              <a:ext cx="1018237" cy="292388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300" b="1" dirty="0"/>
                <a:t>Erdgas</a:t>
              </a:r>
            </a:p>
          </p:txBody>
        </p:sp>
      </p:grpSp>
      <p:cxnSp>
        <p:nvCxnSpPr>
          <p:cNvPr id="152" name="Gerader Verbinder 151">
            <a:extLst>
              <a:ext uri="{FF2B5EF4-FFF2-40B4-BE49-F238E27FC236}">
                <a16:creationId xmlns:a16="http://schemas.microsoft.com/office/drawing/2014/main" id="{1E14A707-B662-5A8A-8B1C-5F2FF8BE1958}"/>
              </a:ext>
            </a:extLst>
          </p:cNvPr>
          <p:cNvCxnSpPr>
            <a:cxnSpLocks/>
          </p:cNvCxnSpPr>
          <p:nvPr/>
        </p:nvCxnSpPr>
        <p:spPr>
          <a:xfrm>
            <a:off x="2125597" y="4089489"/>
            <a:ext cx="8650773" cy="2134053"/>
          </a:xfrm>
          <a:prstGeom prst="line">
            <a:avLst/>
          </a:prstGeom>
          <a:ln w="57150">
            <a:solidFill>
              <a:schemeClr val="tx2">
                <a:lumMod val="90000"/>
                <a:lumOff val="10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r Verbinder 150">
            <a:extLst>
              <a:ext uri="{FF2B5EF4-FFF2-40B4-BE49-F238E27FC236}">
                <a16:creationId xmlns:a16="http://schemas.microsoft.com/office/drawing/2014/main" id="{15B36B25-1A4C-478E-43A4-D90EC5771367}"/>
              </a:ext>
            </a:extLst>
          </p:cNvPr>
          <p:cNvCxnSpPr>
            <a:cxnSpLocks/>
          </p:cNvCxnSpPr>
          <p:nvPr/>
        </p:nvCxnSpPr>
        <p:spPr>
          <a:xfrm>
            <a:off x="1894274" y="4145285"/>
            <a:ext cx="8952282" cy="2209653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6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8EC38-78BC-C70E-4ED5-41CE698A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03E63"/>
              </a:buClr>
            </a:pPr>
            <a:r>
              <a:rPr lang="de-DE" dirty="0"/>
              <a:t>Für die notwendige Dekarbonisierung der Wärmeversorgung werden neben dem Einsatz von Wärmepumpen auch die Nutzung von weiteren Optionen (inkl. Nutzung von Abwärme – ca. 160 TWh in 2024) notwendig sein</a:t>
            </a:r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4367758-4968-AA27-7F82-2C9C7D8E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11200" indent="-511200"/>
            <a:fld id="{F9958FF6-613B-4144-BC35-EB15C313A58D}" type="slidenum">
              <a:rPr lang="de-DE" smtClean="0"/>
              <a:pPr marL="511200" indent="-511200"/>
              <a:t>23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8656C5-7E9A-0CA3-C5FD-6B6B862C8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Entwicklung der Wärmesysteme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56BD1B-D829-A639-D5D3-862123057E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Quelle: 	BTO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22FAD62-18DA-5AE9-9C60-A11C21E20F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15. Februar 2024</a:t>
            </a:r>
            <a:endParaRPr lang="en-DE" dirty="0"/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139E8D35-595A-5C19-8C31-149498C335D1}"/>
              </a:ext>
            </a:extLst>
          </p:cNvPr>
          <p:cNvGrpSpPr/>
          <p:nvPr/>
        </p:nvGrpSpPr>
        <p:grpSpPr>
          <a:xfrm>
            <a:off x="7908080" y="3655032"/>
            <a:ext cx="3208213" cy="2405530"/>
            <a:chOff x="6765079" y="3214469"/>
            <a:chExt cx="3208213" cy="2405530"/>
          </a:xfrm>
        </p:grpSpPr>
        <p:sp>
          <p:nvSpPr>
            <p:cNvPr id="51" name="Parallelogramm 50">
              <a:extLst>
                <a:ext uri="{FF2B5EF4-FFF2-40B4-BE49-F238E27FC236}">
                  <a16:creationId xmlns:a16="http://schemas.microsoft.com/office/drawing/2014/main" id="{91EE6B25-2A60-CAC8-0CD4-E103368FB75F}"/>
                </a:ext>
              </a:extLst>
            </p:cNvPr>
            <p:cNvSpPr/>
            <p:nvPr/>
          </p:nvSpPr>
          <p:spPr>
            <a:xfrm rot="833216">
              <a:off x="6765079" y="3452137"/>
              <a:ext cx="2976521" cy="2162261"/>
            </a:xfrm>
            <a:prstGeom prst="parallelogram">
              <a:avLst>
                <a:gd name="adj" fmla="val 31392"/>
              </a:avLst>
            </a:prstGeom>
            <a:solidFill>
              <a:schemeClr val="bg1">
                <a:lumMod val="95000"/>
              </a:schemeClr>
            </a:solidFill>
            <a:ln w="9525" cap="sq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B994F154-7135-535B-2C57-541605E453A0}"/>
                </a:ext>
              </a:extLst>
            </p:cNvPr>
            <p:cNvGrpSpPr/>
            <p:nvPr/>
          </p:nvGrpSpPr>
          <p:grpSpPr>
            <a:xfrm>
              <a:off x="8325362" y="5006421"/>
              <a:ext cx="531619" cy="613578"/>
              <a:chOff x="8455808" y="4851829"/>
              <a:chExt cx="531619" cy="613578"/>
            </a:xfrm>
          </p:grpSpPr>
          <p:sp>
            <p:nvSpPr>
              <p:cNvPr id="63" name="Rechteck 62">
                <a:extLst>
                  <a:ext uri="{FF2B5EF4-FFF2-40B4-BE49-F238E27FC236}">
                    <a16:creationId xmlns:a16="http://schemas.microsoft.com/office/drawing/2014/main" id="{848BD055-C187-E2BA-15B8-4142BD314EC7}"/>
                  </a:ext>
                </a:extLst>
              </p:cNvPr>
              <p:cNvSpPr/>
              <p:nvPr/>
            </p:nvSpPr>
            <p:spPr>
              <a:xfrm>
                <a:off x="8455808" y="4851829"/>
                <a:ext cx="531619" cy="3402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sq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4" name="Gruppieren 63">
                <a:extLst>
                  <a:ext uri="{FF2B5EF4-FFF2-40B4-BE49-F238E27FC236}">
                    <a16:creationId xmlns:a16="http://schemas.microsoft.com/office/drawing/2014/main" id="{07A70DB6-429E-53C2-9E4A-823E735C29E1}"/>
                  </a:ext>
                </a:extLst>
              </p:cNvPr>
              <p:cNvGrpSpPr/>
              <p:nvPr/>
            </p:nvGrpSpPr>
            <p:grpSpPr>
              <a:xfrm>
                <a:off x="8615408" y="4905399"/>
                <a:ext cx="204331" cy="560008"/>
                <a:chOff x="6491102" y="3321330"/>
                <a:chExt cx="261346" cy="650543"/>
              </a:xfrm>
            </p:grpSpPr>
            <p:cxnSp>
              <p:nvCxnSpPr>
                <p:cNvPr id="65" name="Gerader Verbinder 64">
                  <a:extLst>
                    <a:ext uri="{FF2B5EF4-FFF2-40B4-BE49-F238E27FC236}">
                      <a16:creationId xmlns:a16="http://schemas.microsoft.com/office/drawing/2014/main" id="{2950705A-4A19-A969-A345-D5D13D380D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491102" y="3337066"/>
                  <a:ext cx="27143" cy="634807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Gerader Verbinder 65">
                  <a:extLst>
                    <a:ext uri="{FF2B5EF4-FFF2-40B4-BE49-F238E27FC236}">
                      <a16:creationId xmlns:a16="http://schemas.microsoft.com/office/drawing/2014/main" id="{6BB0BA9C-E4AA-4800-F9D2-1871876AAD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3044" y="3337065"/>
                  <a:ext cx="133904" cy="258246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Gerader Verbinder 66">
                  <a:extLst>
                    <a:ext uri="{FF2B5EF4-FFF2-40B4-BE49-F238E27FC236}">
                      <a16:creationId xmlns:a16="http://schemas.microsoft.com/office/drawing/2014/main" id="{061D0586-A818-AE5F-7C94-89FF9FCFB8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948" y="3321330"/>
                  <a:ext cx="119015" cy="2582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Gerader Verbinder 67">
                  <a:extLst>
                    <a:ext uri="{FF2B5EF4-FFF2-40B4-BE49-F238E27FC236}">
                      <a16:creationId xmlns:a16="http://schemas.microsoft.com/office/drawing/2014/main" id="{8EBAE334-19DE-8BBC-F2F7-AB9CE848CD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52448" y="3324094"/>
                  <a:ext cx="0" cy="52791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3" name="Denkblase: wolkenförmig 52">
              <a:extLst>
                <a:ext uri="{FF2B5EF4-FFF2-40B4-BE49-F238E27FC236}">
                  <a16:creationId xmlns:a16="http://schemas.microsoft.com/office/drawing/2014/main" id="{F1E8009B-3B05-1077-2996-ADF1B9F7B1E8}"/>
                </a:ext>
              </a:extLst>
            </p:cNvPr>
            <p:cNvSpPr/>
            <p:nvPr/>
          </p:nvSpPr>
          <p:spPr>
            <a:xfrm rot="2572135">
              <a:off x="9382485" y="3214469"/>
              <a:ext cx="238539" cy="378417"/>
            </a:xfrm>
            <a:prstGeom prst="cloudCallout">
              <a:avLst/>
            </a:prstGeom>
            <a:solidFill>
              <a:schemeClr val="bg1">
                <a:lumMod val="85000"/>
              </a:schemeClr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4" name="Denkblase: wolkenförmig 53">
              <a:extLst>
                <a:ext uri="{FF2B5EF4-FFF2-40B4-BE49-F238E27FC236}">
                  <a16:creationId xmlns:a16="http://schemas.microsoft.com/office/drawing/2014/main" id="{1D880EB4-51BF-4DBB-2BBC-153CC94D26C9}"/>
                </a:ext>
              </a:extLst>
            </p:cNvPr>
            <p:cNvSpPr/>
            <p:nvPr/>
          </p:nvSpPr>
          <p:spPr>
            <a:xfrm rot="2572135">
              <a:off x="9315990" y="4042182"/>
              <a:ext cx="238539" cy="378417"/>
            </a:xfrm>
            <a:prstGeom prst="cloudCallout">
              <a:avLst/>
            </a:prstGeom>
            <a:solidFill>
              <a:schemeClr val="bg1">
                <a:lumMod val="85000"/>
              </a:schemeClr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5" name="Denkblase: wolkenförmig 54">
              <a:extLst>
                <a:ext uri="{FF2B5EF4-FFF2-40B4-BE49-F238E27FC236}">
                  <a16:creationId xmlns:a16="http://schemas.microsoft.com/office/drawing/2014/main" id="{017C2818-91AF-C6C1-E16C-85D06A2196F8}"/>
                </a:ext>
              </a:extLst>
            </p:cNvPr>
            <p:cNvSpPr/>
            <p:nvPr/>
          </p:nvSpPr>
          <p:spPr>
            <a:xfrm rot="2572135">
              <a:off x="8311374" y="3463492"/>
              <a:ext cx="238539" cy="378417"/>
            </a:xfrm>
            <a:prstGeom prst="cloudCallout">
              <a:avLst/>
            </a:prstGeom>
            <a:solidFill>
              <a:schemeClr val="bg1">
                <a:lumMod val="85000"/>
              </a:schemeClr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6" name="Bogen 55">
              <a:extLst>
                <a:ext uri="{FF2B5EF4-FFF2-40B4-BE49-F238E27FC236}">
                  <a16:creationId xmlns:a16="http://schemas.microsoft.com/office/drawing/2014/main" id="{E2549058-9CD1-2DB7-6824-D55C70F66CAE}"/>
                </a:ext>
              </a:extLst>
            </p:cNvPr>
            <p:cNvSpPr/>
            <p:nvPr/>
          </p:nvSpPr>
          <p:spPr>
            <a:xfrm rot="18756614">
              <a:off x="8448652" y="3307669"/>
              <a:ext cx="1023749" cy="990011"/>
            </a:xfrm>
            <a:prstGeom prst="arc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Bogen 56">
              <a:extLst>
                <a:ext uri="{FF2B5EF4-FFF2-40B4-BE49-F238E27FC236}">
                  <a16:creationId xmlns:a16="http://schemas.microsoft.com/office/drawing/2014/main" id="{3C409F8A-D481-7F54-5C24-8A91C311B5B5}"/>
                </a:ext>
              </a:extLst>
            </p:cNvPr>
            <p:cNvSpPr/>
            <p:nvPr/>
          </p:nvSpPr>
          <p:spPr>
            <a:xfrm rot="3271232">
              <a:off x="8601052" y="3460069"/>
              <a:ext cx="1023749" cy="990011"/>
            </a:xfrm>
            <a:prstGeom prst="arc">
              <a:avLst>
                <a:gd name="adj1" fmla="val 16200000"/>
                <a:gd name="adj2" fmla="val 18966383"/>
              </a:avLst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Bogen 57">
              <a:extLst>
                <a:ext uri="{FF2B5EF4-FFF2-40B4-BE49-F238E27FC236}">
                  <a16:creationId xmlns:a16="http://schemas.microsoft.com/office/drawing/2014/main" id="{2C87E0CB-1A77-C1C3-8A25-66887FD5EDFB}"/>
                </a:ext>
              </a:extLst>
            </p:cNvPr>
            <p:cNvSpPr/>
            <p:nvPr/>
          </p:nvSpPr>
          <p:spPr>
            <a:xfrm rot="3445658">
              <a:off x="8457685" y="4150384"/>
              <a:ext cx="1184366" cy="1197860"/>
            </a:xfrm>
            <a:prstGeom prst="arc">
              <a:avLst>
                <a:gd name="adj1" fmla="val 15588531"/>
                <a:gd name="adj2" fmla="val 2778341"/>
              </a:avLst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0C96EEB2-E267-5DF3-1C92-3EB63B0FCDF2}"/>
                </a:ext>
              </a:extLst>
            </p:cNvPr>
            <p:cNvSpPr/>
            <p:nvPr/>
          </p:nvSpPr>
          <p:spPr>
            <a:xfrm>
              <a:off x="8224736" y="3817736"/>
              <a:ext cx="853785" cy="827308"/>
            </a:xfrm>
            <a:prstGeom prst="ellipse">
              <a:avLst/>
            </a:prstGeom>
            <a:noFill/>
            <a:ln w="38100" cap="sq">
              <a:solidFill>
                <a:srgbClr val="C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4738ABB7-F19F-A111-5D0F-5E46EAC2B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224"/>
            <a:stretch/>
          </p:blipFill>
          <p:spPr>
            <a:xfrm>
              <a:off x="8492508" y="3583740"/>
              <a:ext cx="1480784" cy="706368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176E1C0C-BAE1-719E-0409-701E310CAC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224"/>
            <a:stretch/>
          </p:blipFill>
          <p:spPr>
            <a:xfrm>
              <a:off x="7400223" y="3825445"/>
              <a:ext cx="1480784" cy="70636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4C612BF1-79CB-3EB9-138D-30D542D5A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224"/>
            <a:stretch/>
          </p:blipFill>
          <p:spPr>
            <a:xfrm>
              <a:off x="8374434" y="4330415"/>
              <a:ext cx="1468654" cy="706368"/>
            </a:xfrm>
            <a:prstGeom prst="rect">
              <a:avLst/>
            </a:prstGeom>
          </p:spPr>
        </p:pic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59C0C874-E831-1796-FD56-7FE84553B9D3}"/>
              </a:ext>
            </a:extLst>
          </p:cNvPr>
          <p:cNvGrpSpPr/>
          <p:nvPr/>
        </p:nvGrpSpPr>
        <p:grpSpPr>
          <a:xfrm>
            <a:off x="1381132" y="4341956"/>
            <a:ext cx="3100399" cy="1503958"/>
            <a:chOff x="238131" y="3901393"/>
            <a:chExt cx="3100399" cy="1503958"/>
          </a:xfrm>
        </p:grpSpPr>
        <p:sp>
          <p:nvSpPr>
            <p:cNvPr id="70" name="Parallelogramm 69">
              <a:extLst>
                <a:ext uri="{FF2B5EF4-FFF2-40B4-BE49-F238E27FC236}">
                  <a16:creationId xmlns:a16="http://schemas.microsoft.com/office/drawing/2014/main" id="{FC587DC0-28FC-4DAB-0063-840D314D8726}"/>
                </a:ext>
              </a:extLst>
            </p:cNvPr>
            <p:cNvSpPr/>
            <p:nvPr/>
          </p:nvSpPr>
          <p:spPr>
            <a:xfrm rot="833216">
              <a:off x="238131" y="3901393"/>
              <a:ext cx="3100399" cy="1503958"/>
            </a:xfrm>
            <a:prstGeom prst="parallelogram">
              <a:avLst>
                <a:gd name="adj" fmla="val 31392"/>
              </a:avLst>
            </a:prstGeom>
            <a:solidFill>
              <a:schemeClr val="bg1">
                <a:lumMod val="95000"/>
              </a:schemeClr>
            </a:solidFill>
            <a:ln w="9525" cap="sq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10C3E39C-F0B4-F806-A6AD-070103121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50146" y="4263033"/>
              <a:ext cx="347161" cy="375618"/>
            </a:xfrm>
            <a:prstGeom prst="rect">
              <a:avLst/>
            </a:prstGeom>
          </p:spPr>
        </p:pic>
        <p:cxnSp>
          <p:nvCxnSpPr>
            <p:cNvPr id="72" name="Gerade Verbindung mit Pfeil 71">
              <a:extLst>
                <a:ext uri="{FF2B5EF4-FFF2-40B4-BE49-F238E27FC236}">
                  <a16:creationId xmlns:a16="http://schemas.microsoft.com/office/drawing/2014/main" id="{5D681B5E-3967-1ED7-8342-48EA2F07E4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3551" y="4845987"/>
              <a:ext cx="471099" cy="1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AD94BD56-586C-41C0-3A50-F506E86F2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814716" y="4502042"/>
              <a:ext cx="253145" cy="173396"/>
            </a:xfrm>
            <a:prstGeom prst="rect">
              <a:avLst/>
            </a:prstGeom>
          </p:spPr>
        </p:pic>
        <p:pic>
          <p:nvPicPr>
            <p:cNvPr id="74" name="Grafik 73" descr="Ein Bild, das Schwarz, Screenshot, Dunkelheit, Schwarzweiß enthält.&#10;&#10;Automatisch generierte Beschreibung">
              <a:extLst>
                <a:ext uri="{FF2B5EF4-FFF2-40B4-BE49-F238E27FC236}">
                  <a16:creationId xmlns:a16="http://schemas.microsoft.com/office/drawing/2014/main" id="{61891EA5-F7DB-4493-E139-6BFE3EA04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55" y="4477473"/>
              <a:ext cx="766054" cy="668165"/>
            </a:xfrm>
            <a:prstGeom prst="rect">
              <a:avLst/>
            </a:prstGeom>
          </p:spPr>
        </p:pic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9F9DCC45-4DBD-FDF4-8B07-3F7AA59F6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rgbClr val="003E60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5962" y1="74611" x2="25962" y2="74611"/>
                          <a14:foregroundMark x1="74038" y1="79793" x2="74038" y2="7979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60964" y="4617577"/>
              <a:ext cx="754288" cy="466594"/>
            </a:xfrm>
            <a:prstGeom prst="rect">
              <a:avLst/>
            </a:prstGeom>
          </p:spPr>
        </p:pic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3576FA70-50DB-5E92-E2B3-1D88FE3050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7099" y="4582825"/>
              <a:ext cx="314663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mit Pfeil 76">
              <a:extLst>
                <a:ext uri="{FF2B5EF4-FFF2-40B4-BE49-F238E27FC236}">
                  <a16:creationId xmlns:a16="http://schemas.microsoft.com/office/drawing/2014/main" id="{003C916C-72E0-8C6E-0BE0-E61C3CD1D4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9266" y="4762764"/>
              <a:ext cx="601360" cy="2106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06D64AC2-AFF6-0C43-992B-7EEE49AF1E44}"/>
                </a:ext>
              </a:extLst>
            </p:cNvPr>
            <p:cNvSpPr txBox="1"/>
            <p:nvPr/>
          </p:nvSpPr>
          <p:spPr>
            <a:xfrm>
              <a:off x="2093252" y="4716460"/>
              <a:ext cx="655949" cy="20005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700" b="1" dirty="0">
                  <a:solidFill>
                    <a:schemeClr val="bg1"/>
                  </a:solidFill>
                </a:rPr>
                <a:t>Hydrogen H</a:t>
              </a:r>
              <a:r>
                <a:rPr lang="de-DE" sz="700" b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79" name="Parallelogramm 78">
            <a:extLst>
              <a:ext uri="{FF2B5EF4-FFF2-40B4-BE49-F238E27FC236}">
                <a16:creationId xmlns:a16="http://schemas.microsoft.com/office/drawing/2014/main" id="{F25D6F7A-D99D-DF79-784B-B285E4B8F64B}"/>
              </a:ext>
            </a:extLst>
          </p:cNvPr>
          <p:cNvSpPr/>
          <p:nvPr/>
        </p:nvSpPr>
        <p:spPr>
          <a:xfrm rot="833216">
            <a:off x="5221083" y="5247370"/>
            <a:ext cx="2161308" cy="1106792"/>
          </a:xfrm>
          <a:prstGeom prst="parallelogram">
            <a:avLst>
              <a:gd name="adj" fmla="val 31392"/>
            </a:avLst>
          </a:prstGeom>
          <a:solidFill>
            <a:schemeClr val="bg1">
              <a:lumMod val="95000"/>
            </a:schemeClr>
          </a:solidFill>
          <a:ln w="9525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pic>
        <p:nvPicPr>
          <p:cNvPr id="80" name="Grafik 79">
            <a:extLst>
              <a:ext uri="{FF2B5EF4-FFF2-40B4-BE49-F238E27FC236}">
                <a16:creationId xmlns:a16="http://schemas.microsoft.com/office/drawing/2014/main" id="{51627A26-2920-B017-6346-82D7CAE2FD3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rgbClr val="003E6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5962" y1="74611" x2="25962" y2="74611"/>
                        <a14:foregroundMark x1="74038" y1="79793" x2="74038" y2="797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8456" y="5912519"/>
            <a:ext cx="623021" cy="385394"/>
          </a:xfrm>
          <a:prstGeom prst="rect">
            <a:avLst/>
          </a:prstGeom>
        </p:spPr>
      </p:pic>
      <p:sp>
        <p:nvSpPr>
          <p:cNvPr id="81" name="Parallelogramm 80">
            <a:extLst>
              <a:ext uri="{FF2B5EF4-FFF2-40B4-BE49-F238E27FC236}">
                <a16:creationId xmlns:a16="http://schemas.microsoft.com/office/drawing/2014/main" id="{5F7064AF-BF82-4390-3864-003C88076349}"/>
              </a:ext>
            </a:extLst>
          </p:cNvPr>
          <p:cNvSpPr/>
          <p:nvPr/>
        </p:nvSpPr>
        <p:spPr>
          <a:xfrm rot="833216">
            <a:off x="4077395" y="3504620"/>
            <a:ext cx="2193893" cy="1503958"/>
          </a:xfrm>
          <a:prstGeom prst="parallelogram">
            <a:avLst>
              <a:gd name="adj" fmla="val 31392"/>
            </a:avLst>
          </a:prstGeom>
          <a:solidFill>
            <a:schemeClr val="bg1">
              <a:lumMod val="95000"/>
            </a:schemeClr>
          </a:solidFill>
          <a:ln w="9525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cxnSp>
        <p:nvCxnSpPr>
          <p:cNvPr id="82" name="Verbinder: gewinkelt 81">
            <a:extLst>
              <a:ext uri="{FF2B5EF4-FFF2-40B4-BE49-F238E27FC236}">
                <a16:creationId xmlns:a16="http://schemas.microsoft.com/office/drawing/2014/main" id="{A8C4BAEB-3643-34DE-B0FD-6BFBCBDADF83}"/>
              </a:ext>
            </a:extLst>
          </p:cNvPr>
          <p:cNvCxnSpPr>
            <a:cxnSpLocks/>
          </p:cNvCxnSpPr>
          <p:nvPr/>
        </p:nvCxnSpPr>
        <p:spPr>
          <a:xfrm rot="5400000">
            <a:off x="4467229" y="4572733"/>
            <a:ext cx="208727" cy="50102"/>
          </a:xfrm>
          <a:prstGeom prst="bentConnector3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Verbinder: gewinkelt 82">
            <a:extLst>
              <a:ext uri="{FF2B5EF4-FFF2-40B4-BE49-F238E27FC236}">
                <a16:creationId xmlns:a16="http://schemas.microsoft.com/office/drawing/2014/main" id="{96FE7E5D-6862-4EA5-8C6E-B083BC00DDF1}"/>
              </a:ext>
            </a:extLst>
          </p:cNvPr>
          <p:cNvCxnSpPr>
            <a:cxnSpLocks/>
          </p:cNvCxnSpPr>
          <p:nvPr/>
        </p:nvCxnSpPr>
        <p:spPr>
          <a:xfrm rot="5400000">
            <a:off x="5373710" y="4738345"/>
            <a:ext cx="309965" cy="6812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Grafik 83" descr="Ein Bild, das Design enthält.&#10;&#10;Automatisch generierte Beschreibung">
            <a:extLst>
              <a:ext uri="{FF2B5EF4-FFF2-40B4-BE49-F238E27FC236}">
                <a16:creationId xmlns:a16="http://schemas.microsoft.com/office/drawing/2014/main" id="{8A4BFC69-7E09-DF50-8059-8F07890483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9257" y="4276403"/>
            <a:ext cx="320501" cy="292339"/>
          </a:xfrm>
          <a:prstGeom prst="rect">
            <a:avLst/>
          </a:prstGeom>
        </p:spPr>
      </p:pic>
      <p:pic>
        <p:nvPicPr>
          <p:cNvPr id="85" name="Grafik 84" descr="Ein Bild, das Design enthält.&#10;&#10;Automatisch generierte Beschreibung">
            <a:extLst>
              <a:ext uri="{FF2B5EF4-FFF2-40B4-BE49-F238E27FC236}">
                <a16:creationId xmlns:a16="http://schemas.microsoft.com/office/drawing/2014/main" id="{9DFE62E4-BB97-B004-E334-6ACEEC8D00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4957" y="4201082"/>
            <a:ext cx="320501" cy="292339"/>
          </a:xfrm>
          <a:prstGeom prst="rect">
            <a:avLst/>
          </a:prstGeom>
        </p:spPr>
      </p:pic>
      <p:pic>
        <p:nvPicPr>
          <p:cNvPr id="86" name="Grafik 85" descr="Ein Bild, das Gebäude, Würfel, Design enthält.&#10;&#10;Automatisch generierte Beschreibung">
            <a:extLst>
              <a:ext uri="{FF2B5EF4-FFF2-40B4-BE49-F238E27FC236}">
                <a16:creationId xmlns:a16="http://schemas.microsoft.com/office/drawing/2014/main" id="{D43FFA3E-95DF-C0A3-D3D0-AB6BFC04D5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88" y="3539192"/>
            <a:ext cx="680633" cy="1146330"/>
          </a:xfrm>
          <a:prstGeom prst="rect">
            <a:avLst/>
          </a:prstGeom>
        </p:spPr>
      </p:pic>
      <p:cxnSp>
        <p:nvCxnSpPr>
          <p:cNvPr id="87" name="Verbinder: gewinkelt 86">
            <a:extLst>
              <a:ext uri="{FF2B5EF4-FFF2-40B4-BE49-F238E27FC236}">
                <a16:creationId xmlns:a16="http://schemas.microsoft.com/office/drawing/2014/main" id="{9834E6EA-937E-C7A5-A5D8-2941AA19C2CA}"/>
              </a:ext>
            </a:extLst>
          </p:cNvPr>
          <p:cNvCxnSpPr>
            <a:cxnSpLocks/>
          </p:cNvCxnSpPr>
          <p:nvPr/>
        </p:nvCxnSpPr>
        <p:spPr>
          <a:xfrm rot="5400000">
            <a:off x="4779649" y="4645123"/>
            <a:ext cx="208727" cy="50102"/>
          </a:xfrm>
          <a:prstGeom prst="bentConnector3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Parallelogramm 87">
            <a:extLst>
              <a:ext uri="{FF2B5EF4-FFF2-40B4-BE49-F238E27FC236}">
                <a16:creationId xmlns:a16="http://schemas.microsoft.com/office/drawing/2014/main" id="{ADD340A8-CC8E-1780-A539-A22F9B2F1513}"/>
              </a:ext>
            </a:extLst>
          </p:cNvPr>
          <p:cNvSpPr/>
          <p:nvPr/>
        </p:nvSpPr>
        <p:spPr>
          <a:xfrm rot="833216">
            <a:off x="3619417" y="3235242"/>
            <a:ext cx="870544" cy="1503958"/>
          </a:xfrm>
          <a:prstGeom prst="parallelogram">
            <a:avLst>
              <a:gd name="adj" fmla="val 49303"/>
            </a:avLst>
          </a:prstGeom>
          <a:solidFill>
            <a:schemeClr val="bg1">
              <a:lumMod val="95000"/>
            </a:schemeClr>
          </a:solidFill>
          <a:ln w="9525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89" name="Parallelogramm 88">
            <a:extLst>
              <a:ext uri="{FF2B5EF4-FFF2-40B4-BE49-F238E27FC236}">
                <a16:creationId xmlns:a16="http://schemas.microsoft.com/office/drawing/2014/main" id="{097C1B81-6CC8-A4A7-EF75-C7EFC4409422}"/>
              </a:ext>
            </a:extLst>
          </p:cNvPr>
          <p:cNvSpPr/>
          <p:nvPr/>
        </p:nvSpPr>
        <p:spPr>
          <a:xfrm rot="833216">
            <a:off x="5792837" y="3962519"/>
            <a:ext cx="2468811" cy="1503958"/>
          </a:xfrm>
          <a:prstGeom prst="parallelogram">
            <a:avLst>
              <a:gd name="adj" fmla="val 31392"/>
            </a:avLst>
          </a:prstGeom>
          <a:solidFill>
            <a:schemeClr val="bg1">
              <a:lumMod val="95000"/>
            </a:schemeClr>
          </a:solidFill>
          <a:ln w="9525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pic>
        <p:nvPicPr>
          <p:cNvPr id="91" name="Grafik 90" descr="Ein Bild, das Gebäude, Würfel, Design enthält.&#10;&#10;Automatisch generierte Beschreibung">
            <a:extLst>
              <a:ext uri="{FF2B5EF4-FFF2-40B4-BE49-F238E27FC236}">
                <a16:creationId xmlns:a16="http://schemas.microsoft.com/office/drawing/2014/main" id="{1037DDC4-C606-1D5A-542C-8C7603D114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77" y="4174430"/>
            <a:ext cx="508449" cy="856336"/>
          </a:xfrm>
          <a:prstGeom prst="rect">
            <a:avLst/>
          </a:prstGeom>
        </p:spPr>
      </p:pic>
      <p:pic>
        <p:nvPicPr>
          <p:cNvPr id="95" name="Grafik 94" descr="Ein Bild, das Design enthält.&#10;&#10;Automatisch generierte Beschreibung">
            <a:extLst>
              <a:ext uri="{FF2B5EF4-FFF2-40B4-BE49-F238E27FC236}">
                <a16:creationId xmlns:a16="http://schemas.microsoft.com/office/drawing/2014/main" id="{18CB599B-939F-10A8-AB61-9811B9647B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0443" y="4402851"/>
            <a:ext cx="320501" cy="292339"/>
          </a:xfrm>
          <a:prstGeom prst="rect">
            <a:avLst/>
          </a:prstGeom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49FD0A13-F98E-6E63-6B34-D876960210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3136" y="4790854"/>
            <a:ext cx="242260" cy="173396"/>
          </a:xfrm>
          <a:prstGeom prst="rect">
            <a:avLst/>
          </a:prstGeom>
        </p:spPr>
      </p:pic>
      <p:cxnSp>
        <p:nvCxnSpPr>
          <p:cNvPr id="97" name="Verbinder: gewinkelt 96">
            <a:extLst>
              <a:ext uri="{FF2B5EF4-FFF2-40B4-BE49-F238E27FC236}">
                <a16:creationId xmlns:a16="http://schemas.microsoft.com/office/drawing/2014/main" id="{A1ECFBDD-1C20-7C26-8AE4-67B9045D26B6}"/>
              </a:ext>
            </a:extLst>
          </p:cNvPr>
          <p:cNvCxnSpPr>
            <a:cxnSpLocks/>
            <a:endCxn id="96" idx="1"/>
          </p:cNvCxnSpPr>
          <p:nvPr/>
        </p:nvCxnSpPr>
        <p:spPr>
          <a:xfrm flipV="1">
            <a:off x="6006574" y="4877553"/>
            <a:ext cx="226563" cy="169939"/>
          </a:xfrm>
          <a:prstGeom prst="bentConnector3">
            <a:avLst>
              <a:gd name="adj1" fmla="val -145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Verbinder: gewinkelt 97">
            <a:extLst>
              <a:ext uri="{FF2B5EF4-FFF2-40B4-BE49-F238E27FC236}">
                <a16:creationId xmlns:a16="http://schemas.microsoft.com/office/drawing/2014/main" id="{41821D04-257A-6BD2-66A8-527476C5FC79}"/>
              </a:ext>
            </a:extLst>
          </p:cNvPr>
          <p:cNvCxnSpPr>
            <a:cxnSpLocks/>
            <a:stCxn id="96" idx="3"/>
          </p:cNvCxnSpPr>
          <p:nvPr/>
        </p:nvCxnSpPr>
        <p:spPr>
          <a:xfrm>
            <a:off x="6475397" y="4877553"/>
            <a:ext cx="131805" cy="310465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Grafik 100">
            <a:extLst>
              <a:ext uri="{FF2B5EF4-FFF2-40B4-BE49-F238E27FC236}">
                <a16:creationId xmlns:a16="http://schemas.microsoft.com/office/drawing/2014/main" id="{06212530-DD87-1A75-2282-BBE37E429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4355" y="5041615"/>
            <a:ext cx="242260" cy="173396"/>
          </a:xfrm>
          <a:prstGeom prst="rect">
            <a:avLst/>
          </a:prstGeom>
        </p:spPr>
      </p:pic>
      <p:cxnSp>
        <p:nvCxnSpPr>
          <p:cNvPr id="106" name="Verbinder: gewinkelt 105">
            <a:extLst>
              <a:ext uri="{FF2B5EF4-FFF2-40B4-BE49-F238E27FC236}">
                <a16:creationId xmlns:a16="http://schemas.microsoft.com/office/drawing/2014/main" id="{2E61518E-8949-18F3-FBBA-51182D9777C6}"/>
              </a:ext>
            </a:extLst>
          </p:cNvPr>
          <p:cNvCxnSpPr>
            <a:cxnSpLocks/>
            <a:endCxn id="101" idx="1"/>
          </p:cNvCxnSpPr>
          <p:nvPr/>
        </p:nvCxnSpPr>
        <p:spPr>
          <a:xfrm flipV="1">
            <a:off x="7007793" y="5128314"/>
            <a:ext cx="226563" cy="169939"/>
          </a:xfrm>
          <a:prstGeom prst="bentConnector3">
            <a:avLst>
              <a:gd name="adj1" fmla="val -145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Verbinder: gewinkelt 107">
            <a:extLst>
              <a:ext uri="{FF2B5EF4-FFF2-40B4-BE49-F238E27FC236}">
                <a16:creationId xmlns:a16="http://schemas.microsoft.com/office/drawing/2014/main" id="{816CC058-F814-2A56-A2F0-D7B65A999B6C}"/>
              </a:ext>
            </a:extLst>
          </p:cNvPr>
          <p:cNvCxnSpPr>
            <a:cxnSpLocks/>
            <a:stCxn id="101" idx="3"/>
          </p:cNvCxnSpPr>
          <p:nvPr/>
        </p:nvCxnSpPr>
        <p:spPr>
          <a:xfrm>
            <a:off x="7476616" y="5128314"/>
            <a:ext cx="131805" cy="310465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3169EBF9-297E-21ED-B156-0F9103E4D1E4}"/>
              </a:ext>
            </a:extLst>
          </p:cNvPr>
          <p:cNvCxnSpPr>
            <a:stCxn id="95" idx="2"/>
            <a:endCxn id="96" idx="0"/>
          </p:cNvCxnSpPr>
          <p:nvPr/>
        </p:nvCxnSpPr>
        <p:spPr>
          <a:xfrm>
            <a:off x="6350692" y="4695190"/>
            <a:ext cx="3574" cy="9566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r Verbinder 109">
            <a:extLst>
              <a:ext uri="{FF2B5EF4-FFF2-40B4-BE49-F238E27FC236}">
                <a16:creationId xmlns:a16="http://schemas.microsoft.com/office/drawing/2014/main" id="{869FD722-15B0-CFB3-15E3-93A8706F1DB9}"/>
              </a:ext>
            </a:extLst>
          </p:cNvPr>
          <p:cNvCxnSpPr/>
          <p:nvPr/>
        </p:nvCxnSpPr>
        <p:spPr>
          <a:xfrm>
            <a:off x="7343768" y="4951827"/>
            <a:ext cx="3574" cy="9566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feld 110">
            <a:extLst>
              <a:ext uri="{FF2B5EF4-FFF2-40B4-BE49-F238E27FC236}">
                <a16:creationId xmlns:a16="http://schemas.microsoft.com/office/drawing/2014/main" id="{27B9383D-7849-9D19-3CF0-AA6AEE4DDF59}"/>
              </a:ext>
            </a:extLst>
          </p:cNvPr>
          <p:cNvSpPr txBox="1"/>
          <p:nvPr/>
        </p:nvSpPr>
        <p:spPr>
          <a:xfrm>
            <a:off x="6135473" y="4871771"/>
            <a:ext cx="433132" cy="292388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300" b="1" dirty="0"/>
              <a:t>-   T</a:t>
            </a:r>
          </a:p>
        </p:txBody>
      </p:sp>
      <p:sp>
        <p:nvSpPr>
          <p:cNvPr id="112" name="Gleichschenkliges Dreieck 111">
            <a:extLst>
              <a:ext uri="{FF2B5EF4-FFF2-40B4-BE49-F238E27FC236}">
                <a16:creationId xmlns:a16="http://schemas.microsoft.com/office/drawing/2014/main" id="{05ECF779-55CF-80CD-0A6A-4630F4279566}"/>
              </a:ext>
            </a:extLst>
          </p:cNvPr>
          <p:cNvSpPr/>
          <p:nvPr/>
        </p:nvSpPr>
        <p:spPr>
          <a:xfrm>
            <a:off x="6328204" y="4988009"/>
            <a:ext cx="85076" cy="79530"/>
          </a:xfrm>
          <a:prstGeom prst="triangle">
            <a:avLst/>
          </a:prstGeom>
          <a:noFill/>
          <a:ln w="9525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52EFD3BB-7C67-FEDF-869C-C89FC2FC79A9}"/>
              </a:ext>
            </a:extLst>
          </p:cNvPr>
          <p:cNvSpPr txBox="1"/>
          <p:nvPr/>
        </p:nvSpPr>
        <p:spPr>
          <a:xfrm>
            <a:off x="7155135" y="5114251"/>
            <a:ext cx="433132" cy="292388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300" b="1" dirty="0"/>
              <a:t>-   T</a:t>
            </a:r>
          </a:p>
        </p:txBody>
      </p:sp>
      <p:sp>
        <p:nvSpPr>
          <p:cNvPr id="114" name="Gleichschenkliges Dreieck 113">
            <a:extLst>
              <a:ext uri="{FF2B5EF4-FFF2-40B4-BE49-F238E27FC236}">
                <a16:creationId xmlns:a16="http://schemas.microsoft.com/office/drawing/2014/main" id="{94A42847-F68C-D480-CCE7-3F140BED6F98}"/>
              </a:ext>
            </a:extLst>
          </p:cNvPr>
          <p:cNvSpPr/>
          <p:nvPr/>
        </p:nvSpPr>
        <p:spPr>
          <a:xfrm>
            <a:off x="7347866" y="5237863"/>
            <a:ext cx="85076" cy="79530"/>
          </a:xfrm>
          <a:prstGeom prst="triangle">
            <a:avLst/>
          </a:prstGeom>
          <a:noFill/>
          <a:ln w="9525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15645AE1-8EDC-02BC-00CA-0920645BA94A}"/>
              </a:ext>
            </a:extLst>
          </p:cNvPr>
          <p:cNvGrpSpPr/>
          <p:nvPr/>
        </p:nvGrpSpPr>
        <p:grpSpPr>
          <a:xfrm>
            <a:off x="2512811" y="2731095"/>
            <a:ext cx="1509158" cy="1811977"/>
            <a:chOff x="1369811" y="2290531"/>
            <a:chExt cx="1509158" cy="1811977"/>
          </a:xfrm>
        </p:grpSpPr>
        <p:grpSp>
          <p:nvGrpSpPr>
            <p:cNvPr id="116" name="Gruppieren 115">
              <a:extLst>
                <a:ext uri="{FF2B5EF4-FFF2-40B4-BE49-F238E27FC236}">
                  <a16:creationId xmlns:a16="http://schemas.microsoft.com/office/drawing/2014/main" id="{4DF2A98E-6333-138C-8694-81B7ACF09DCC}"/>
                </a:ext>
              </a:extLst>
            </p:cNvPr>
            <p:cNvGrpSpPr/>
            <p:nvPr/>
          </p:nvGrpSpPr>
          <p:grpSpPr>
            <a:xfrm>
              <a:off x="1369811" y="2290531"/>
              <a:ext cx="1509158" cy="1811977"/>
              <a:chOff x="1369811" y="2290531"/>
              <a:chExt cx="1509158" cy="1811977"/>
            </a:xfrm>
          </p:grpSpPr>
          <p:sp>
            <p:nvSpPr>
              <p:cNvPr id="141" name="Parallelogramm 140">
                <a:extLst>
                  <a:ext uri="{FF2B5EF4-FFF2-40B4-BE49-F238E27FC236}">
                    <a16:creationId xmlns:a16="http://schemas.microsoft.com/office/drawing/2014/main" id="{8E0E39A3-92AA-3C3A-C4BB-82C7BF552BC8}"/>
                  </a:ext>
                </a:extLst>
              </p:cNvPr>
              <p:cNvSpPr/>
              <p:nvPr/>
            </p:nvSpPr>
            <p:spPr>
              <a:xfrm rot="833216">
                <a:off x="1369811" y="2598550"/>
                <a:ext cx="1509158" cy="1503958"/>
              </a:xfrm>
              <a:prstGeom prst="parallelogram">
                <a:avLst>
                  <a:gd name="adj" fmla="val 31392"/>
                </a:avLst>
              </a:prstGeom>
              <a:solidFill>
                <a:schemeClr val="bg1">
                  <a:lumMod val="95000"/>
                </a:schemeClr>
              </a:solidFill>
              <a:ln w="9525" cap="sq"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0E1CBE15-890C-5037-D6A5-0ADEE07C4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flipH="1">
                <a:off x="1940534" y="3244957"/>
                <a:ext cx="574886" cy="411473"/>
              </a:xfrm>
              <a:prstGeom prst="rect">
                <a:avLst/>
              </a:prstGeom>
            </p:spPr>
          </p:pic>
          <p:pic>
            <p:nvPicPr>
              <p:cNvPr id="143" name="Grafik 142" descr="Ein Bild, das Windmühle enthält.&#10;&#10;Automatisch generierte Beschreibung">
                <a:extLst>
                  <a:ext uri="{FF2B5EF4-FFF2-40B4-BE49-F238E27FC236}">
                    <a16:creationId xmlns:a16="http://schemas.microsoft.com/office/drawing/2014/main" id="{529D076E-098B-3F91-5262-9358DB2E7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8933" y="2290531"/>
                <a:ext cx="673354" cy="716454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44" name="Verbinder: gewinkelt 143">
                <a:extLst>
                  <a:ext uri="{FF2B5EF4-FFF2-40B4-BE49-F238E27FC236}">
                    <a16:creationId xmlns:a16="http://schemas.microsoft.com/office/drawing/2014/main" id="{E38A8BFF-B423-07FB-FB37-918091417F9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913680" y="3634606"/>
                <a:ext cx="261541" cy="236630"/>
              </a:xfrm>
              <a:prstGeom prst="bentConnector3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Verbinder: gewinkelt 144">
                <a:extLst>
                  <a:ext uri="{FF2B5EF4-FFF2-40B4-BE49-F238E27FC236}">
                    <a16:creationId xmlns:a16="http://schemas.microsoft.com/office/drawing/2014/main" id="{10032C09-5B30-18CD-73D4-A32AD0B48E36}"/>
                  </a:ext>
                </a:extLst>
              </p:cNvPr>
              <p:cNvCxnSpPr>
                <a:cxnSpLocks/>
                <a:stCxn id="143" idx="2"/>
                <a:endCxn id="142" idx="0"/>
              </p:cNvCxnSpPr>
              <p:nvPr/>
            </p:nvCxnSpPr>
            <p:spPr>
              <a:xfrm rot="16200000" flipH="1">
                <a:off x="1992807" y="3009787"/>
                <a:ext cx="237972" cy="232367"/>
              </a:xfrm>
              <a:prstGeom prst="bentConnector3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Verbinder: gewinkelt 145">
                <a:extLst>
                  <a:ext uri="{FF2B5EF4-FFF2-40B4-BE49-F238E27FC236}">
                    <a16:creationId xmlns:a16="http://schemas.microsoft.com/office/drawing/2014/main" id="{928300B1-B0FF-0BCA-2015-45554DD0312F}"/>
                  </a:ext>
                </a:extLst>
              </p:cNvPr>
              <p:cNvCxnSpPr>
                <a:cxnSpLocks/>
                <a:stCxn id="147" idx="2"/>
                <a:endCxn id="142" idx="0"/>
              </p:cNvCxnSpPr>
              <p:nvPr/>
            </p:nvCxnSpPr>
            <p:spPr>
              <a:xfrm rot="5400000">
                <a:off x="2276731" y="2962542"/>
                <a:ext cx="233662" cy="331169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8D3BEC73-9D47-46E7-E732-842981883504}"/>
                </a:ext>
              </a:extLst>
            </p:cNvPr>
            <p:cNvGrpSpPr/>
            <p:nvPr/>
          </p:nvGrpSpPr>
          <p:grpSpPr>
            <a:xfrm>
              <a:off x="2281912" y="2678957"/>
              <a:ext cx="476522" cy="326011"/>
              <a:chOff x="3341000" y="2560916"/>
              <a:chExt cx="476522" cy="326011"/>
            </a:xfrm>
          </p:grpSpPr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D7A1839B-158F-DDA7-4DE6-7665872A2A0E}"/>
                  </a:ext>
                </a:extLst>
              </p:cNvPr>
              <p:cNvSpPr/>
              <p:nvPr/>
            </p:nvSpPr>
            <p:spPr>
              <a:xfrm>
                <a:off x="3341000" y="2607425"/>
                <a:ext cx="27075" cy="7751"/>
              </a:xfrm>
              <a:custGeom>
                <a:avLst/>
                <a:gdLst>
                  <a:gd name="connsiteX0" fmla="*/ 0 w 27075"/>
                  <a:gd name="connsiteY0" fmla="*/ 0 h 7751"/>
                  <a:gd name="connsiteX1" fmla="*/ 27075 w 27075"/>
                  <a:gd name="connsiteY1" fmla="*/ 0 h 7751"/>
                  <a:gd name="connsiteX2" fmla="*/ 27075 w 27075"/>
                  <a:gd name="connsiteY2" fmla="*/ 7752 h 7751"/>
                  <a:gd name="connsiteX3" fmla="*/ 0 w 27075"/>
                  <a:gd name="connsiteY3" fmla="*/ 7752 h 7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75" h="7751">
                    <a:moveTo>
                      <a:pt x="0" y="0"/>
                    </a:moveTo>
                    <a:lnTo>
                      <a:pt x="27075" y="0"/>
                    </a:lnTo>
                    <a:lnTo>
                      <a:pt x="27075" y="7752"/>
                    </a:lnTo>
                    <a:lnTo>
                      <a:pt x="0" y="7752"/>
                    </a:ln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A8B4BB9D-5616-7A65-9198-5CECBFA98047}"/>
                  </a:ext>
                </a:extLst>
              </p:cNvPr>
              <p:cNvSpPr/>
              <p:nvPr/>
            </p:nvSpPr>
            <p:spPr>
              <a:xfrm>
                <a:off x="3359216" y="2573868"/>
                <a:ext cx="26452" cy="19378"/>
              </a:xfrm>
              <a:custGeom>
                <a:avLst/>
                <a:gdLst>
                  <a:gd name="connsiteX0" fmla="*/ 18796 w 26452"/>
                  <a:gd name="connsiteY0" fmla="*/ 19379 h 19378"/>
                  <a:gd name="connsiteX1" fmla="*/ 0 w 26452"/>
                  <a:gd name="connsiteY1" fmla="*/ 5608 h 19378"/>
                  <a:gd name="connsiteX2" fmla="*/ 7657 w 26452"/>
                  <a:gd name="connsiteY2" fmla="*/ 0 h 19378"/>
                  <a:gd name="connsiteX3" fmla="*/ 26452 w 26452"/>
                  <a:gd name="connsiteY3" fmla="*/ 13767 h 19378"/>
                  <a:gd name="connsiteX4" fmla="*/ 18796 w 26452"/>
                  <a:gd name="connsiteY4" fmla="*/ 19379 h 1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52" h="19378">
                    <a:moveTo>
                      <a:pt x="18796" y="19379"/>
                    </a:moveTo>
                    <a:lnTo>
                      <a:pt x="0" y="5608"/>
                    </a:lnTo>
                    <a:lnTo>
                      <a:pt x="7657" y="0"/>
                    </a:lnTo>
                    <a:lnTo>
                      <a:pt x="26452" y="13767"/>
                    </a:lnTo>
                    <a:lnTo>
                      <a:pt x="18796" y="19379"/>
                    </a:ln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C697995A-AB57-F75A-FCBA-D80E0ECE9197}"/>
                  </a:ext>
                </a:extLst>
              </p:cNvPr>
              <p:cNvSpPr/>
              <p:nvPr/>
            </p:nvSpPr>
            <p:spPr>
              <a:xfrm>
                <a:off x="3378905" y="2588492"/>
                <a:ext cx="64980" cy="46509"/>
              </a:xfrm>
              <a:custGeom>
                <a:avLst/>
                <a:gdLst>
                  <a:gd name="connsiteX0" fmla="*/ 64980 w 64980"/>
                  <a:gd name="connsiteY0" fmla="*/ 23255 h 46509"/>
                  <a:gd name="connsiteX1" fmla="*/ 32490 w 64980"/>
                  <a:gd name="connsiteY1" fmla="*/ 46510 h 46509"/>
                  <a:gd name="connsiteX2" fmla="*/ 0 w 64980"/>
                  <a:gd name="connsiteY2" fmla="*/ 23255 h 46509"/>
                  <a:gd name="connsiteX3" fmla="*/ 32490 w 64980"/>
                  <a:gd name="connsiteY3" fmla="*/ 0 h 46509"/>
                  <a:gd name="connsiteX4" fmla="*/ 64980 w 64980"/>
                  <a:gd name="connsiteY4" fmla="*/ 23255 h 4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80" h="46509">
                    <a:moveTo>
                      <a:pt x="64980" y="23255"/>
                    </a:moveTo>
                    <a:cubicBezTo>
                      <a:pt x="64980" y="36098"/>
                      <a:pt x="50434" y="46510"/>
                      <a:pt x="32490" y="46510"/>
                    </a:cubicBezTo>
                    <a:cubicBezTo>
                      <a:pt x="14546" y="46510"/>
                      <a:pt x="0" y="36098"/>
                      <a:pt x="0" y="23255"/>
                    </a:cubicBezTo>
                    <a:cubicBezTo>
                      <a:pt x="0" y="10412"/>
                      <a:pt x="14546" y="0"/>
                      <a:pt x="32490" y="0"/>
                    </a:cubicBezTo>
                    <a:cubicBezTo>
                      <a:pt x="50434" y="0"/>
                      <a:pt x="64980" y="10412"/>
                      <a:pt x="64980" y="232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D3C9D74B-282A-15EA-35C0-B5E6210A1985}"/>
                  </a:ext>
                </a:extLst>
              </p:cNvPr>
              <p:cNvSpPr/>
              <p:nvPr/>
            </p:nvSpPr>
            <p:spPr>
              <a:xfrm>
                <a:off x="3405980" y="2560916"/>
                <a:ext cx="10830" cy="19378"/>
              </a:xfrm>
              <a:custGeom>
                <a:avLst/>
                <a:gdLst>
                  <a:gd name="connsiteX0" fmla="*/ 0 w 10830"/>
                  <a:gd name="connsiteY0" fmla="*/ 0 h 19378"/>
                  <a:gd name="connsiteX1" fmla="*/ 10830 w 10830"/>
                  <a:gd name="connsiteY1" fmla="*/ 0 h 19378"/>
                  <a:gd name="connsiteX2" fmla="*/ 10830 w 10830"/>
                  <a:gd name="connsiteY2" fmla="*/ 19379 h 19378"/>
                  <a:gd name="connsiteX3" fmla="*/ 0 w 10830"/>
                  <a:gd name="connsiteY3" fmla="*/ 19379 h 1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0" h="19378">
                    <a:moveTo>
                      <a:pt x="0" y="0"/>
                    </a:moveTo>
                    <a:lnTo>
                      <a:pt x="10830" y="0"/>
                    </a:lnTo>
                    <a:lnTo>
                      <a:pt x="10830" y="19379"/>
                    </a:lnTo>
                    <a:lnTo>
                      <a:pt x="0" y="19379"/>
                    </a:ln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070D4ABB-D5E5-A609-13BE-1903D653B910}"/>
                  </a:ext>
                </a:extLst>
              </p:cNvPr>
              <p:cNvSpPr/>
              <p:nvPr/>
            </p:nvSpPr>
            <p:spPr>
              <a:xfrm>
                <a:off x="3454715" y="2607425"/>
                <a:ext cx="27075" cy="7751"/>
              </a:xfrm>
              <a:custGeom>
                <a:avLst/>
                <a:gdLst>
                  <a:gd name="connsiteX0" fmla="*/ 0 w 27075"/>
                  <a:gd name="connsiteY0" fmla="*/ 0 h 7751"/>
                  <a:gd name="connsiteX1" fmla="*/ 27075 w 27075"/>
                  <a:gd name="connsiteY1" fmla="*/ 0 h 7751"/>
                  <a:gd name="connsiteX2" fmla="*/ 27075 w 27075"/>
                  <a:gd name="connsiteY2" fmla="*/ 7752 h 7751"/>
                  <a:gd name="connsiteX3" fmla="*/ 0 w 27075"/>
                  <a:gd name="connsiteY3" fmla="*/ 7752 h 7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75" h="7751">
                    <a:moveTo>
                      <a:pt x="0" y="0"/>
                    </a:moveTo>
                    <a:lnTo>
                      <a:pt x="27075" y="0"/>
                    </a:lnTo>
                    <a:lnTo>
                      <a:pt x="27075" y="7752"/>
                    </a:lnTo>
                    <a:lnTo>
                      <a:pt x="0" y="7752"/>
                    </a:ln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3DE52B76-1387-1546-22AA-D042A8BB058E}"/>
                  </a:ext>
                </a:extLst>
              </p:cNvPr>
              <p:cNvSpPr/>
              <p:nvPr/>
            </p:nvSpPr>
            <p:spPr>
              <a:xfrm>
                <a:off x="3437122" y="2573868"/>
                <a:ext cx="26452" cy="19378"/>
              </a:xfrm>
              <a:custGeom>
                <a:avLst/>
                <a:gdLst>
                  <a:gd name="connsiteX0" fmla="*/ 7657 w 26452"/>
                  <a:gd name="connsiteY0" fmla="*/ 19379 h 19378"/>
                  <a:gd name="connsiteX1" fmla="*/ 26452 w 26452"/>
                  <a:gd name="connsiteY1" fmla="*/ 5608 h 19378"/>
                  <a:gd name="connsiteX2" fmla="*/ 18796 w 26452"/>
                  <a:gd name="connsiteY2" fmla="*/ 0 h 19378"/>
                  <a:gd name="connsiteX3" fmla="*/ 0 w 26452"/>
                  <a:gd name="connsiteY3" fmla="*/ 13767 h 19378"/>
                  <a:gd name="connsiteX4" fmla="*/ 7657 w 26452"/>
                  <a:gd name="connsiteY4" fmla="*/ 19379 h 1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52" h="19378">
                    <a:moveTo>
                      <a:pt x="7657" y="19379"/>
                    </a:moveTo>
                    <a:lnTo>
                      <a:pt x="26452" y="5608"/>
                    </a:lnTo>
                    <a:lnTo>
                      <a:pt x="18796" y="0"/>
                    </a:lnTo>
                    <a:lnTo>
                      <a:pt x="0" y="13767"/>
                    </a:lnTo>
                    <a:lnTo>
                      <a:pt x="7657" y="19379"/>
                    </a:ln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C98177B7-267C-D1FE-7858-CF96EB11688E}"/>
                  </a:ext>
                </a:extLst>
              </p:cNvPr>
              <p:cNvSpPr/>
              <p:nvPr/>
            </p:nvSpPr>
            <p:spPr>
              <a:xfrm>
                <a:off x="3359216" y="2629800"/>
                <a:ext cx="26452" cy="19378"/>
              </a:xfrm>
              <a:custGeom>
                <a:avLst/>
                <a:gdLst>
                  <a:gd name="connsiteX0" fmla="*/ 18796 w 26452"/>
                  <a:gd name="connsiteY0" fmla="*/ 0 h 19378"/>
                  <a:gd name="connsiteX1" fmla="*/ 0 w 26452"/>
                  <a:gd name="connsiteY1" fmla="*/ 13771 h 19378"/>
                  <a:gd name="connsiteX2" fmla="*/ 7657 w 26452"/>
                  <a:gd name="connsiteY2" fmla="*/ 19379 h 19378"/>
                  <a:gd name="connsiteX3" fmla="*/ 26452 w 26452"/>
                  <a:gd name="connsiteY3" fmla="*/ 5612 h 19378"/>
                  <a:gd name="connsiteX4" fmla="*/ 18796 w 26452"/>
                  <a:gd name="connsiteY4" fmla="*/ 0 h 1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52" h="19378">
                    <a:moveTo>
                      <a:pt x="18796" y="0"/>
                    </a:moveTo>
                    <a:lnTo>
                      <a:pt x="0" y="13771"/>
                    </a:lnTo>
                    <a:lnTo>
                      <a:pt x="7657" y="19379"/>
                    </a:lnTo>
                    <a:lnTo>
                      <a:pt x="26452" y="5612"/>
                    </a:lnTo>
                    <a:lnTo>
                      <a:pt x="1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02D3D482-A316-31B5-070A-CAE66CFBFAA9}"/>
                  </a:ext>
                </a:extLst>
              </p:cNvPr>
              <p:cNvSpPr/>
              <p:nvPr/>
            </p:nvSpPr>
            <p:spPr>
              <a:xfrm>
                <a:off x="3405980" y="2642753"/>
                <a:ext cx="10830" cy="19378"/>
              </a:xfrm>
              <a:custGeom>
                <a:avLst/>
                <a:gdLst>
                  <a:gd name="connsiteX0" fmla="*/ 0 w 10830"/>
                  <a:gd name="connsiteY0" fmla="*/ 0 h 19378"/>
                  <a:gd name="connsiteX1" fmla="*/ 10830 w 10830"/>
                  <a:gd name="connsiteY1" fmla="*/ 0 h 19378"/>
                  <a:gd name="connsiteX2" fmla="*/ 10830 w 10830"/>
                  <a:gd name="connsiteY2" fmla="*/ 19379 h 19378"/>
                  <a:gd name="connsiteX3" fmla="*/ 0 w 10830"/>
                  <a:gd name="connsiteY3" fmla="*/ 19379 h 1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0" h="19378">
                    <a:moveTo>
                      <a:pt x="0" y="0"/>
                    </a:moveTo>
                    <a:lnTo>
                      <a:pt x="10830" y="0"/>
                    </a:lnTo>
                    <a:lnTo>
                      <a:pt x="10830" y="19379"/>
                    </a:lnTo>
                    <a:lnTo>
                      <a:pt x="0" y="19379"/>
                    </a:ln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6DED245B-85E4-07CB-A6FB-CAE13E865AED}"/>
                  </a:ext>
                </a:extLst>
              </p:cNvPr>
              <p:cNvSpPr/>
              <p:nvPr/>
            </p:nvSpPr>
            <p:spPr>
              <a:xfrm>
                <a:off x="3437122" y="2629800"/>
                <a:ext cx="26452" cy="19378"/>
              </a:xfrm>
              <a:custGeom>
                <a:avLst/>
                <a:gdLst>
                  <a:gd name="connsiteX0" fmla="*/ 7657 w 26452"/>
                  <a:gd name="connsiteY0" fmla="*/ 0 h 19378"/>
                  <a:gd name="connsiteX1" fmla="*/ 26452 w 26452"/>
                  <a:gd name="connsiteY1" fmla="*/ 13771 h 19378"/>
                  <a:gd name="connsiteX2" fmla="*/ 18796 w 26452"/>
                  <a:gd name="connsiteY2" fmla="*/ 19379 h 19378"/>
                  <a:gd name="connsiteX3" fmla="*/ 0 w 26452"/>
                  <a:gd name="connsiteY3" fmla="*/ 5612 h 19378"/>
                  <a:gd name="connsiteX4" fmla="*/ 7657 w 26452"/>
                  <a:gd name="connsiteY4" fmla="*/ 0 h 1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52" h="19378">
                    <a:moveTo>
                      <a:pt x="7657" y="0"/>
                    </a:moveTo>
                    <a:lnTo>
                      <a:pt x="26452" y="13771"/>
                    </a:lnTo>
                    <a:lnTo>
                      <a:pt x="18796" y="19379"/>
                    </a:lnTo>
                    <a:lnTo>
                      <a:pt x="0" y="5612"/>
                    </a:lnTo>
                    <a:lnTo>
                      <a:pt x="76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A6420FE9-8834-DA0C-EB5C-873774816233}"/>
                  </a:ext>
                </a:extLst>
              </p:cNvPr>
              <p:cNvSpPr/>
              <p:nvPr/>
            </p:nvSpPr>
            <p:spPr>
              <a:xfrm>
                <a:off x="3567083" y="2692289"/>
                <a:ext cx="92586" cy="37261"/>
              </a:xfrm>
              <a:custGeom>
                <a:avLst/>
                <a:gdLst>
                  <a:gd name="connsiteX0" fmla="*/ 0 w 92586"/>
                  <a:gd name="connsiteY0" fmla="*/ 37262 h 37261"/>
                  <a:gd name="connsiteX1" fmla="*/ 92586 w 92586"/>
                  <a:gd name="connsiteY1" fmla="*/ 37262 h 37261"/>
                  <a:gd name="connsiteX2" fmla="*/ 85909 w 92586"/>
                  <a:gd name="connsiteY2" fmla="*/ 0 h 37261"/>
                  <a:gd name="connsiteX3" fmla="*/ 6677 w 92586"/>
                  <a:gd name="connsiteY3" fmla="*/ 0 h 37261"/>
                  <a:gd name="connsiteX4" fmla="*/ 0 w 92586"/>
                  <a:gd name="connsiteY4" fmla="*/ 37262 h 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586" h="37261">
                    <a:moveTo>
                      <a:pt x="0" y="37262"/>
                    </a:moveTo>
                    <a:lnTo>
                      <a:pt x="92586" y="37262"/>
                    </a:lnTo>
                    <a:lnTo>
                      <a:pt x="85909" y="0"/>
                    </a:lnTo>
                    <a:lnTo>
                      <a:pt x="6677" y="0"/>
                    </a:lnTo>
                    <a:lnTo>
                      <a:pt x="0" y="37262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F904C5C0-2136-D039-E057-8E4BAA5E59FF}"/>
                  </a:ext>
                </a:extLst>
              </p:cNvPr>
              <p:cNvSpPr/>
              <p:nvPr/>
            </p:nvSpPr>
            <p:spPr>
              <a:xfrm>
                <a:off x="3666167" y="2643950"/>
                <a:ext cx="82682" cy="32835"/>
              </a:xfrm>
              <a:custGeom>
                <a:avLst/>
                <a:gdLst>
                  <a:gd name="connsiteX0" fmla="*/ 5881 w 82682"/>
                  <a:gd name="connsiteY0" fmla="*/ 32836 h 32835"/>
                  <a:gd name="connsiteX1" fmla="*/ 82682 w 82682"/>
                  <a:gd name="connsiteY1" fmla="*/ 32836 h 32835"/>
                  <a:gd name="connsiteX2" fmla="*/ 62040 w 82682"/>
                  <a:gd name="connsiteY2" fmla="*/ 0 h 32835"/>
                  <a:gd name="connsiteX3" fmla="*/ 0 w 82682"/>
                  <a:gd name="connsiteY3" fmla="*/ 0 h 32835"/>
                  <a:gd name="connsiteX4" fmla="*/ 5881 w 82682"/>
                  <a:gd name="connsiteY4" fmla="*/ 32836 h 32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682" h="32835">
                    <a:moveTo>
                      <a:pt x="5881" y="32836"/>
                    </a:moveTo>
                    <a:lnTo>
                      <a:pt x="82682" y="32836"/>
                    </a:lnTo>
                    <a:lnTo>
                      <a:pt x="62040" y="0"/>
                    </a:lnTo>
                    <a:lnTo>
                      <a:pt x="0" y="0"/>
                    </a:lnTo>
                    <a:lnTo>
                      <a:pt x="5881" y="32836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404E7C31-0148-39AB-BB83-A53C743D8326}"/>
                  </a:ext>
                </a:extLst>
              </p:cNvPr>
              <p:cNvSpPr/>
              <p:nvPr/>
            </p:nvSpPr>
            <p:spPr>
              <a:xfrm>
                <a:off x="3674825" y="2692289"/>
                <a:ext cx="107201" cy="37261"/>
              </a:xfrm>
              <a:custGeom>
                <a:avLst/>
                <a:gdLst>
                  <a:gd name="connsiteX0" fmla="*/ 6677 w 107201"/>
                  <a:gd name="connsiteY0" fmla="*/ 37262 h 37261"/>
                  <a:gd name="connsiteX1" fmla="*/ 107201 w 107201"/>
                  <a:gd name="connsiteY1" fmla="*/ 37262 h 37261"/>
                  <a:gd name="connsiteX2" fmla="*/ 83776 w 107201"/>
                  <a:gd name="connsiteY2" fmla="*/ 0 h 37261"/>
                  <a:gd name="connsiteX3" fmla="*/ 0 w 107201"/>
                  <a:gd name="connsiteY3" fmla="*/ 0 h 37261"/>
                  <a:gd name="connsiteX4" fmla="*/ 6677 w 107201"/>
                  <a:gd name="connsiteY4" fmla="*/ 37262 h 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01" h="37261">
                    <a:moveTo>
                      <a:pt x="6677" y="37262"/>
                    </a:moveTo>
                    <a:lnTo>
                      <a:pt x="107201" y="37262"/>
                    </a:lnTo>
                    <a:lnTo>
                      <a:pt x="83776" y="0"/>
                    </a:lnTo>
                    <a:lnTo>
                      <a:pt x="0" y="0"/>
                    </a:lnTo>
                    <a:lnTo>
                      <a:pt x="6677" y="37262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B6E9579E-2B2D-F901-42A8-F9A5E9A1A7F7}"/>
                  </a:ext>
                </a:extLst>
              </p:cNvPr>
              <p:cNvSpPr/>
              <p:nvPr/>
            </p:nvSpPr>
            <p:spPr>
              <a:xfrm>
                <a:off x="3684280" y="2745054"/>
                <a:ext cx="133242" cy="41319"/>
              </a:xfrm>
              <a:custGeom>
                <a:avLst/>
                <a:gdLst>
                  <a:gd name="connsiteX0" fmla="*/ 0 w 133242"/>
                  <a:gd name="connsiteY0" fmla="*/ 0 h 41319"/>
                  <a:gd name="connsiteX1" fmla="*/ 7397 w 133242"/>
                  <a:gd name="connsiteY1" fmla="*/ 41320 h 41319"/>
                  <a:gd name="connsiteX2" fmla="*/ 133237 w 133242"/>
                  <a:gd name="connsiteY2" fmla="*/ 41320 h 41319"/>
                  <a:gd name="connsiteX3" fmla="*/ 133237 w 133242"/>
                  <a:gd name="connsiteY3" fmla="*/ 40952 h 41319"/>
                  <a:gd name="connsiteX4" fmla="*/ 133242 w 133242"/>
                  <a:gd name="connsiteY4" fmla="*/ 40952 h 41319"/>
                  <a:gd name="connsiteX5" fmla="*/ 107494 w 133242"/>
                  <a:gd name="connsiteY5" fmla="*/ 0 h 41319"/>
                  <a:gd name="connsiteX6" fmla="*/ 0 w 133242"/>
                  <a:gd name="connsiteY6" fmla="*/ 0 h 4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242" h="41319">
                    <a:moveTo>
                      <a:pt x="0" y="0"/>
                    </a:moveTo>
                    <a:lnTo>
                      <a:pt x="7397" y="41320"/>
                    </a:lnTo>
                    <a:lnTo>
                      <a:pt x="133237" y="41320"/>
                    </a:lnTo>
                    <a:lnTo>
                      <a:pt x="133237" y="40952"/>
                    </a:lnTo>
                    <a:lnTo>
                      <a:pt x="133242" y="40952"/>
                    </a:lnTo>
                    <a:lnTo>
                      <a:pt x="1074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71933D95-AEEE-0A40-CEB1-088A6FB73D20}"/>
                  </a:ext>
                </a:extLst>
              </p:cNvPr>
              <p:cNvSpPr/>
              <p:nvPr/>
            </p:nvSpPr>
            <p:spPr>
              <a:xfrm>
                <a:off x="3576532" y="2643950"/>
                <a:ext cx="73682" cy="32835"/>
              </a:xfrm>
              <a:custGeom>
                <a:avLst/>
                <a:gdLst>
                  <a:gd name="connsiteX0" fmla="*/ 0 w 73682"/>
                  <a:gd name="connsiteY0" fmla="*/ 32836 h 32835"/>
                  <a:gd name="connsiteX1" fmla="*/ 73682 w 73682"/>
                  <a:gd name="connsiteY1" fmla="*/ 32836 h 32835"/>
                  <a:gd name="connsiteX2" fmla="*/ 67802 w 73682"/>
                  <a:gd name="connsiteY2" fmla="*/ 0 h 32835"/>
                  <a:gd name="connsiteX3" fmla="*/ 5881 w 73682"/>
                  <a:gd name="connsiteY3" fmla="*/ 0 h 32835"/>
                  <a:gd name="connsiteX4" fmla="*/ 0 w 73682"/>
                  <a:gd name="connsiteY4" fmla="*/ 32836 h 32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82" h="32835">
                    <a:moveTo>
                      <a:pt x="0" y="32836"/>
                    </a:moveTo>
                    <a:lnTo>
                      <a:pt x="73682" y="32836"/>
                    </a:lnTo>
                    <a:lnTo>
                      <a:pt x="67802" y="0"/>
                    </a:lnTo>
                    <a:lnTo>
                      <a:pt x="5881" y="0"/>
                    </a:lnTo>
                    <a:lnTo>
                      <a:pt x="0" y="32836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C2054DB2-369D-E071-4479-304B980E377E}"/>
                  </a:ext>
                </a:extLst>
              </p:cNvPr>
              <p:cNvSpPr/>
              <p:nvPr/>
            </p:nvSpPr>
            <p:spPr>
              <a:xfrm>
                <a:off x="3409229" y="2801877"/>
                <a:ext cx="408287" cy="85050"/>
              </a:xfrm>
              <a:custGeom>
                <a:avLst/>
                <a:gdLst>
                  <a:gd name="connsiteX0" fmla="*/ 408288 w 408287"/>
                  <a:gd name="connsiteY0" fmla="*/ 24720 h 85050"/>
                  <a:gd name="connsiteX1" fmla="*/ 408288 w 408287"/>
                  <a:gd name="connsiteY1" fmla="*/ 0 h 85050"/>
                  <a:gd name="connsiteX2" fmla="*/ 0 w 408287"/>
                  <a:gd name="connsiteY2" fmla="*/ 0 h 85050"/>
                  <a:gd name="connsiteX3" fmla="*/ 0 w 408287"/>
                  <a:gd name="connsiteY3" fmla="*/ 24720 h 85050"/>
                  <a:gd name="connsiteX4" fmla="*/ 187902 w 408287"/>
                  <a:gd name="connsiteY4" fmla="*/ 24720 h 85050"/>
                  <a:gd name="connsiteX5" fmla="*/ 187902 w 408287"/>
                  <a:gd name="connsiteY5" fmla="*/ 61796 h 85050"/>
                  <a:gd name="connsiteX6" fmla="*/ 130426 w 408287"/>
                  <a:gd name="connsiteY6" fmla="*/ 61796 h 85050"/>
                  <a:gd name="connsiteX7" fmla="*/ 130426 w 408287"/>
                  <a:gd name="connsiteY7" fmla="*/ 85050 h 85050"/>
                  <a:gd name="connsiteX8" fmla="*/ 277862 w 408287"/>
                  <a:gd name="connsiteY8" fmla="*/ 85050 h 85050"/>
                  <a:gd name="connsiteX9" fmla="*/ 277862 w 408287"/>
                  <a:gd name="connsiteY9" fmla="*/ 61796 h 85050"/>
                  <a:gd name="connsiteX10" fmla="*/ 220392 w 408287"/>
                  <a:gd name="connsiteY10" fmla="*/ 61796 h 85050"/>
                  <a:gd name="connsiteX11" fmla="*/ 220392 w 408287"/>
                  <a:gd name="connsiteY11" fmla="*/ 24720 h 85050"/>
                  <a:gd name="connsiteX12" fmla="*/ 408288 w 408287"/>
                  <a:gd name="connsiteY12" fmla="*/ 24720 h 8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8287" h="85050">
                    <a:moveTo>
                      <a:pt x="408288" y="24720"/>
                    </a:moveTo>
                    <a:lnTo>
                      <a:pt x="408288" y="0"/>
                    </a:lnTo>
                    <a:lnTo>
                      <a:pt x="0" y="0"/>
                    </a:lnTo>
                    <a:lnTo>
                      <a:pt x="0" y="24720"/>
                    </a:lnTo>
                    <a:lnTo>
                      <a:pt x="187902" y="24720"/>
                    </a:lnTo>
                    <a:lnTo>
                      <a:pt x="187902" y="61796"/>
                    </a:lnTo>
                    <a:lnTo>
                      <a:pt x="130426" y="61796"/>
                    </a:lnTo>
                    <a:lnTo>
                      <a:pt x="130426" y="85050"/>
                    </a:lnTo>
                    <a:lnTo>
                      <a:pt x="277862" y="85050"/>
                    </a:lnTo>
                    <a:lnTo>
                      <a:pt x="277862" y="61796"/>
                    </a:lnTo>
                    <a:lnTo>
                      <a:pt x="220392" y="61796"/>
                    </a:lnTo>
                    <a:lnTo>
                      <a:pt x="220392" y="24720"/>
                    </a:lnTo>
                    <a:lnTo>
                      <a:pt x="408288" y="24720"/>
                    </a:lnTo>
                    <a:close/>
                  </a:path>
                </a:pathLst>
              </a:custGeom>
              <a:solidFill>
                <a:srgbClr val="000000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2D4FA0F5-CA10-078A-D8B1-35D0CCAFE755}"/>
                  </a:ext>
                </a:extLst>
              </p:cNvPr>
              <p:cNvSpPr/>
              <p:nvPr/>
            </p:nvSpPr>
            <p:spPr>
              <a:xfrm>
                <a:off x="3444730" y="2692289"/>
                <a:ext cx="107195" cy="37261"/>
              </a:xfrm>
              <a:custGeom>
                <a:avLst/>
                <a:gdLst>
                  <a:gd name="connsiteX0" fmla="*/ 100519 w 107195"/>
                  <a:gd name="connsiteY0" fmla="*/ 37262 h 37261"/>
                  <a:gd name="connsiteX1" fmla="*/ 107196 w 107195"/>
                  <a:gd name="connsiteY1" fmla="*/ 0 h 37261"/>
                  <a:gd name="connsiteX2" fmla="*/ 23425 w 107195"/>
                  <a:gd name="connsiteY2" fmla="*/ 0 h 37261"/>
                  <a:gd name="connsiteX3" fmla="*/ 0 w 107195"/>
                  <a:gd name="connsiteY3" fmla="*/ 37262 h 37261"/>
                  <a:gd name="connsiteX4" fmla="*/ 100519 w 107195"/>
                  <a:gd name="connsiteY4" fmla="*/ 37262 h 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195" h="37261">
                    <a:moveTo>
                      <a:pt x="100519" y="37262"/>
                    </a:moveTo>
                    <a:lnTo>
                      <a:pt x="107196" y="0"/>
                    </a:lnTo>
                    <a:lnTo>
                      <a:pt x="23425" y="0"/>
                    </a:lnTo>
                    <a:lnTo>
                      <a:pt x="0" y="37262"/>
                    </a:lnTo>
                    <a:lnTo>
                      <a:pt x="100519" y="37262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8EA21677-CCDE-633D-70EB-ADB8C2600D3D}"/>
                  </a:ext>
                </a:extLst>
              </p:cNvPr>
              <p:cNvSpPr/>
              <p:nvPr/>
            </p:nvSpPr>
            <p:spPr>
              <a:xfrm>
                <a:off x="3556908" y="2745054"/>
                <a:ext cx="112935" cy="41319"/>
              </a:xfrm>
              <a:custGeom>
                <a:avLst/>
                <a:gdLst>
                  <a:gd name="connsiteX0" fmla="*/ 112936 w 112935"/>
                  <a:gd name="connsiteY0" fmla="*/ 41320 h 41319"/>
                  <a:gd name="connsiteX1" fmla="*/ 105539 w 112935"/>
                  <a:gd name="connsiteY1" fmla="*/ 0 h 41319"/>
                  <a:gd name="connsiteX2" fmla="*/ 7402 w 112935"/>
                  <a:gd name="connsiteY2" fmla="*/ 0 h 41319"/>
                  <a:gd name="connsiteX3" fmla="*/ 0 w 112935"/>
                  <a:gd name="connsiteY3" fmla="*/ 41320 h 41319"/>
                  <a:gd name="connsiteX4" fmla="*/ 112936 w 112935"/>
                  <a:gd name="connsiteY4" fmla="*/ 41320 h 4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35" h="41319">
                    <a:moveTo>
                      <a:pt x="112936" y="41320"/>
                    </a:moveTo>
                    <a:lnTo>
                      <a:pt x="105539" y="0"/>
                    </a:lnTo>
                    <a:lnTo>
                      <a:pt x="7402" y="0"/>
                    </a:lnTo>
                    <a:lnTo>
                      <a:pt x="0" y="41320"/>
                    </a:lnTo>
                    <a:lnTo>
                      <a:pt x="112936" y="4132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8496BB39-D960-E502-6198-EB9F810633CD}"/>
                  </a:ext>
                </a:extLst>
              </p:cNvPr>
              <p:cNvSpPr/>
              <p:nvPr/>
            </p:nvSpPr>
            <p:spPr>
              <a:xfrm>
                <a:off x="3409229" y="2745054"/>
                <a:ext cx="133242" cy="41319"/>
              </a:xfrm>
              <a:custGeom>
                <a:avLst/>
                <a:gdLst>
                  <a:gd name="connsiteX0" fmla="*/ 125845 w 133242"/>
                  <a:gd name="connsiteY0" fmla="*/ 41320 h 41319"/>
                  <a:gd name="connsiteX1" fmla="*/ 133242 w 133242"/>
                  <a:gd name="connsiteY1" fmla="*/ 0 h 41319"/>
                  <a:gd name="connsiteX2" fmla="*/ 25754 w 133242"/>
                  <a:gd name="connsiteY2" fmla="*/ 0 h 41319"/>
                  <a:gd name="connsiteX3" fmla="*/ 0 w 133242"/>
                  <a:gd name="connsiteY3" fmla="*/ 40952 h 41319"/>
                  <a:gd name="connsiteX4" fmla="*/ 0 w 133242"/>
                  <a:gd name="connsiteY4" fmla="*/ 41320 h 41319"/>
                  <a:gd name="connsiteX5" fmla="*/ 125845 w 133242"/>
                  <a:gd name="connsiteY5" fmla="*/ 41320 h 4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242" h="41319">
                    <a:moveTo>
                      <a:pt x="125845" y="41320"/>
                    </a:moveTo>
                    <a:lnTo>
                      <a:pt x="133242" y="0"/>
                    </a:lnTo>
                    <a:lnTo>
                      <a:pt x="25754" y="0"/>
                    </a:lnTo>
                    <a:lnTo>
                      <a:pt x="0" y="40952"/>
                    </a:lnTo>
                    <a:lnTo>
                      <a:pt x="0" y="41320"/>
                    </a:lnTo>
                    <a:lnTo>
                      <a:pt x="125845" y="4132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88A94BFB-9428-E5BD-0E82-F0C31150914E}"/>
                  </a:ext>
                </a:extLst>
              </p:cNvPr>
              <p:cNvSpPr/>
              <p:nvPr/>
            </p:nvSpPr>
            <p:spPr>
              <a:xfrm>
                <a:off x="3477902" y="2643950"/>
                <a:ext cx="82676" cy="32835"/>
              </a:xfrm>
              <a:custGeom>
                <a:avLst/>
                <a:gdLst>
                  <a:gd name="connsiteX0" fmla="*/ 76796 w 82676"/>
                  <a:gd name="connsiteY0" fmla="*/ 32836 h 32835"/>
                  <a:gd name="connsiteX1" fmla="*/ 82677 w 82676"/>
                  <a:gd name="connsiteY1" fmla="*/ 0 h 32835"/>
                  <a:gd name="connsiteX2" fmla="*/ 20648 w 82676"/>
                  <a:gd name="connsiteY2" fmla="*/ 0 h 32835"/>
                  <a:gd name="connsiteX3" fmla="*/ 0 w 82676"/>
                  <a:gd name="connsiteY3" fmla="*/ 32836 h 32835"/>
                  <a:gd name="connsiteX4" fmla="*/ 76796 w 82676"/>
                  <a:gd name="connsiteY4" fmla="*/ 32836 h 32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676" h="32835">
                    <a:moveTo>
                      <a:pt x="76796" y="32836"/>
                    </a:moveTo>
                    <a:lnTo>
                      <a:pt x="82677" y="0"/>
                    </a:lnTo>
                    <a:lnTo>
                      <a:pt x="20648" y="0"/>
                    </a:lnTo>
                    <a:lnTo>
                      <a:pt x="0" y="32836"/>
                    </a:lnTo>
                    <a:lnTo>
                      <a:pt x="76796" y="32836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147" name="Rechteck 146">
            <a:extLst>
              <a:ext uri="{FF2B5EF4-FFF2-40B4-BE49-F238E27FC236}">
                <a16:creationId xmlns:a16="http://schemas.microsoft.com/office/drawing/2014/main" id="{B7278AD3-BCAE-9FA9-84FE-A8FAECA3974B}"/>
              </a:ext>
            </a:extLst>
          </p:cNvPr>
          <p:cNvSpPr/>
          <p:nvPr/>
        </p:nvSpPr>
        <p:spPr>
          <a:xfrm>
            <a:off x="3432513" y="3059753"/>
            <a:ext cx="539265" cy="392106"/>
          </a:xfrm>
          <a:prstGeom prst="rect">
            <a:avLst/>
          </a:prstGeom>
          <a:noFill/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D96B6223-70B7-BCD3-F19B-ABF418AEA0AF}"/>
              </a:ext>
            </a:extLst>
          </p:cNvPr>
          <p:cNvGrpSpPr/>
          <p:nvPr/>
        </p:nvGrpSpPr>
        <p:grpSpPr>
          <a:xfrm>
            <a:off x="1130648" y="3170219"/>
            <a:ext cx="1611976" cy="1329918"/>
            <a:chOff x="52498" y="2612926"/>
            <a:chExt cx="1611976" cy="1329918"/>
          </a:xfrm>
        </p:grpSpPr>
        <p:sp>
          <p:nvSpPr>
            <p:cNvPr id="149" name="Parallelogramm 148">
              <a:extLst>
                <a:ext uri="{FF2B5EF4-FFF2-40B4-BE49-F238E27FC236}">
                  <a16:creationId xmlns:a16="http://schemas.microsoft.com/office/drawing/2014/main" id="{BB84EBED-5C9D-A397-1292-1DB277B7C3BA}"/>
                </a:ext>
              </a:extLst>
            </p:cNvPr>
            <p:cNvSpPr/>
            <p:nvPr/>
          </p:nvSpPr>
          <p:spPr>
            <a:xfrm rot="833216">
              <a:off x="143246" y="2618276"/>
              <a:ext cx="1521228" cy="1324568"/>
            </a:xfrm>
            <a:prstGeom prst="parallelogram">
              <a:avLst>
                <a:gd name="adj" fmla="val 31392"/>
              </a:avLst>
            </a:prstGeom>
            <a:solidFill>
              <a:schemeClr val="bg1">
                <a:lumMod val="95000"/>
              </a:schemeClr>
            </a:solidFill>
            <a:ln w="9525" cap="sq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F6663F5C-907D-B511-7D1F-461EDD0F77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352" b="83889" l="11400" r="88500">
                          <a14:foregroundMark x1="15100" y1="34722" x2="24900" y2="37963"/>
                          <a14:foregroundMark x1="24900" y1="37963" x2="29800" y2="41574"/>
                          <a14:foregroundMark x1="29100" y1="31296" x2="38900" y2="35093"/>
                          <a14:foregroundMark x1="38900" y1="35093" x2="38900" y2="35093"/>
                          <a14:foregroundMark x1="40500" y1="33241" x2="40500" y2="40370"/>
                          <a14:foregroundMark x1="40500" y1="40370" x2="40500" y2="40370"/>
                          <a14:foregroundMark x1="41700" y1="17037" x2="42100" y2="40000"/>
                          <a14:foregroundMark x1="44100" y1="32870" x2="44500" y2="39167"/>
                          <a14:foregroundMark x1="48000" y1="40556" x2="48000" y2="40556"/>
                          <a14:foregroundMark x1="48000" y1="39630" x2="50000" y2="44074"/>
                          <a14:foregroundMark x1="54100" y1="38889" x2="54100" y2="38889"/>
                          <a14:foregroundMark x1="57700" y1="26759" x2="57700" y2="26759"/>
                          <a14:foregroundMark x1="57700" y1="26019" x2="57100" y2="33056"/>
                          <a14:foregroundMark x1="57100" y1="33056" x2="57100" y2="33056"/>
                          <a14:foregroundMark x1="56300" y1="16481" x2="55300" y2="34074"/>
                          <a14:foregroundMark x1="55000" y1="9444" x2="54800" y2="18241"/>
                          <a14:foregroundMark x1="52800" y1="20463" x2="52300" y2="24630"/>
                          <a14:foregroundMark x1="79400" y1="38333" x2="83300" y2="39907"/>
                          <a14:foregroundMark x1="87500" y1="40370" x2="88600" y2="49444"/>
                          <a14:foregroundMark x1="88600" y1="49444" x2="88600" y2="49444"/>
                          <a14:foregroundMark x1="60700" y1="77130" x2="44800" y2="80741"/>
                          <a14:foregroundMark x1="49000" y1="83889" x2="49000" y2="83889"/>
                          <a14:foregroundMark x1="37600" y1="30556" x2="37600" y2="30556"/>
                          <a14:foregroundMark x1="37600" y1="30185" x2="37600" y2="30185"/>
                          <a14:foregroundMark x1="46100" y1="30556" x2="46100" y2="30556"/>
                          <a14:foregroundMark x1="45900" y1="30093" x2="45900" y2="30093"/>
                          <a14:foregroundMark x1="52300" y1="22500" x2="52300" y2="22500"/>
                          <a14:foregroundMark x1="60600" y1="22593" x2="60600" y2="22593"/>
                          <a14:foregroundMark x1="11400" y1="34722" x2="11400" y2="34722"/>
                        </a14:backgroundRemoval>
                      </a14:imgEffect>
                    </a14:imgLayer>
                  </a14:imgProps>
                </a:ext>
              </a:extLst>
            </a:blip>
            <a:srcRect l="9583" t="7961" r="7386" b="15083"/>
            <a:stretch/>
          </p:blipFill>
          <p:spPr>
            <a:xfrm>
              <a:off x="52498" y="2612926"/>
              <a:ext cx="1154349" cy="1155495"/>
            </a:xfrm>
            <a:prstGeom prst="rect">
              <a:avLst/>
            </a:prstGeom>
          </p:spPr>
        </p:pic>
      </p:grpSp>
      <p:cxnSp>
        <p:nvCxnSpPr>
          <p:cNvPr id="151" name="Gerader Verbinder 150">
            <a:extLst>
              <a:ext uri="{FF2B5EF4-FFF2-40B4-BE49-F238E27FC236}">
                <a16:creationId xmlns:a16="http://schemas.microsoft.com/office/drawing/2014/main" id="{15B36B25-1A4C-478E-43A4-D90EC5771367}"/>
              </a:ext>
            </a:extLst>
          </p:cNvPr>
          <p:cNvCxnSpPr>
            <a:cxnSpLocks/>
          </p:cNvCxnSpPr>
          <p:nvPr/>
        </p:nvCxnSpPr>
        <p:spPr>
          <a:xfrm>
            <a:off x="1894274" y="4145285"/>
            <a:ext cx="8952282" cy="2209653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r Verbinder 151">
            <a:extLst>
              <a:ext uri="{FF2B5EF4-FFF2-40B4-BE49-F238E27FC236}">
                <a16:creationId xmlns:a16="http://schemas.microsoft.com/office/drawing/2014/main" id="{1E14A707-B662-5A8A-8B1C-5F2FF8BE1958}"/>
              </a:ext>
            </a:extLst>
          </p:cNvPr>
          <p:cNvCxnSpPr>
            <a:cxnSpLocks/>
          </p:cNvCxnSpPr>
          <p:nvPr/>
        </p:nvCxnSpPr>
        <p:spPr>
          <a:xfrm>
            <a:off x="2125597" y="4089489"/>
            <a:ext cx="8650773" cy="2134053"/>
          </a:xfrm>
          <a:prstGeom prst="line">
            <a:avLst/>
          </a:prstGeom>
          <a:ln w="57150">
            <a:solidFill>
              <a:schemeClr val="tx2">
                <a:lumMod val="90000"/>
                <a:lumOff val="10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5" name="Grafik 154">
            <a:extLst>
              <a:ext uri="{FF2B5EF4-FFF2-40B4-BE49-F238E27FC236}">
                <a16:creationId xmlns:a16="http://schemas.microsoft.com/office/drawing/2014/main" id="{88F7983D-53F3-DE8F-D640-990158297A50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8689" y="5688675"/>
            <a:ext cx="306906" cy="39189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6" name="Grafik 155">
            <a:extLst>
              <a:ext uri="{FF2B5EF4-FFF2-40B4-BE49-F238E27FC236}">
                <a16:creationId xmlns:a16="http://schemas.microsoft.com/office/drawing/2014/main" id="{8D7EC64A-0F57-0FDE-C989-900AE8663E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828073" y="5718059"/>
            <a:ext cx="253145" cy="173396"/>
          </a:xfrm>
          <a:prstGeom prst="rect">
            <a:avLst/>
          </a:prstGeom>
        </p:spPr>
      </p:pic>
      <p:cxnSp>
        <p:nvCxnSpPr>
          <p:cNvPr id="157" name="Verbinder: gewinkelt 156">
            <a:extLst>
              <a:ext uri="{FF2B5EF4-FFF2-40B4-BE49-F238E27FC236}">
                <a16:creationId xmlns:a16="http://schemas.microsoft.com/office/drawing/2014/main" id="{79CE5412-093D-869A-5A7A-2A728C61AB2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24313" y="5414282"/>
            <a:ext cx="497949" cy="123785"/>
          </a:xfrm>
          <a:prstGeom prst="bentConnector3">
            <a:avLst>
              <a:gd name="adj1" fmla="val 4091"/>
            </a:avLst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Verbinder: gewinkelt 157">
            <a:extLst>
              <a:ext uri="{FF2B5EF4-FFF2-40B4-BE49-F238E27FC236}">
                <a16:creationId xmlns:a16="http://schemas.microsoft.com/office/drawing/2014/main" id="{89D12492-4F0D-88BA-0E62-59CD7A450813}"/>
              </a:ext>
            </a:extLst>
          </p:cNvPr>
          <p:cNvCxnSpPr>
            <a:cxnSpLocks/>
          </p:cNvCxnSpPr>
          <p:nvPr/>
        </p:nvCxnSpPr>
        <p:spPr>
          <a:xfrm rot="16200000" flipV="1">
            <a:off x="5935334" y="5335766"/>
            <a:ext cx="609148" cy="169618"/>
          </a:xfrm>
          <a:prstGeom prst="bentConnector3">
            <a:avLst>
              <a:gd name="adj1" fmla="val 7630"/>
            </a:avLst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Gerader Verbinder 158">
            <a:extLst>
              <a:ext uri="{FF2B5EF4-FFF2-40B4-BE49-F238E27FC236}">
                <a16:creationId xmlns:a16="http://schemas.microsoft.com/office/drawing/2014/main" id="{07B7D25A-F39B-1572-5DD1-5E71B7E9BA04}"/>
              </a:ext>
            </a:extLst>
          </p:cNvPr>
          <p:cNvCxnSpPr>
            <a:cxnSpLocks/>
          </p:cNvCxnSpPr>
          <p:nvPr/>
        </p:nvCxnSpPr>
        <p:spPr>
          <a:xfrm flipV="1">
            <a:off x="6004130" y="5798842"/>
            <a:ext cx="314663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 Verbindung mit Pfeil 159">
            <a:extLst>
              <a:ext uri="{FF2B5EF4-FFF2-40B4-BE49-F238E27FC236}">
                <a16:creationId xmlns:a16="http://schemas.microsoft.com/office/drawing/2014/main" id="{70AD7628-9BD0-01C0-7803-B39FDC601571}"/>
              </a:ext>
            </a:extLst>
          </p:cNvPr>
          <p:cNvCxnSpPr>
            <a:cxnSpLocks/>
            <a:stCxn id="156" idx="0"/>
          </p:cNvCxnSpPr>
          <p:nvPr/>
        </p:nvCxnSpPr>
        <p:spPr>
          <a:xfrm flipV="1">
            <a:off x="5954644" y="5143747"/>
            <a:ext cx="0" cy="574312"/>
          </a:xfrm>
          <a:prstGeom prst="straightConnector1">
            <a:avLst/>
          </a:prstGeom>
          <a:ln w="127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feld 160">
            <a:extLst>
              <a:ext uri="{FF2B5EF4-FFF2-40B4-BE49-F238E27FC236}">
                <a16:creationId xmlns:a16="http://schemas.microsoft.com/office/drawing/2014/main" id="{5197CF2F-72C6-670E-5BC3-95070031A04D}"/>
              </a:ext>
            </a:extLst>
          </p:cNvPr>
          <p:cNvSpPr txBox="1"/>
          <p:nvPr/>
        </p:nvSpPr>
        <p:spPr>
          <a:xfrm>
            <a:off x="6165800" y="5952255"/>
            <a:ext cx="588623" cy="184666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600" b="1" dirty="0">
                <a:solidFill>
                  <a:schemeClr val="bg1"/>
                </a:solidFill>
              </a:rPr>
              <a:t>Hydrogen H</a:t>
            </a:r>
            <a:r>
              <a:rPr lang="de-DE" sz="600" b="1" baseline="-250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62" name="Gerade Verbindung mit Pfeil 161">
            <a:extLst>
              <a:ext uri="{FF2B5EF4-FFF2-40B4-BE49-F238E27FC236}">
                <a16:creationId xmlns:a16="http://schemas.microsoft.com/office/drawing/2014/main" id="{5A013BD7-5B07-3326-979E-36FC2B980865}"/>
              </a:ext>
            </a:extLst>
          </p:cNvPr>
          <p:cNvCxnSpPr>
            <a:stCxn id="73" idx="0"/>
          </p:cNvCxnSpPr>
          <p:nvPr/>
        </p:nvCxnSpPr>
        <p:spPr>
          <a:xfrm flipV="1">
            <a:off x="3084288" y="4425181"/>
            <a:ext cx="0" cy="517425"/>
          </a:xfrm>
          <a:prstGeom prst="straightConnector1">
            <a:avLst/>
          </a:prstGeom>
          <a:ln w="127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Verbinder: gewinkelt 162">
            <a:extLst>
              <a:ext uri="{FF2B5EF4-FFF2-40B4-BE49-F238E27FC236}">
                <a16:creationId xmlns:a16="http://schemas.microsoft.com/office/drawing/2014/main" id="{029F188F-1BA6-0806-521D-EA6CD9B4441F}"/>
              </a:ext>
            </a:extLst>
          </p:cNvPr>
          <p:cNvCxnSpPr>
            <a:cxnSpLocks/>
          </p:cNvCxnSpPr>
          <p:nvPr/>
        </p:nvCxnSpPr>
        <p:spPr>
          <a:xfrm flipV="1">
            <a:off x="3727127" y="4510751"/>
            <a:ext cx="105351" cy="445421"/>
          </a:xfrm>
          <a:prstGeom prst="bentConnector2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Verbinder: gewinkelt 163">
            <a:extLst>
              <a:ext uri="{FF2B5EF4-FFF2-40B4-BE49-F238E27FC236}">
                <a16:creationId xmlns:a16="http://schemas.microsoft.com/office/drawing/2014/main" id="{E8CD6801-C9E2-17D1-9F4A-2E62D4DF8621}"/>
              </a:ext>
            </a:extLst>
          </p:cNvPr>
          <p:cNvCxnSpPr>
            <a:cxnSpLocks/>
          </p:cNvCxnSpPr>
          <p:nvPr/>
        </p:nvCxnSpPr>
        <p:spPr>
          <a:xfrm rot="10800000">
            <a:off x="3272241" y="4389268"/>
            <a:ext cx="168207" cy="566905"/>
          </a:xfrm>
          <a:prstGeom prst="bentConnector2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Verbinder: gewinkelt 164">
            <a:extLst>
              <a:ext uri="{FF2B5EF4-FFF2-40B4-BE49-F238E27FC236}">
                <a16:creationId xmlns:a16="http://schemas.microsoft.com/office/drawing/2014/main" id="{FE5099C4-344B-EEA4-5B47-6CEB63262D46}"/>
              </a:ext>
            </a:extLst>
          </p:cNvPr>
          <p:cNvCxnSpPr>
            <a:cxnSpLocks/>
          </p:cNvCxnSpPr>
          <p:nvPr/>
        </p:nvCxnSpPr>
        <p:spPr>
          <a:xfrm flipV="1">
            <a:off x="2573827" y="4261393"/>
            <a:ext cx="165116" cy="755567"/>
          </a:xfrm>
          <a:prstGeom prst="bentConnector2">
            <a:avLst/>
          </a:prstGeom>
          <a:ln w="19050">
            <a:solidFill>
              <a:schemeClr val="tx2">
                <a:lumMod val="90000"/>
                <a:lumOff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Verbinder: gewinkelt 165">
            <a:extLst>
              <a:ext uri="{FF2B5EF4-FFF2-40B4-BE49-F238E27FC236}">
                <a16:creationId xmlns:a16="http://schemas.microsoft.com/office/drawing/2014/main" id="{950C4D04-45E8-135F-E5B4-5D3B1BD403AE}"/>
              </a:ext>
            </a:extLst>
          </p:cNvPr>
          <p:cNvCxnSpPr>
            <a:cxnSpLocks/>
          </p:cNvCxnSpPr>
          <p:nvPr/>
        </p:nvCxnSpPr>
        <p:spPr>
          <a:xfrm rot="10800000">
            <a:off x="2125596" y="4204480"/>
            <a:ext cx="170368" cy="799700"/>
          </a:xfrm>
          <a:prstGeom prst="bentConnector2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Grafik 166">
            <a:extLst>
              <a:ext uri="{FF2B5EF4-FFF2-40B4-BE49-F238E27FC236}">
                <a16:creationId xmlns:a16="http://schemas.microsoft.com/office/drawing/2014/main" id="{BB94FB1B-3595-BDB9-AE93-8DA5B5030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64" y="5528290"/>
            <a:ext cx="347161" cy="375618"/>
          </a:xfrm>
          <a:prstGeom prst="rect">
            <a:avLst/>
          </a:prstGeom>
        </p:spPr>
      </p:pic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5A6FC14E-6645-EEF7-F4CB-D8CBDA903FE5}"/>
              </a:ext>
            </a:extLst>
          </p:cNvPr>
          <p:cNvGrpSpPr/>
          <p:nvPr/>
        </p:nvGrpSpPr>
        <p:grpSpPr>
          <a:xfrm>
            <a:off x="6208089" y="5327893"/>
            <a:ext cx="426720" cy="292388"/>
            <a:chOff x="5753036" y="4077964"/>
            <a:chExt cx="426720" cy="292388"/>
          </a:xfrm>
        </p:grpSpPr>
        <p:sp>
          <p:nvSpPr>
            <p:cNvPr id="169" name="Textfeld 168">
              <a:extLst>
                <a:ext uri="{FF2B5EF4-FFF2-40B4-BE49-F238E27FC236}">
                  <a16:creationId xmlns:a16="http://schemas.microsoft.com/office/drawing/2014/main" id="{33001698-CEF6-FF41-05BC-9E19D88B3627}"/>
                </a:ext>
              </a:extLst>
            </p:cNvPr>
            <p:cNvSpPr txBox="1"/>
            <p:nvPr/>
          </p:nvSpPr>
          <p:spPr>
            <a:xfrm>
              <a:off x="5753036" y="4077964"/>
              <a:ext cx="426720" cy="292388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300" b="1" dirty="0"/>
                <a:t>+  T</a:t>
              </a:r>
            </a:p>
          </p:txBody>
        </p:sp>
        <p:sp>
          <p:nvSpPr>
            <p:cNvPr id="170" name="Gleichschenkliges Dreieck 169">
              <a:extLst>
                <a:ext uri="{FF2B5EF4-FFF2-40B4-BE49-F238E27FC236}">
                  <a16:creationId xmlns:a16="http://schemas.microsoft.com/office/drawing/2014/main" id="{2F2A3BDE-7D94-62A1-AC10-DFC38E207D80}"/>
                </a:ext>
              </a:extLst>
            </p:cNvPr>
            <p:cNvSpPr/>
            <p:nvPr/>
          </p:nvSpPr>
          <p:spPr>
            <a:xfrm>
              <a:off x="5945767" y="4186828"/>
              <a:ext cx="85076" cy="79530"/>
            </a:xfrm>
            <a:prstGeom prst="triangle">
              <a:avLst/>
            </a:prstGeom>
            <a:noFill/>
            <a:ln w="9525" cap="sq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71" name="Verbinder: gewinkelt 170">
            <a:extLst>
              <a:ext uri="{FF2B5EF4-FFF2-40B4-BE49-F238E27FC236}">
                <a16:creationId xmlns:a16="http://schemas.microsoft.com/office/drawing/2014/main" id="{1B91B7BE-4078-CA46-01E2-7F504751A1EC}"/>
              </a:ext>
            </a:extLst>
          </p:cNvPr>
          <p:cNvCxnSpPr>
            <a:cxnSpLocks/>
          </p:cNvCxnSpPr>
          <p:nvPr/>
        </p:nvCxnSpPr>
        <p:spPr>
          <a:xfrm rot="5400000">
            <a:off x="3125294" y="4129680"/>
            <a:ext cx="379659" cy="271916"/>
          </a:xfrm>
          <a:prstGeom prst="bentConnector3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D23D9DAD-A752-FBE1-821F-A178C4CA0641}"/>
              </a:ext>
            </a:extLst>
          </p:cNvPr>
          <p:cNvGrpSpPr/>
          <p:nvPr/>
        </p:nvGrpSpPr>
        <p:grpSpPr>
          <a:xfrm>
            <a:off x="7930367" y="3211127"/>
            <a:ext cx="1513991" cy="836548"/>
            <a:chOff x="6787366" y="2770563"/>
            <a:chExt cx="1513991" cy="836548"/>
          </a:xfrm>
        </p:grpSpPr>
        <p:pic>
          <p:nvPicPr>
            <p:cNvPr id="175" name="Grafik 174">
              <a:extLst>
                <a:ext uri="{FF2B5EF4-FFF2-40B4-BE49-F238E27FC236}">
                  <a16:creationId xmlns:a16="http://schemas.microsoft.com/office/drawing/2014/main" id="{A1D73226-FC23-B05E-A7E6-81BA750FA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7729509" y="2770563"/>
              <a:ext cx="571848" cy="391697"/>
            </a:xfrm>
            <a:prstGeom prst="rect">
              <a:avLst/>
            </a:prstGeom>
          </p:spPr>
        </p:pic>
        <p:cxnSp>
          <p:nvCxnSpPr>
            <p:cNvPr id="176" name="Verbinder: gewinkelt 175">
              <a:extLst>
                <a:ext uri="{FF2B5EF4-FFF2-40B4-BE49-F238E27FC236}">
                  <a16:creationId xmlns:a16="http://schemas.microsoft.com/office/drawing/2014/main" id="{AD83A7E3-066E-B284-92CB-8BC82BB6315B}"/>
                </a:ext>
              </a:extLst>
            </p:cNvPr>
            <p:cNvCxnSpPr>
              <a:cxnSpLocks/>
              <a:stCxn id="182" idx="0"/>
              <a:endCxn id="175" idx="3"/>
            </p:cNvCxnSpPr>
            <p:nvPr/>
          </p:nvCxnSpPr>
          <p:spPr>
            <a:xfrm rot="5400000" flipH="1" flipV="1">
              <a:off x="7227585" y="3105187"/>
              <a:ext cx="640698" cy="363149"/>
            </a:xfrm>
            <a:prstGeom prst="bentConnector2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feld 176">
              <a:extLst>
                <a:ext uri="{FF2B5EF4-FFF2-40B4-BE49-F238E27FC236}">
                  <a16:creationId xmlns:a16="http://schemas.microsoft.com/office/drawing/2014/main" id="{D653E248-7B61-E8EC-449C-49A69D990B2E}"/>
                </a:ext>
              </a:extLst>
            </p:cNvPr>
            <p:cNvSpPr txBox="1"/>
            <p:nvPr/>
          </p:nvSpPr>
          <p:spPr>
            <a:xfrm>
              <a:off x="6787366" y="3220355"/>
              <a:ext cx="585417" cy="246221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000" b="1" dirty="0"/>
                <a:t>~ 130°C</a:t>
              </a:r>
            </a:p>
          </p:txBody>
        </p: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3A3175E8-FEED-C52F-A109-115AE2B07ED6}"/>
              </a:ext>
            </a:extLst>
          </p:cNvPr>
          <p:cNvGrpSpPr/>
          <p:nvPr/>
        </p:nvGrpSpPr>
        <p:grpSpPr>
          <a:xfrm>
            <a:off x="9424465" y="3119520"/>
            <a:ext cx="585417" cy="1156879"/>
            <a:chOff x="8281464" y="3218460"/>
            <a:chExt cx="585417" cy="761690"/>
          </a:xfrm>
        </p:grpSpPr>
        <p:cxnSp>
          <p:nvCxnSpPr>
            <p:cNvPr id="179" name="Verbinder: gewinkelt 178">
              <a:extLst>
                <a:ext uri="{FF2B5EF4-FFF2-40B4-BE49-F238E27FC236}">
                  <a16:creationId xmlns:a16="http://schemas.microsoft.com/office/drawing/2014/main" id="{D84CC28B-1C03-7ED0-78A3-94619382B40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194237" y="3522759"/>
              <a:ext cx="564511" cy="350272"/>
            </a:xfrm>
            <a:prstGeom prst="bentConnector3">
              <a:avLst>
                <a:gd name="adj1" fmla="val -1233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feld 179">
              <a:extLst>
                <a:ext uri="{FF2B5EF4-FFF2-40B4-BE49-F238E27FC236}">
                  <a16:creationId xmlns:a16="http://schemas.microsoft.com/office/drawing/2014/main" id="{A62918EF-965D-D4F4-524F-4BEE1892E76C}"/>
                </a:ext>
              </a:extLst>
            </p:cNvPr>
            <p:cNvSpPr txBox="1"/>
            <p:nvPr/>
          </p:nvSpPr>
          <p:spPr>
            <a:xfrm>
              <a:off x="8281464" y="3218460"/>
              <a:ext cx="585417" cy="246221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000" b="1" dirty="0"/>
                <a:t>~ 270°C</a:t>
              </a:r>
            </a:p>
          </p:txBody>
        </p:sp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BF6FBAEE-DA93-D9C2-1979-647C49F7BB83}"/>
              </a:ext>
            </a:extLst>
          </p:cNvPr>
          <p:cNvGrpSpPr/>
          <p:nvPr/>
        </p:nvGrpSpPr>
        <p:grpSpPr>
          <a:xfrm>
            <a:off x="7946981" y="4047674"/>
            <a:ext cx="776198" cy="1728799"/>
            <a:chOff x="6803981" y="3607110"/>
            <a:chExt cx="776198" cy="1728799"/>
          </a:xfrm>
        </p:grpSpPr>
        <p:pic>
          <p:nvPicPr>
            <p:cNvPr id="182" name="Grafik 181">
              <a:extLst>
                <a:ext uri="{FF2B5EF4-FFF2-40B4-BE49-F238E27FC236}">
                  <a16:creationId xmlns:a16="http://schemas.microsoft.com/office/drawing/2014/main" id="{724D97F8-6239-896B-AEE2-BF6FA53AE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7152544" y="3607110"/>
              <a:ext cx="427635" cy="292916"/>
            </a:xfrm>
            <a:prstGeom prst="rect">
              <a:avLst/>
            </a:prstGeom>
          </p:spPr>
        </p:pic>
        <p:sp>
          <p:nvSpPr>
            <p:cNvPr id="183" name="Textfeld 182">
              <a:extLst>
                <a:ext uri="{FF2B5EF4-FFF2-40B4-BE49-F238E27FC236}">
                  <a16:creationId xmlns:a16="http://schemas.microsoft.com/office/drawing/2014/main" id="{CFFFF134-C537-E530-E048-F27F01257FC5}"/>
                </a:ext>
              </a:extLst>
            </p:cNvPr>
            <p:cNvSpPr txBox="1"/>
            <p:nvPr/>
          </p:nvSpPr>
          <p:spPr>
            <a:xfrm>
              <a:off x="6803981" y="3986685"/>
              <a:ext cx="585417" cy="246221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000" b="1" dirty="0"/>
                <a:t>~ 100°C</a:t>
              </a:r>
            </a:p>
          </p:txBody>
        </p:sp>
        <p:cxnSp>
          <p:nvCxnSpPr>
            <p:cNvPr id="184" name="Gerade Verbindung mit Pfeil 183">
              <a:extLst>
                <a:ext uri="{FF2B5EF4-FFF2-40B4-BE49-F238E27FC236}">
                  <a16:creationId xmlns:a16="http://schemas.microsoft.com/office/drawing/2014/main" id="{3FDEE98F-39B4-C61C-C7A9-74295B15C8A1}"/>
                </a:ext>
              </a:extLst>
            </p:cNvPr>
            <p:cNvCxnSpPr>
              <a:cxnSpLocks/>
              <a:endCxn id="182" idx="2"/>
            </p:cNvCxnSpPr>
            <p:nvPr/>
          </p:nvCxnSpPr>
          <p:spPr>
            <a:xfrm flipH="1" flipV="1">
              <a:off x="7366361" y="3900026"/>
              <a:ext cx="5847" cy="143588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6" name="Verbinder: gewinkelt 185">
            <a:extLst>
              <a:ext uri="{FF2B5EF4-FFF2-40B4-BE49-F238E27FC236}">
                <a16:creationId xmlns:a16="http://schemas.microsoft.com/office/drawing/2014/main" id="{08F3EF03-D9D5-7D8D-A0E7-1597F5B4F387}"/>
              </a:ext>
            </a:extLst>
          </p:cNvPr>
          <p:cNvCxnSpPr>
            <a:cxnSpLocks/>
          </p:cNvCxnSpPr>
          <p:nvPr/>
        </p:nvCxnSpPr>
        <p:spPr>
          <a:xfrm rot="5400000">
            <a:off x="4285764" y="4507907"/>
            <a:ext cx="271541" cy="173986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Verbinder: gewinkelt 186">
            <a:extLst>
              <a:ext uri="{FF2B5EF4-FFF2-40B4-BE49-F238E27FC236}">
                <a16:creationId xmlns:a16="http://schemas.microsoft.com/office/drawing/2014/main" id="{AAC474FE-FD25-B450-79F9-B4CD7ED80AF7}"/>
              </a:ext>
            </a:extLst>
          </p:cNvPr>
          <p:cNvCxnSpPr>
            <a:cxnSpLocks/>
          </p:cNvCxnSpPr>
          <p:nvPr/>
        </p:nvCxnSpPr>
        <p:spPr>
          <a:xfrm rot="5400000">
            <a:off x="5168254" y="4707894"/>
            <a:ext cx="349518" cy="15333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Verbinder: gewinkelt 187">
            <a:extLst>
              <a:ext uri="{FF2B5EF4-FFF2-40B4-BE49-F238E27FC236}">
                <a16:creationId xmlns:a16="http://schemas.microsoft.com/office/drawing/2014/main" id="{0568BB83-FC9E-E851-B334-28242252120C}"/>
              </a:ext>
            </a:extLst>
          </p:cNvPr>
          <p:cNvCxnSpPr>
            <a:cxnSpLocks/>
          </p:cNvCxnSpPr>
          <p:nvPr/>
        </p:nvCxnSpPr>
        <p:spPr>
          <a:xfrm rot="5400000">
            <a:off x="4598184" y="4580297"/>
            <a:ext cx="271541" cy="173986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Verbinder: gewinkelt 188">
            <a:extLst>
              <a:ext uri="{FF2B5EF4-FFF2-40B4-BE49-F238E27FC236}">
                <a16:creationId xmlns:a16="http://schemas.microsoft.com/office/drawing/2014/main" id="{5D1BE62E-786F-FE6B-9842-257063787A84}"/>
              </a:ext>
            </a:extLst>
          </p:cNvPr>
          <p:cNvCxnSpPr>
            <a:cxnSpLocks/>
          </p:cNvCxnSpPr>
          <p:nvPr/>
        </p:nvCxnSpPr>
        <p:spPr>
          <a:xfrm rot="5400000">
            <a:off x="3586406" y="3972106"/>
            <a:ext cx="743692" cy="504696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Verbinder: gewinkelt 189">
            <a:extLst>
              <a:ext uri="{FF2B5EF4-FFF2-40B4-BE49-F238E27FC236}">
                <a16:creationId xmlns:a16="http://schemas.microsoft.com/office/drawing/2014/main" id="{09BE653E-C5DB-F06C-AA2B-FD865666CB8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940515" y="4861101"/>
            <a:ext cx="310465" cy="257631"/>
          </a:xfrm>
          <a:prstGeom prst="bentConnector2">
            <a:avLst/>
          </a:prstGeom>
          <a:ln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Verbinder: gewinkelt 190">
            <a:extLst>
              <a:ext uri="{FF2B5EF4-FFF2-40B4-BE49-F238E27FC236}">
                <a16:creationId xmlns:a16="http://schemas.microsoft.com/office/drawing/2014/main" id="{C8131811-6F3B-FCA6-A905-7FF89C44DC6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46366" y="5116896"/>
            <a:ext cx="310465" cy="257631"/>
          </a:xfrm>
          <a:prstGeom prst="bentConnector2">
            <a:avLst/>
          </a:prstGeom>
          <a:ln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8F1D10C3-0EDF-F01B-0C27-D239203E9468}"/>
              </a:ext>
            </a:extLst>
          </p:cNvPr>
          <p:cNvGrpSpPr/>
          <p:nvPr/>
        </p:nvGrpSpPr>
        <p:grpSpPr>
          <a:xfrm>
            <a:off x="2606617" y="5361558"/>
            <a:ext cx="632289" cy="585341"/>
            <a:chOff x="1463616" y="4920994"/>
            <a:chExt cx="632289" cy="585341"/>
          </a:xfrm>
        </p:grpSpPr>
        <p:sp>
          <p:nvSpPr>
            <p:cNvPr id="193" name="Freihandform: Form 192">
              <a:extLst>
                <a:ext uri="{FF2B5EF4-FFF2-40B4-BE49-F238E27FC236}">
                  <a16:creationId xmlns:a16="http://schemas.microsoft.com/office/drawing/2014/main" id="{2905B91F-84BA-F94C-C96A-19A6DBD5A0D3}"/>
                </a:ext>
              </a:extLst>
            </p:cNvPr>
            <p:cNvSpPr/>
            <p:nvPr/>
          </p:nvSpPr>
          <p:spPr>
            <a:xfrm>
              <a:off x="1509138" y="4920994"/>
              <a:ext cx="325734" cy="311667"/>
            </a:xfrm>
            <a:custGeom>
              <a:avLst/>
              <a:gdLst>
                <a:gd name="connsiteX0" fmla="*/ 521616 w 521616"/>
                <a:gd name="connsiteY0" fmla="*/ 499621 h 499621"/>
                <a:gd name="connsiteX1" fmla="*/ 521616 w 521616"/>
                <a:gd name="connsiteY1" fmla="*/ 0 h 499621"/>
                <a:gd name="connsiteX2" fmla="*/ 0 w 521616"/>
                <a:gd name="connsiteY2" fmla="*/ 0 h 499621"/>
                <a:gd name="connsiteX3" fmla="*/ 0 w 521616"/>
                <a:gd name="connsiteY3" fmla="*/ 0 h 49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616" h="499621">
                  <a:moveTo>
                    <a:pt x="521616" y="499621"/>
                  </a:moveTo>
                  <a:lnTo>
                    <a:pt x="521616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8100" cap="sq">
              <a:solidFill>
                <a:srgbClr val="00B050"/>
              </a:solidFill>
              <a:miter lim="800000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Textfeld 193">
              <a:extLst>
                <a:ext uri="{FF2B5EF4-FFF2-40B4-BE49-F238E27FC236}">
                  <a16:creationId xmlns:a16="http://schemas.microsoft.com/office/drawing/2014/main" id="{52A1D316-94F8-7FAE-6ED9-8DDDF2E5781D}"/>
                </a:ext>
              </a:extLst>
            </p:cNvPr>
            <p:cNvSpPr txBox="1"/>
            <p:nvPr/>
          </p:nvSpPr>
          <p:spPr>
            <a:xfrm>
              <a:off x="1463616" y="5213947"/>
              <a:ext cx="632289" cy="292388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300" b="1" dirty="0"/>
                <a:t>Biogas</a:t>
              </a:r>
            </a:p>
          </p:txBody>
        </p:sp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5486E4CF-80D6-B536-07F5-4C7BA4E296BF}"/>
              </a:ext>
            </a:extLst>
          </p:cNvPr>
          <p:cNvGrpSpPr/>
          <p:nvPr/>
        </p:nvGrpSpPr>
        <p:grpSpPr>
          <a:xfrm>
            <a:off x="6457416" y="3943732"/>
            <a:ext cx="490664" cy="658866"/>
            <a:chOff x="5314416" y="3503169"/>
            <a:chExt cx="490664" cy="658866"/>
          </a:xfrm>
        </p:grpSpPr>
        <p:grpSp>
          <p:nvGrpSpPr>
            <p:cNvPr id="196" name="Gruppieren 195">
              <a:extLst>
                <a:ext uri="{FF2B5EF4-FFF2-40B4-BE49-F238E27FC236}">
                  <a16:creationId xmlns:a16="http://schemas.microsoft.com/office/drawing/2014/main" id="{301B200C-BB99-91DF-8982-46163FCBC845}"/>
                </a:ext>
              </a:extLst>
            </p:cNvPr>
            <p:cNvGrpSpPr/>
            <p:nvPr/>
          </p:nvGrpSpPr>
          <p:grpSpPr>
            <a:xfrm>
              <a:off x="5314416" y="3503169"/>
              <a:ext cx="476522" cy="326011"/>
              <a:chOff x="3341000" y="2560916"/>
              <a:chExt cx="476522" cy="326011"/>
            </a:xfrm>
          </p:grpSpPr>
          <p:sp>
            <p:nvSpPr>
              <p:cNvPr id="199" name="Freihandform: Form 53">
                <a:extLst>
                  <a:ext uri="{FF2B5EF4-FFF2-40B4-BE49-F238E27FC236}">
                    <a16:creationId xmlns:a16="http://schemas.microsoft.com/office/drawing/2014/main" id="{D2B3E4CE-A4FC-0A47-F5CA-FE236995E3F0}"/>
                  </a:ext>
                </a:extLst>
              </p:cNvPr>
              <p:cNvSpPr/>
              <p:nvPr/>
            </p:nvSpPr>
            <p:spPr>
              <a:xfrm>
                <a:off x="3341000" y="2607425"/>
                <a:ext cx="27075" cy="7751"/>
              </a:xfrm>
              <a:custGeom>
                <a:avLst/>
                <a:gdLst>
                  <a:gd name="connsiteX0" fmla="*/ 0 w 27075"/>
                  <a:gd name="connsiteY0" fmla="*/ 0 h 7751"/>
                  <a:gd name="connsiteX1" fmla="*/ 27075 w 27075"/>
                  <a:gd name="connsiteY1" fmla="*/ 0 h 7751"/>
                  <a:gd name="connsiteX2" fmla="*/ 27075 w 27075"/>
                  <a:gd name="connsiteY2" fmla="*/ 7752 h 7751"/>
                  <a:gd name="connsiteX3" fmla="*/ 0 w 27075"/>
                  <a:gd name="connsiteY3" fmla="*/ 7752 h 7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75" h="7751">
                    <a:moveTo>
                      <a:pt x="0" y="0"/>
                    </a:moveTo>
                    <a:lnTo>
                      <a:pt x="27075" y="0"/>
                    </a:lnTo>
                    <a:lnTo>
                      <a:pt x="27075" y="7752"/>
                    </a:lnTo>
                    <a:lnTo>
                      <a:pt x="0" y="7752"/>
                    </a:ln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0" name="Freihandform: Form 54">
                <a:extLst>
                  <a:ext uri="{FF2B5EF4-FFF2-40B4-BE49-F238E27FC236}">
                    <a16:creationId xmlns:a16="http://schemas.microsoft.com/office/drawing/2014/main" id="{9C9CEECE-9E62-B15B-0F15-DC824BCF8E9C}"/>
                  </a:ext>
                </a:extLst>
              </p:cNvPr>
              <p:cNvSpPr/>
              <p:nvPr/>
            </p:nvSpPr>
            <p:spPr>
              <a:xfrm>
                <a:off x="3359216" y="2573868"/>
                <a:ext cx="26452" cy="19378"/>
              </a:xfrm>
              <a:custGeom>
                <a:avLst/>
                <a:gdLst>
                  <a:gd name="connsiteX0" fmla="*/ 18796 w 26452"/>
                  <a:gd name="connsiteY0" fmla="*/ 19379 h 19378"/>
                  <a:gd name="connsiteX1" fmla="*/ 0 w 26452"/>
                  <a:gd name="connsiteY1" fmla="*/ 5608 h 19378"/>
                  <a:gd name="connsiteX2" fmla="*/ 7657 w 26452"/>
                  <a:gd name="connsiteY2" fmla="*/ 0 h 19378"/>
                  <a:gd name="connsiteX3" fmla="*/ 26452 w 26452"/>
                  <a:gd name="connsiteY3" fmla="*/ 13767 h 19378"/>
                  <a:gd name="connsiteX4" fmla="*/ 18796 w 26452"/>
                  <a:gd name="connsiteY4" fmla="*/ 19379 h 1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52" h="19378">
                    <a:moveTo>
                      <a:pt x="18796" y="19379"/>
                    </a:moveTo>
                    <a:lnTo>
                      <a:pt x="0" y="5608"/>
                    </a:lnTo>
                    <a:lnTo>
                      <a:pt x="7657" y="0"/>
                    </a:lnTo>
                    <a:lnTo>
                      <a:pt x="26452" y="13767"/>
                    </a:lnTo>
                    <a:lnTo>
                      <a:pt x="18796" y="19379"/>
                    </a:ln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1" name="Freihandform: Form 55">
                <a:extLst>
                  <a:ext uri="{FF2B5EF4-FFF2-40B4-BE49-F238E27FC236}">
                    <a16:creationId xmlns:a16="http://schemas.microsoft.com/office/drawing/2014/main" id="{281CA01A-E86A-D90F-1584-49B8755F3C35}"/>
                  </a:ext>
                </a:extLst>
              </p:cNvPr>
              <p:cNvSpPr/>
              <p:nvPr/>
            </p:nvSpPr>
            <p:spPr>
              <a:xfrm>
                <a:off x="3378905" y="2588492"/>
                <a:ext cx="64980" cy="46509"/>
              </a:xfrm>
              <a:custGeom>
                <a:avLst/>
                <a:gdLst>
                  <a:gd name="connsiteX0" fmla="*/ 64980 w 64980"/>
                  <a:gd name="connsiteY0" fmla="*/ 23255 h 46509"/>
                  <a:gd name="connsiteX1" fmla="*/ 32490 w 64980"/>
                  <a:gd name="connsiteY1" fmla="*/ 46510 h 46509"/>
                  <a:gd name="connsiteX2" fmla="*/ 0 w 64980"/>
                  <a:gd name="connsiteY2" fmla="*/ 23255 h 46509"/>
                  <a:gd name="connsiteX3" fmla="*/ 32490 w 64980"/>
                  <a:gd name="connsiteY3" fmla="*/ 0 h 46509"/>
                  <a:gd name="connsiteX4" fmla="*/ 64980 w 64980"/>
                  <a:gd name="connsiteY4" fmla="*/ 23255 h 4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80" h="46509">
                    <a:moveTo>
                      <a:pt x="64980" y="23255"/>
                    </a:moveTo>
                    <a:cubicBezTo>
                      <a:pt x="64980" y="36098"/>
                      <a:pt x="50434" y="46510"/>
                      <a:pt x="32490" y="46510"/>
                    </a:cubicBezTo>
                    <a:cubicBezTo>
                      <a:pt x="14546" y="46510"/>
                      <a:pt x="0" y="36098"/>
                      <a:pt x="0" y="23255"/>
                    </a:cubicBezTo>
                    <a:cubicBezTo>
                      <a:pt x="0" y="10412"/>
                      <a:pt x="14546" y="0"/>
                      <a:pt x="32490" y="0"/>
                    </a:cubicBezTo>
                    <a:cubicBezTo>
                      <a:pt x="50434" y="0"/>
                      <a:pt x="64980" y="10412"/>
                      <a:pt x="64980" y="232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2" name="Freihandform: Form 56">
                <a:extLst>
                  <a:ext uri="{FF2B5EF4-FFF2-40B4-BE49-F238E27FC236}">
                    <a16:creationId xmlns:a16="http://schemas.microsoft.com/office/drawing/2014/main" id="{1B96A27B-C774-B94C-8BBA-2199555D17E5}"/>
                  </a:ext>
                </a:extLst>
              </p:cNvPr>
              <p:cNvSpPr/>
              <p:nvPr/>
            </p:nvSpPr>
            <p:spPr>
              <a:xfrm>
                <a:off x="3405980" y="2560916"/>
                <a:ext cx="10830" cy="19378"/>
              </a:xfrm>
              <a:custGeom>
                <a:avLst/>
                <a:gdLst>
                  <a:gd name="connsiteX0" fmla="*/ 0 w 10830"/>
                  <a:gd name="connsiteY0" fmla="*/ 0 h 19378"/>
                  <a:gd name="connsiteX1" fmla="*/ 10830 w 10830"/>
                  <a:gd name="connsiteY1" fmla="*/ 0 h 19378"/>
                  <a:gd name="connsiteX2" fmla="*/ 10830 w 10830"/>
                  <a:gd name="connsiteY2" fmla="*/ 19379 h 19378"/>
                  <a:gd name="connsiteX3" fmla="*/ 0 w 10830"/>
                  <a:gd name="connsiteY3" fmla="*/ 19379 h 1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0" h="19378">
                    <a:moveTo>
                      <a:pt x="0" y="0"/>
                    </a:moveTo>
                    <a:lnTo>
                      <a:pt x="10830" y="0"/>
                    </a:lnTo>
                    <a:lnTo>
                      <a:pt x="10830" y="19379"/>
                    </a:lnTo>
                    <a:lnTo>
                      <a:pt x="0" y="19379"/>
                    </a:ln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3" name="Freihandform: Form 57">
                <a:extLst>
                  <a:ext uri="{FF2B5EF4-FFF2-40B4-BE49-F238E27FC236}">
                    <a16:creationId xmlns:a16="http://schemas.microsoft.com/office/drawing/2014/main" id="{22F4CABC-7E2E-F8C6-997A-2AE56E1B7AD6}"/>
                  </a:ext>
                </a:extLst>
              </p:cNvPr>
              <p:cNvSpPr/>
              <p:nvPr/>
            </p:nvSpPr>
            <p:spPr>
              <a:xfrm>
                <a:off x="3454715" y="2607425"/>
                <a:ext cx="27075" cy="7751"/>
              </a:xfrm>
              <a:custGeom>
                <a:avLst/>
                <a:gdLst>
                  <a:gd name="connsiteX0" fmla="*/ 0 w 27075"/>
                  <a:gd name="connsiteY0" fmla="*/ 0 h 7751"/>
                  <a:gd name="connsiteX1" fmla="*/ 27075 w 27075"/>
                  <a:gd name="connsiteY1" fmla="*/ 0 h 7751"/>
                  <a:gd name="connsiteX2" fmla="*/ 27075 w 27075"/>
                  <a:gd name="connsiteY2" fmla="*/ 7752 h 7751"/>
                  <a:gd name="connsiteX3" fmla="*/ 0 w 27075"/>
                  <a:gd name="connsiteY3" fmla="*/ 7752 h 7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75" h="7751">
                    <a:moveTo>
                      <a:pt x="0" y="0"/>
                    </a:moveTo>
                    <a:lnTo>
                      <a:pt x="27075" y="0"/>
                    </a:lnTo>
                    <a:lnTo>
                      <a:pt x="27075" y="7752"/>
                    </a:lnTo>
                    <a:lnTo>
                      <a:pt x="0" y="7752"/>
                    </a:ln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4" name="Freihandform: Form 58">
                <a:extLst>
                  <a:ext uri="{FF2B5EF4-FFF2-40B4-BE49-F238E27FC236}">
                    <a16:creationId xmlns:a16="http://schemas.microsoft.com/office/drawing/2014/main" id="{8F7AC8A5-469B-3666-5C72-A6ED9CE371F0}"/>
                  </a:ext>
                </a:extLst>
              </p:cNvPr>
              <p:cNvSpPr/>
              <p:nvPr/>
            </p:nvSpPr>
            <p:spPr>
              <a:xfrm>
                <a:off x="3437122" y="2573868"/>
                <a:ext cx="26452" cy="19378"/>
              </a:xfrm>
              <a:custGeom>
                <a:avLst/>
                <a:gdLst>
                  <a:gd name="connsiteX0" fmla="*/ 7657 w 26452"/>
                  <a:gd name="connsiteY0" fmla="*/ 19379 h 19378"/>
                  <a:gd name="connsiteX1" fmla="*/ 26452 w 26452"/>
                  <a:gd name="connsiteY1" fmla="*/ 5608 h 19378"/>
                  <a:gd name="connsiteX2" fmla="*/ 18796 w 26452"/>
                  <a:gd name="connsiteY2" fmla="*/ 0 h 19378"/>
                  <a:gd name="connsiteX3" fmla="*/ 0 w 26452"/>
                  <a:gd name="connsiteY3" fmla="*/ 13767 h 19378"/>
                  <a:gd name="connsiteX4" fmla="*/ 7657 w 26452"/>
                  <a:gd name="connsiteY4" fmla="*/ 19379 h 1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52" h="19378">
                    <a:moveTo>
                      <a:pt x="7657" y="19379"/>
                    </a:moveTo>
                    <a:lnTo>
                      <a:pt x="26452" y="5608"/>
                    </a:lnTo>
                    <a:lnTo>
                      <a:pt x="18796" y="0"/>
                    </a:lnTo>
                    <a:lnTo>
                      <a:pt x="0" y="13767"/>
                    </a:lnTo>
                    <a:lnTo>
                      <a:pt x="7657" y="19379"/>
                    </a:ln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5" name="Freihandform: Form 59">
                <a:extLst>
                  <a:ext uri="{FF2B5EF4-FFF2-40B4-BE49-F238E27FC236}">
                    <a16:creationId xmlns:a16="http://schemas.microsoft.com/office/drawing/2014/main" id="{7FA83A7B-A6D5-18DC-459D-86FDCB2C5268}"/>
                  </a:ext>
                </a:extLst>
              </p:cNvPr>
              <p:cNvSpPr/>
              <p:nvPr/>
            </p:nvSpPr>
            <p:spPr>
              <a:xfrm>
                <a:off x="3359216" y="2629800"/>
                <a:ext cx="26452" cy="19378"/>
              </a:xfrm>
              <a:custGeom>
                <a:avLst/>
                <a:gdLst>
                  <a:gd name="connsiteX0" fmla="*/ 18796 w 26452"/>
                  <a:gd name="connsiteY0" fmla="*/ 0 h 19378"/>
                  <a:gd name="connsiteX1" fmla="*/ 0 w 26452"/>
                  <a:gd name="connsiteY1" fmla="*/ 13771 h 19378"/>
                  <a:gd name="connsiteX2" fmla="*/ 7657 w 26452"/>
                  <a:gd name="connsiteY2" fmla="*/ 19379 h 19378"/>
                  <a:gd name="connsiteX3" fmla="*/ 26452 w 26452"/>
                  <a:gd name="connsiteY3" fmla="*/ 5612 h 19378"/>
                  <a:gd name="connsiteX4" fmla="*/ 18796 w 26452"/>
                  <a:gd name="connsiteY4" fmla="*/ 0 h 1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52" h="19378">
                    <a:moveTo>
                      <a:pt x="18796" y="0"/>
                    </a:moveTo>
                    <a:lnTo>
                      <a:pt x="0" y="13771"/>
                    </a:lnTo>
                    <a:lnTo>
                      <a:pt x="7657" y="19379"/>
                    </a:lnTo>
                    <a:lnTo>
                      <a:pt x="26452" y="5612"/>
                    </a:lnTo>
                    <a:lnTo>
                      <a:pt x="1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6" name="Freihandform: Form 60">
                <a:extLst>
                  <a:ext uri="{FF2B5EF4-FFF2-40B4-BE49-F238E27FC236}">
                    <a16:creationId xmlns:a16="http://schemas.microsoft.com/office/drawing/2014/main" id="{8B40F610-EAC5-8A86-75E5-9E18F763149A}"/>
                  </a:ext>
                </a:extLst>
              </p:cNvPr>
              <p:cNvSpPr/>
              <p:nvPr/>
            </p:nvSpPr>
            <p:spPr>
              <a:xfrm>
                <a:off x="3405980" y="2642753"/>
                <a:ext cx="10830" cy="19378"/>
              </a:xfrm>
              <a:custGeom>
                <a:avLst/>
                <a:gdLst>
                  <a:gd name="connsiteX0" fmla="*/ 0 w 10830"/>
                  <a:gd name="connsiteY0" fmla="*/ 0 h 19378"/>
                  <a:gd name="connsiteX1" fmla="*/ 10830 w 10830"/>
                  <a:gd name="connsiteY1" fmla="*/ 0 h 19378"/>
                  <a:gd name="connsiteX2" fmla="*/ 10830 w 10830"/>
                  <a:gd name="connsiteY2" fmla="*/ 19379 h 19378"/>
                  <a:gd name="connsiteX3" fmla="*/ 0 w 10830"/>
                  <a:gd name="connsiteY3" fmla="*/ 19379 h 1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30" h="19378">
                    <a:moveTo>
                      <a:pt x="0" y="0"/>
                    </a:moveTo>
                    <a:lnTo>
                      <a:pt x="10830" y="0"/>
                    </a:lnTo>
                    <a:lnTo>
                      <a:pt x="10830" y="19379"/>
                    </a:lnTo>
                    <a:lnTo>
                      <a:pt x="0" y="19379"/>
                    </a:ln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7" name="Freihandform: Form 61">
                <a:extLst>
                  <a:ext uri="{FF2B5EF4-FFF2-40B4-BE49-F238E27FC236}">
                    <a16:creationId xmlns:a16="http://schemas.microsoft.com/office/drawing/2014/main" id="{BEE436D8-8D56-398E-EA73-D79F111999A4}"/>
                  </a:ext>
                </a:extLst>
              </p:cNvPr>
              <p:cNvSpPr/>
              <p:nvPr/>
            </p:nvSpPr>
            <p:spPr>
              <a:xfrm>
                <a:off x="3437122" y="2629800"/>
                <a:ext cx="26452" cy="19378"/>
              </a:xfrm>
              <a:custGeom>
                <a:avLst/>
                <a:gdLst>
                  <a:gd name="connsiteX0" fmla="*/ 7657 w 26452"/>
                  <a:gd name="connsiteY0" fmla="*/ 0 h 19378"/>
                  <a:gd name="connsiteX1" fmla="*/ 26452 w 26452"/>
                  <a:gd name="connsiteY1" fmla="*/ 13771 h 19378"/>
                  <a:gd name="connsiteX2" fmla="*/ 18796 w 26452"/>
                  <a:gd name="connsiteY2" fmla="*/ 19379 h 19378"/>
                  <a:gd name="connsiteX3" fmla="*/ 0 w 26452"/>
                  <a:gd name="connsiteY3" fmla="*/ 5612 h 19378"/>
                  <a:gd name="connsiteX4" fmla="*/ 7657 w 26452"/>
                  <a:gd name="connsiteY4" fmla="*/ 0 h 1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52" h="19378">
                    <a:moveTo>
                      <a:pt x="7657" y="0"/>
                    </a:moveTo>
                    <a:lnTo>
                      <a:pt x="26452" y="13771"/>
                    </a:lnTo>
                    <a:lnTo>
                      <a:pt x="18796" y="19379"/>
                    </a:lnTo>
                    <a:lnTo>
                      <a:pt x="0" y="5612"/>
                    </a:lnTo>
                    <a:lnTo>
                      <a:pt x="76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8" name="Freihandform: Form 62">
                <a:extLst>
                  <a:ext uri="{FF2B5EF4-FFF2-40B4-BE49-F238E27FC236}">
                    <a16:creationId xmlns:a16="http://schemas.microsoft.com/office/drawing/2014/main" id="{ED40D045-B09C-7ABA-4CB3-CB413724574F}"/>
                  </a:ext>
                </a:extLst>
              </p:cNvPr>
              <p:cNvSpPr/>
              <p:nvPr/>
            </p:nvSpPr>
            <p:spPr>
              <a:xfrm>
                <a:off x="3567083" y="2692289"/>
                <a:ext cx="92586" cy="37261"/>
              </a:xfrm>
              <a:custGeom>
                <a:avLst/>
                <a:gdLst>
                  <a:gd name="connsiteX0" fmla="*/ 0 w 92586"/>
                  <a:gd name="connsiteY0" fmla="*/ 37262 h 37261"/>
                  <a:gd name="connsiteX1" fmla="*/ 92586 w 92586"/>
                  <a:gd name="connsiteY1" fmla="*/ 37262 h 37261"/>
                  <a:gd name="connsiteX2" fmla="*/ 85909 w 92586"/>
                  <a:gd name="connsiteY2" fmla="*/ 0 h 37261"/>
                  <a:gd name="connsiteX3" fmla="*/ 6677 w 92586"/>
                  <a:gd name="connsiteY3" fmla="*/ 0 h 37261"/>
                  <a:gd name="connsiteX4" fmla="*/ 0 w 92586"/>
                  <a:gd name="connsiteY4" fmla="*/ 37262 h 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586" h="37261">
                    <a:moveTo>
                      <a:pt x="0" y="37262"/>
                    </a:moveTo>
                    <a:lnTo>
                      <a:pt x="92586" y="37262"/>
                    </a:lnTo>
                    <a:lnTo>
                      <a:pt x="85909" y="0"/>
                    </a:lnTo>
                    <a:lnTo>
                      <a:pt x="6677" y="0"/>
                    </a:lnTo>
                    <a:lnTo>
                      <a:pt x="0" y="37262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9" name="Freihandform: Form 63">
                <a:extLst>
                  <a:ext uri="{FF2B5EF4-FFF2-40B4-BE49-F238E27FC236}">
                    <a16:creationId xmlns:a16="http://schemas.microsoft.com/office/drawing/2014/main" id="{301C4E7C-9241-D243-07E5-80820BB2C26A}"/>
                  </a:ext>
                </a:extLst>
              </p:cNvPr>
              <p:cNvSpPr/>
              <p:nvPr/>
            </p:nvSpPr>
            <p:spPr>
              <a:xfrm>
                <a:off x="3666167" y="2643950"/>
                <a:ext cx="82682" cy="32835"/>
              </a:xfrm>
              <a:custGeom>
                <a:avLst/>
                <a:gdLst>
                  <a:gd name="connsiteX0" fmla="*/ 5881 w 82682"/>
                  <a:gd name="connsiteY0" fmla="*/ 32836 h 32835"/>
                  <a:gd name="connsiteX1" fmla="*/ 82682 w 82682"/>
                  <a:gd name="connsiteY1" fmla="*/ 32836 h 32835"/>
                  <a:gd name="connsiteX2" fmla="*/ 62040 w 82682"/>
                  <a:gd name="connsiteY2" fmla="*/ 0 h 32835"/>
                  <a:gd name="connsiteX3" fmla="*/ 0 w 82682"/>
                  <a:gd name="connsiteY3" fmla="*/ 0 h 32835"/>
                  <a:gd name="connsiteX4" fmla="*/ 5881 w 82682"/>
                  <a:gd name="connsiteY4" fmla="*/ 32836 h 32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682" h="32835">
                    <a:moveTo>
                      <a:pt x="5881" y="32836"/>
                    </a:moveTo>
                    <a:lnTo>
                      <a:pt x="82682" y="32836"/>
                    </a:lnTo>
                    <a:lnTo>
                      <a:pt x="62040" y="0"/>
                    </a:lnTo>
                    <a:lnTo>
                      <a:pt x="0" y="0"/>
                    </a:lnTo>
                    <a:lnTo>
                      <a:pt x="5881" y="32836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0" name="Freihandform: Form 64">
                <a:extLst>
                  <a:ext uri="{FF2B5EF4-FFF2-40B4-BE49-F238E27FC236}">
                    <a16:creationId xmlns:a16="http://schemas.microsoft.com/office/drawing/2014/main" id="{9FACBCA0-D192-CBEE-487F-061F4C210CCD}"/>
                  </a:ext>
                </a:extLst>
              </p:cNvPr>
              <p:cNvSpPr/>
              <p:nvPr/>
            </p:nvSpPr>
            <p:spPr>
              <a:xfrm>
                <a:off x="3674825" y="2692289"/>
                <a:ext cx="107201" cy="37261"/>
              </a:xfrm>
              <a:custGeom>
                <a:avLst/>
                <a:gdLst>
                  <a:gd name="connsiteX0" fmla="*/ 6677 w 107201"/>
                  <a:gd name="connsiteY0" fmla="*/ 37262 h 37261"/>
                  <a:gd name="connsiteX1" fmla="*/ 107201 w 107201"/>
                  <a:gd name="connsiteY1" fmla="*/ 37262 h 37261"/>
                  <a:gd name="connsiteX2" fmla="*/ 83776 w 107201"/>
                  <a:gd name="connsiteY2" fmla="*/ 0 h 37261"/>
                  <a:gd name="connsiteX3" fmla="*/ 0 w 107201"/>
                  <a:gd name="connsiteY3" fmla="*/ 0 h 37261"/>
                  <a:gd name="connsiteX4" fmla="*/ 6677 w 107201"/>
                  <a:gd name="connsiteY4" fmla="*/ 37262 h 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01" h="37261">
                    <a:moveTo>
                      <a:pt x="6677" y="37262"/>
                    </a:moveTo>
                    <a:lnTo>
                      <a:pt x="107201" y="37262"/>
                    </a:lnTo>
                    <a:lnTo>
                      <a:pt x="83776" y="0"/>
                    </a:lnTo>
                    <a:lnTo>
                      <a:pt x="0" y="0"/>
                    </a:lnTo>
                    <a:lnTo>
                      <a:pt x="6677" y="37262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1" name="Freihandform: Form 65">
                <a:extLst>
                  <a:ext uri="{FF2B5EF4-FFF2-40B4-BE49-F238E27FC236}">
                    <a16:creationId xmlns:a16="http://schemas.microsoft.com/office/drawing/2014/main" id="{FF7D0863-80FB-71BC-93E4-2EB2C0D6E1C5}"/>
                  </a:ext>
                </a:extLst>
              </p:cNvPr>
              <p:cNvSpPr/>
              <p:nvPr/>
            </p:nvSpPr>
            <p:spPr>
              <a:xfrm>
                <a:off x="3684280" y="2745054"/>
                <a:ext cx="133242" cy="41319"/>
              </a:xfrm>
              <a:custGeom>
                <a:avLst/>
                <a:gdLst>
                  <a:gd name="connsiteX0" fmla="*/ 0 w 133242"/>
                  <a:gd name="connsiteY0" fmla="*/ 0 h 41319"/>
                  <a:gd name="connsiteX1" fmla="*/ 7397 w 133242"/>
                  <a:gd name="connsiteY1" fmla="*/ 41320 h 41319"/>
                  <a:gd name="connsiteX2" fmla="*/ 133237 w 133242"/>
                  <a:gd name="connsiteY2" fmla="*/ 41320 h 41319"/>
                  <a:gd name="connsiteX3" fmla="*/ 133237 w 133242"/>
                  <a:gd name="connsiteY3" fmla="*/ 40952 h 41319"/>
                  <a:gd name="connsiteX4" fmla="*/ 133242 w 133242"/>
                  <a:gd name="connsiteY4" fmla="*/ 40952 h 41319"/>
                  <a:gd name="connsiteX5" fmla="*/ 107494 w 133242"/>
                  <a:gd name="connsiteY5" fmla="*/ 0 h 41319"/>
                  <a:gd name="connsiteX6" fmla="*/ 0 w 133242"/>
                  <a:gd name="connsiteY6" fmla="*/ 0 h 4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242" h="41319">
                    <a:moveTo>
                      <a:pt x="0" y="0"/>
                    </a:moveTo>
                    <a:lnTo>
                      <a:pt x="7397" y="41320"/>
                    </a:lnTo>
                    <a:lnTo>
                      <a:pt x="133237" y="41320"/>
                    </a:lnTo>
                    <a:lnTo>
                      <a:pt x="133237" y="40952"/>
                    </a:lnTo>
                    <a:lnTo>
                      <a:pt x="133242" y="40952"/>
                    </a:lnTo>
                    <a:lnTo>
                      <a:pt x="1074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2" name="Freihandform: Form 66">
                <a:extLst>
                  <a:ext uri="{FF2B5EF4-FFF2-40B4-BE49-F238E27FC236}">
                    <a16:creationId xmlns:a16="http://schemas.microsoft.com/office/drawing/2014/main" id="{4A5FCC32-D703-2F1B-40AF-165831F605AD}"/>
                  </a:ext>
                </a:extLst>
              </p:cNvPr>
              <p:cNvSpPr/>
              <p:nvPr/>
            </p:nvSpPr>
            <p:spPr>
              <a:xfrm>
                <a:off x="3576532" y="2643950"/>
                <a:ext cx="73682" cy="32835"/>
              </a:xfrm>
              <a:custGeom>
                <a:avLst/>
                <a:gdLst>
                  <a:gd name="connsiteX0" fmla="*/ 0 w 73682"/>
                  <a:gd name="connsiteY0" fmla="*/ 32836 h 32835"/>
                  <a:gd name="connsiteX1" fmla="*/ 73682 w 73682"/>
                  <a:gd name="connsiteY1" fmla="*/ 32836 h 32835"/>
                  <a:gd name="connsiteX2" fmla="*/ 67802 w 73682"/>
                  <a:gd name="connsiteY2" fmla="*/ 0 h 32835"/>
                  <a:gd name="connsiteX3" fmla="*/ 5881 w 73682"/>
                  <a:gd name="connsiteY3" fmla="*/ 0 h 32835"/>
                  <a:gd name="connsiteX4" fmla="*/ 0 w 73682"/>
                  <a:gd name="connsiteY4" fmla="*/ 32836 h 32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82" h="32835">
                    <a:moveTo>
                      <a:pt x="0" y="32836"/>
                    </a:moveTo>
                    <a:lnTo>
                      <a:pt x="73682" y="32836"/>
                    </a:lnTo>
                    <a:lnTo>
                      <a:pt x="67802" y="0"/>
                    </a:lnTo>
                    <a:lnTo>
                      <a:pt x="5881" y="0"/>
                    </a:lnTo>
                    <a:lnTo>
                      <a:pt x="0" y="32836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3" name="Freihandform: Form 67">
                <a:extLst>
                  <a:ext uri="{FF2B5EF4-FFF2-40B4-BE49-F238E27FC236}">
                    <a16:creationId xmlns:a16="http://schemas.microsoft.com/office/drawing/2014/main" id="{52F031EB-741F-16BE-F3FD-37A865FA4F3F}"/>
                  </a:ext>
                </a:extLst>
              </p:cNvPr>
              <p:cNvSpPr/>
              <p:nvPr/>
            </p:nvSpPr>
            <p:spPr>
              <a:xfrm>
                <a:off x="3409229" y="2801877"/>
                <a:ext cx="408287" cy="85050"/>
              </a:xfrm>
              <a:custGeom>
                <a:avLst/>
                <a:gdLst>
                  <a:gd name="connsiteX0" fmla="*/ 408288 w 408287"/>
                  <a:gd name="connsiteY0" fmla="*/ 24720 h 85050"/>
                  <a:gd name="connsiteX1" fmla="*/ 408288 w 408287"/>
                  <a:gd name="connsiteY1" fmla="*/ 0 h 85050"/>
                  <a:gd name="connsiteX2" fmla="*/ 0 w 408287"/>
                  <a:gd name="connsiteY2" fmla="*/ 0 h 85050"/>
                  <a:gd name="connsiteX3" fmla="*/ 0 w 408287"/>
                  <a:gd name="connsiteY3" fmla="*/ 24720 h 85050"/>
                  <a:gd name="connsiteX4" fmla="*/ 187902 w 408287"/>
                  <a:gd name="connsiteY4" fmla="*/ 24720 h 85050"/>
                  <a:gd name="connsiteX5" fmla="*/ 187902 w 408287"/>
                  <a:gd name="connsiteY5" fmla="*/ 61796 h 85050"/>
                  <a:gd name="connsiteX6" fmla="*/ 130426 w 408287"/>
                  <a:gd name="connsiteY6" fmla="*/ 61796 h 85050"/>
                  <a:gd name="connsiteX7" fmla="*/ 130426 w 408287"/>
                  <a:gd name="connsiteY7" fmla="*/ 85050 h 85050"/>
                  <a:gd name="connsiteX8" fmla="*/ 277862 w 408287"/>
                  <a:gd name="connsiteY8" fmla="*/ 85050 h 85050"/>
                  <a:gd name="connsiteX9" fmla="*/ 277862 w 408287"/>
                  <a:gd name="connsiteY9" fmla="*/ 61796 h 85050"/>
                  <a:gd name="connsiteX10" fmla="*/ 220392 w 408287"/>
                  <a:gd name="connsiteY10" fmla="*/ 61796 h 85050"/>
                  <a:gd name="connsiteX11" fmla="*/ 220392 w 408287"/>
                  <a:gd name="connsiteY11" fmla="*/ 24720 h 85050"/>
                  <a:gd name="connsiteX12" fmla="*/ 408288 w 408287"/>
                  <a:gd name="connsiteY12" fmla="*/ 24720 h 8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8287" h="85050">
                    <a:moveTo>
                      <a:pt x="408288" y="24720"/>
                    </a:moveTo>
                    <a:lnTo>
                      <a:pt x="408288" y="0"/>
                    </a:lnTo>
                    <a:lnTo>
                      <a:pt x="0" y="0"/>
                    </a:lnTo>
                    <a:lnTo>
                      <a:pt x="0" y="24720"/>
                    </a:lnTo>
                    <a:lnTo>
                      <a:pt x="187902" y="24720"/>
                    </a:lnTo>
                    <a:lnTo>
                      <a:pt x="187902" y="61796"/>
                    </a:lnTo>
                    <a:lnTo>
                      <a:pt x="130426" y="61796"/>
                    </a:lnTo>
                    <a:lnTo>
                      <a:pt x="130426" y="85050"/>
                    </a:lnTo>
                    <a:lnTo>
                      <a:pt x="277862" y="85050"/>
                    </a:lnTo>
                    <a:lnTo>
                      <a:pt x="277862" y="61796"/>
                    </a:lnTo>
                    <a:lnTo>
                      <a:pt x="220392" y="61796"/>
                    </a:lnTo>
                    <a:lnTo>
                      <a:pt x="220392" y="24720"/>
                    </a:lnTo>
                    <a:lnTo>
                      <a:pt x="408288" y="24720"/>
                    </a:lnTo>
                    <a:close/>
                  </a:path>
                </a:pathLst>
              </a:custGeom>
              <a:solidFill>
                <a:srgbClr val="000000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4" name="Freihandform: Form 68">
                <a:extLst>
                  <a:ext uri="{FF2B5EF4-FFF2-40B4-BE49-F238E27FC236}">
                    <a16:creationId xmlns:a16="http://schemas.microsoft.com/office/drawing/2014/main" id="{EED4D514-8FC9-5E2D-B395-D0ABB395AADB}"/>
                  </a:ext>
                </a:extLst>
              </p:cNvPr>
              <p:cNvSpPr/>
              <p:nvPr/>
            </p:nvSpPr>
            <p:spPr>
              <a:xfrm>
                <a:off x="3444730" y="2692289"/>
                <a:ext cx="107195" cy="37261"/>
              </a:xfrm>
              <a:custGeom>
                <a:avLst/>
                <a:gdLst>
                  <a:gd name="connsiteX0" fmla="*/ 100519 w 107195"/>
                  <a:gd name="connsiteY0" fmla="*/ 37262 h 37261"/>
                  <a:gd name="connsiteX1" fmla="*/ 107196 w 107195"/>
                  <a:gd name="connsiteY1" fmla="*/ 0 h 37261"/>
                  <a:gd name="connsiteX2" fmla="*/ 23425 w 107195"/>
                  <a:gd name="connsiteY2" fmla="*/ 0 h 37261"/>
                  <a:gd name="connsiteX3" fmla="*/ 0 w 107195"/>
                  <a:gd name="connsiteY3" fmla="*/ 37262 h 37261"/>
                  <a:gd name="connsiteX4" fmla="*/ 100519 w 107195"/>
                  <a:gd name="connsiteY4" fmla="*/ 37262 h 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195" h="37261">
                    <a:moveTo>
                      <a:pt x="100519" y="37262"/>
                    </a:moveTo>
                    <a:lnTo>
                      <a:pt x="107196" y="0"/>
                    </a:lnTo>
                    <a:lnTo>
                      <a:pt x="23425" y="0"/>
                    </a:lnTo>
                    <a:lnTo>
                      <a:pt x="0" y="37262"/>
                    </a:lnTo>
                    <a:lnTo>
                      <a:pt x="100519" y="37262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5" name="Freihandform: Form 69">
                <a:extLst>
                  <a:ext uri="{FF2B5EF4-FFF2-40B4-BE49-F238E27FC236}">
                    <a16:creationId xmlns:a16="http://schemas.microsoft.com/office/drawing/2014/main" id="{EE00197F-F880-0AA9-E1FC-040BA6AD7463}"/>
                  </a:ext>
                </a:extLst>
              </p:cNvPr>
              <p:cNvSpPr/>
              <p:nvPr/>
            </p:nvSpPr>
            <p:spPr>
              <a:xfrm>
                <a:off x="3556908" y="2745054"/>
                <a:ext cx="112935" cy="41319"/>
              </a:xfrm>
              <a:custGeom>
                <a:avLst/>
                <a:gdLst>
                  <a:gd name="connsiteX0" fmla="*/ 112936 w 112935"/>
                  <a:gd name="connsiteY0" fmla="*/ 41320 h 41319"/>
                  <a:gd name="connsiteX1" fmla="*/ 105539 w 112935"/>
                  <a:gd name="connsiteY1" fmla="*/ 0 h 41319"/>
                  <a:gd name="connsiteX2" fmla="*/ 7402 w 112935"/>
                  <a:gd name="connsiteY2" fmla="*/ 0 h 41319"/>
                  <a:gd name="connsiteX3" fmla="*/ 0 w 112935"/>
                  <a:gd name="connsiteY3" fmla="*/ 41320 h 41319"/>
                  <a:gd name="connsiteX4" fmla="*/ 112936 w 112935"/>
                  <a:gd name="connsiteY4" fmla="*/ 41320 h 4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35" h="41319">
                    <a:moveTo>
                      <a:pt x="112936" y="41320"/>
                    </a:moveTo>
                    <a:lnTo>
                      <a:pt x="105539" y="0"/>
                    </a:lnTo>
                    <a:lnTo>
                      <a:pt x="7402" y="0"/>
                    </a:lnTo>
                    <a:lnTo>
                      <a:pt x="0" y="41320"/>
                    </a:lnTo>
                    <a:lnTo>
                      <a:pt x="112936" y="4132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6" name="Freihandform: Form 70">
                <a:extLst>
                  <a:ext uri="{FF2B5EF4-FFF2-40B4-BE49-F238E27FC236}">
                    <a16:creationId xmlns:a16="http://schemas.microsoft.com/office/drawing/2014/main" id="{CFF00C3D-D4A0-696C-3322-9839998E0A26}"/>
                  </a:ext>
                </a:extLst>
              </p:cNvPr>
              <p:cNvSpPr/>
              <p:nvPr/>
            </p:nvSpPr>
            <p:spPr>
              <a:xfrm>
                <a:off x="3409229" y="2745054"/>
                <a:ext cx="133242" cy="41319"/>
              </a:xfrm>
              <a:custGeom>
                <a:avLst/>
                <a:gdLst>
                  <a:gd name="connsiteX0" fmla="*/ 125845 w 133242"/>
                  <a:gd name="connsiteY0" fmla="*/ 41320 h 41319"/>
                  <a:gd name="connsiteX1" fmla="*/ 133242 w 133242"/>
                  <a:gd name="connsiteY1" fmla="*/ 0 h 41319"/>
                  <a:gd name="connsiteX2" fmla="*/ 25754 w 133242"/>
                  <a:gd name="connsiteY2" fmla="*/ 0 h 41319"/>
                  <a:gd name="connsiteX3" fmla="*/ 0 w 133242"/>
                  <a:gd name="connsiteY3" fmla="*/ 40952 h 41319"/>
                  <a:gd name="connsiteX4" fmla="*/ 0 w 133242"/>
                  <a:gd name="connsiteY4" fmla="*/ 41320 h 41319"/>
                  <a:gd name="connsiteX5" fmla="*/ 125845 w 133242"/>
                  <a:gd name="connsiteY5" fmla="*/ 41320 h 4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242" h="41319">
                    <a:moveTo>
                      <a:pt x="125845" y="41320"/>
                    </a:moveTo>
                    <a:lnTo>
                      <a:pt x="133242" y="0"/>
                    </a:lnTo>
                    <a:lnTo>
                      <a:pt x="25754" y="0"/>
                    </a:lnTo>
                    <a:lnTo>
                      <a:pt x="0" y="40952"/>
                    </a:lnTo>
                    <a:lnTo>
                      <a:pt x="0" y="41320"/>
                    </a:lnTo>
                    <a:lnTo>
                      <a:pt x="125845" y="4132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7" name="Freihandform: Form 71">
                <a:extLst>
                  <a:ext uri="{FF2B5EF4-FFF2-40B4-BE49-F238E27FC236}">
                    <a16:creationId xmlns:a16="http://schemas.microsoft.com/office/drawing/2014/main" id="{651D992A-ACEE-0957-FFF4-5B9121F196D5}"/>
                  </a:ext>
                </a:extLst>
              </p:cNvPr>
              <p:cNvSpPr/>
              <p:nvPr/>
            </p:nvSpPr>
            <p:spPr>
              <a:xfrm>
                <a:off x="3477902" y="2643950"/>
                <a:ext cx="82676" cy="32835"/>
              </a:xfrm>
              <a:custGeom>
                <a:avLst/>
                <a:gdLst>
                  <a:gd name="connsiteX0" fmla="*/ 76796 w 82676"/>
                  <a:gd name="connsiteY0" fmla="*/ 32836 h 32835"/>
                  <a:gd name="connsiteX1" fmla="*/ 82677 w 82676"/>
                  <a:gd name="connsiteY1" fmla="*/ 0 h 32835"/>
                  <a:gd name="connsiteX2" fmla="*/ 20648 w 82676"/>
                  <a:gd name="connsiteY2" fmla="*/ 0 h 32835"/>
                  <a:gd name="connsiteX3" fmla="*/ 0 w 82676"/>
                  <a:gd name="connsiteY3" fmla="*/ 32836 h 32835"/>
                  <a:gd name="connsiteX4" fmla="*/ 76796 w 82676"/>
                  <a:gd name="connsiteY4" fmla="*/ 32836 h 32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676" h="32835">
                    <a:moveTo>
                      <a:pt x="76796" y="32836"/>
                    </a:moveTo>
                    <a:lnTo>
                      <a:pt x="82677" y="0"/>
                    </a:lnTo>
                    <a:lnTo>
                      <a:pt x="20648" y="0"/>
                    </a:lnTo>
                    <a:lnTo>
                      <a:pt x="0" y="32836"/>
                    </a:lnTo>
                    <a:lnTo>
                      <a:pt x="76796" y="32836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cxnSp>
          <p:nvCxnSpPr>
            <p:cNvPr id="197" name="Gerade Verbindung 129">
              <a:extLst>
                <a:ext uri="{FF2B5EF4-FFF2-40B4-BE49-F238E27FC236}">
                  <a16:creationId xmlns:a16="http://schemas.microsoft.com/office/drawing/2014/main" id="{F1EDD3C1-F715-A29E-B6DE-348253E70723}"/>
                </a:ext>
              </a:extLst>
            </p:cNvPr>
            <p:cNvCxnSpPr>
              <a:cxnSpLocks/>
            </p:cNvCxnSpPr>
            <p:nvPr/>
          </p:nvCxnSpPr>
          <p:spPr>
            <a:xfrm>
              <a:off x="5385334" y="4154337"/>
              <a:ext cx="419746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131">
              <a:extLst>
                <a:ext uri="{FF2B5EF4-FFF2-40B4-BE49-F238E27FC236}">
                  <a16:creationId xmlns:a16="http://schemas.microsoft.com/office/drawing/2014/main" id="{CC3E3E78-A747-2592-4714-A18F41A02CF1}"/>
                </a:ext>
              </a:extLst>
            </p:cNvPr>
            <p:cNvCxnSpPr/>
            <p:nvPr/>
          </p:nvCxnSpPr>
          <p:spPr>
            <a:xfrm>
              <a:off x="5586788" y="3835839"/>
              <a:ext cx="0" cy="326196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6D14C904-E4AB-28A8-FCAF-51013A0E46DC}"/>
              </a:ext>
            </a:extLst>
          </p:cNvPr>
          <p:cNvGrpSpPr/>
          <p:nvPr/>
        </p:nvGrpSpPr>
        <p:grpSpPr>
          <a:xfrm>
            <a:off x="5321701" y="5758048"/>
            <a:ext cx="476522" cy="326011"/>
            <a:chOff x="3341000" y="2560916"/>
            <a:chExt cx="476522" cy="326011"/>
          </a:xfrm>
        </p:grpSpPr>
        <p:sp>
          <p:nvSpPr>
            <p:cNvPr id="219" name="Freihandform: Form 53">
              <a:extLst>
                <a:ext uri="{FF2B5EF4-FFF2-40B4-BE49-F238E27FC236}">
                  <a16:creationId xmlns:a16="http://schemas.microsoft.com/office/drawing/2014/main" id="{99B74C13-1EBF-B401-77C5-87B584D02086}"/>
                </a:ext>
              </a:extLst>
            </p:cNvPr>
            <p:cNvSpPr/>
            <p:nvPr/>
          </p:nvSpPr>
          <p:spPr>
            <a:xfrm>
              <a:off x="3341000" y="2607425"/>
              <a:ext cx="27075" cy="7751"/>
            </a:xfrm>
            <a:custGeom>
              <a:avLst/>
              <a:gdLst>
                <a:gd name="connsiteX0" fmla="*/ 0 w 27075"/>
                <a:gd name="connsiteY0" fmla="*/ 0 h 7751"/>
                <a:gd name="connsiteX1" fmla="*/ 27075 w 27075"/>
                <a:gd name="connsiteY1" fmla="*/ 0 h 7751"/>
                <a:gd name="connsiteX2" fmla="*/ 27075 w 27075"/>
                <a:gd name="connsiteY2" fmla="*/ 7752 h 7751"/>
                <a:gd name="connsiteX3" fmla="*/ 0 w 27075"/>
                <a:gd name="connsiteY3" fmla="*/ 7752 h 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75" h="7751">
                  <a:moveTo>
                    <a:pt x="0" y="0"/>
                  </a:moveTo>
                  <a:lnTo>
                    <a:pt x="27075" y="0"/>
                  </a:lnTo>
                  <a:lnTo>
                    <a:pt x="27075" y="7752"/>
                  </a:lnTo>
                  <a:lnTo>
                    <a:pt x="0" y="7752"/>
                  </a:lnTo>
                  <a:close/>
                </a:path>
              </a:pathLst>
            </a:custGeom>
            <a:solidFill>
              <a:schemeClr val="accent2"/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54">
              <a:extLst>
                <a:ext uri="{FF2B5EF4-FFF2-40B4-BE49-F238E27FC236}">
                  <a16:creationId xmlns:a16="http://schemas.microsoft.com/office/drawing/2014/main" id="{4A00C6FF-C12B-127C-A612-825872632B44}"/>
                </a:ext>
              </a:extLst>
            </p:cNvPr>
            <p:cNvSpPr/>
            <p:nvPr/>
          </p:nvSpPr>
          <p:spPr>
            <a:xfrm>
              <a:off x="3359216" y="2573868"/>
              <a:ext cx="26452" cy="19378"/>
            </a:xfrm>
            <a:custGeom>
              <a:avLst/>
              <a:gdLst>
                <a:gd name="connsiteX0" fmla="*/ 18796 w 26452"/>
                <a:gd name="connsiteY0" fmla="*/ 19379 h 19378"/>
                <a:gd name="connsiteX1" fmla="*/ 0 w 26452"/>
                <a:gd name="connsiteY1" fmla="*/ 5608 h 19378"/>
                <a:gd name="connsiteX2" fmla="*/ 7657 w 26452"/>
                <a:gd name="connsiteY2" fmla="*/ 0 h 19378"/>
                <a:gd name="connsiteX3" fmla="*/ 26452 w 26452"/>
                <a:gd name="connsiteY3" fmla="*/ 13767 h 19378"/>
                <a:gd name="connsiteX4" fmla="*/ 18796 w 26452"/>
                <a:gd name="connsiteY4" fmla="*/ 19379 h 1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" h="19378">
                  <a:moveTo>
                    <a:pt x="18796" y="19379"/>
                  </a:moveTo>
                  <a:lnTo>
                    <a:pt x="0" y="5608"/>
                  </a:lnTo>
                  <a:lnTo>
                    <a:pt x="7657" y="0"/>
                  </a:lnTo>
                  <a:lnTo>
                    <a:pt x="26452" y="13767"/>
                  </a:lnTo>
                  <a:lnTo>
                    <a:pt x="18796" y="19379"/>
                  </a:lnTo>
                  <a:close/>
                </a:path>
              </a:pathLst>
            </a:custGeom>
            <a:solidFill>
              <a:schemeClr val="accent2"/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55">
              <a:extLst>
                <a:ext uri="{FF2B5EF4-FFF2-40B4-BE49-F238E27FC236}">
                  <a16:creationId xmlns:a16="http://schemas.microsoft.com/office/drawing/2014/main" id="{7364B254-B7D3-DDE2-F870-FD8615D688F5}"/>
                </a:ext>
              </a:extLst>
            </p:cNvPr>
            <p:cNvSpPr/>
            <p:nvPr/>
          </p:nvSpPr>
          <p:spPr>
            <a:xfrm>
              <a:off x="3378905" y="2588492"/>
              <a:ext cx="64980" cy="46509"/>
            </a:xfrm>
            <a:custGeom>
              <a:avLst/>
              <a:gdLst>
                <a:gd name="connsiteX0" fmla="*/ 64980 w 64980"/>
                <a:gd name="connsiteY0" fmla="*/ 23255 h 46509"/>
                <a:gd name="connsiteX1" fmla="*/ 32490 w 64980"/>
                <a:gd name="connsiteY1" fmla="*/ 46510 h 46509"/>
                <a:gd name="connsiteX2" fmla="*/ 0 w 64980"/>
                <a:gd name="connsiteY2" fmla="*/ 23255 h 46509"/>
                <a:gd name="connsiteX3" fmla="*/ 32490 w 64980"/>
                <a:gd name="connsiteY3" fmla="*/ 0 h 46509"/>
                <a:gd name="connsiteX4" fmla="*/ 64980 w 64980"/>
                <a:gd name="connsiteY4" fmla="*/ 23255 h 4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0" h="46509">
                  <a:moveTo>
                    <a:pt x="64980" y="23255"/>
                  </a:moveTo>
                  <a:cubicBezTo>
                    <a:pt x="64980" y="36098"/>
                    <a:pt x="50434" y="46510"/>
                    <a:pt x="32490" y="46510"/>
                  </a:cubicBezTo>
                  <a:cubicBezTo>
                    <a:pt x="14546" y="46510"/>
                    <a:pt x="0" y="36098"/>
                    <a:pt x="0" y="23255"/>
                  </a:cubicBezTo>
                  <a:cubicBezTo>
                    <a:pt x="0" y="10412"/>
                    <a:pt x="14546" y="0"/>
                    <a:pt x="32490" y="0"/>
                  </a:cubicBezTo>
                  <a:cubicBezTo>
                    <a:pt x="50434" y="0"/>
                    <a:pt x="64980" y="10412"/>
                    <a:pt x="64980" y="23255"/>
                  </a:cubicBezTo>
                  <a:close/>
                </a:path>
              </a:pathLst>
            </a:custGeom>
            <a:solidFill>
              <a:schemeClr val="accent2"/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56">
              <a:extLst>
                <a:ext uri="{FF2B5EF4-FFF2-40B4-BE49-F238E27FC236}">
                  <a16:creationId xmlns:a16="http://schemas.microsoft.com/office/drawing/2014/main" id="{09517EBD-6A01-0090-FFC4-CAA752ADC07E}"/>
                </a:ext>
              </a:extLst>
            </p:cNvPr>
            <p:cNvSpPr/>
            <p:nvPr/>
          </p:nvSpPr>
          <p:spPr>
            <a:xfrm>
              <a:off x="3405980" y="2560916"/>
              <a:ext cx="10830" cy="19378"/>
            </a:xfrm>
            <a:custGeom>
              <a:avLst/>
              <a:gdLst>
                <a:gd name="connsiteX0" fmla="*/ 0 w 10830"/>
                <a:gd name="connsiteY0" fmla="*/ 0 h 19378"/>
                <a:gd name="connsiteX1" fmla="*/ 10830 w 10830"/>
                <a:gd name="connsiteY1" fmla="*/ 0 h 19378"/>
                <a:gd name="connsiteX2" fmla="*/ 10830 w 10830"/>
                <a:gd name="connsiteY2" fmla="*/ 19379 h 19378"/>
                <a:gd name="connsiteX3" fmla="*/ 0 w 10830"/>
                <a:gd name="connsiteY3" fmla="*/ 19379 h 1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0" h="19378">
                  <a:moveTo>
                    <a:pt x="0" y="0"/>
                  </a:moveTo>
                  <a:lnTo>
                    <a:pt x="10830" y="0"/>
                  </a:lnTo>
                  <a:lnTo>
                    <a:pt x="10830" y="19379"/>
                  </a:lnTo>
                  <a:lnTo>
                    <a:pt x="0" y="19379"/>
                  </a:lnTo>
                  <a:close/>
                </a:path>
              </a:pathLst>
            </a:custGeom>
            <a:solidFill>
              <a:schemeClr val="accent2"/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: Form 57">
              <a:extLst>
                <a:ext uri="{FF2B5EF4-FFF2-40B4-BE49-F238E27FC236}">
                  <a16:creationId xmlns:a16="http://schemas.microsoft.com/office/drawing/2014/main" id="{F377778C-0A34-71E3-F440-D66366146733}"/>
                </a:ext>
              </a:extLst>
            </p:cNvPr>
            <p:cNvSpPr/>
            <p:nvPr/>
          </p:nvSpPr>
          <p:spPr>
            <a:xfrm>
              <a:off x="3454715" y="2607425"/>
              <a:ext cx="27075" cy="7751"/>
            </a:xfrm>
            <a:custGeom>
              <a:avLst/>
              <a:gdLst>
                <a:gd name="connsiteX0" fmla="*/ 0 w 27075"/>
                <a:gd name="connsiteY0" fmla="*/ 0 h 7751"/>
                <a:gd name="connsiteX1" fmla="*/ 27075 w 27075"/>
                <a:gd name="connsiteY1" fmla="*/ 0 h 7751"/>
                <a:gd name="connsiteX2" fmla="*/ 27075 w 27075"/>
                <a:gd name="connsiteY2" fmla="*/ 7752 h 7751"/>
                <a:gd name="connsiteX3" fmla="*/ 0 w 27075"/>
                <a:gd name="connsiteY3" fmla="*/ 7752 h 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75" h="7751">
                  <a:moveTo>
                    <a:pt x="0" y="0"/>
                  </a:moveTo>
                  <a:lnTo>
                    <a:pt x="27075" y="0"/>
                  </a:lnTo>
                  <a:lnTo>
                    <a:pt x="27075" y="7752"/>
                  </a:lnTo>
                  <a:lnTo>
                    <a:pt x="0" y="7752"/>
                  </a:lnTo>
                  <a:close/>
                </a:path>
              </a:pathLst>
            </a:custGeom>
            <a:solidFill>
              <a:schemeClr val="accent2"/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58">
              <a:extLst>
                <a:ext uri="{FF2B5EF4-FFF2-40B4-BE49-F238E27FC236}">
                  <a16:creationId xmlns:a16="http://schemas.microsoft.com/office/drawing/2014/main" id="{55BBF719-1B7A-F397-ACE9-F8D9459BED28}"/>
                </a:ext>
              </a:extLst>
            </p:cNvPr>
            <p:cNvSpPr/>
            <p:nvPr/>
          </p:nvSpPr>
          <p:spPr>
            <a:xfrm>
              <a:off x="3437122" y="2573868"/>
              <a:ext cx="26452" cy="19378"/>
            </a:xfrm>
            <a:custGeom>
              <a:avLst/>
              <a:gdLst>
                <a:gd name="connsiteX0" fmla="*/ 7657 w 26452"/>
                <a:gd name="connsiteY0" fmla="*/ 19379 h 19378"/>
                <a:gd name="connsiteX1" fmla="*/ 26452 w 26452"/>
                <a:gd name="connsiteY1" fmla="*/ 5608 h 19378"/>
                <a:gd name="connsiteX2" fmla="*/ 18796 w 26452"/>
                <a:gd name="connsiteY2" fmla="*/ 0 h 19378"/>
                <a:gd name="connsiteX3" fmla="*/ 0 w 26452"/>
                <a:gd name="connsiteY3" fmla="*/ 13767 h 19378"/>
                <a:gd name="connsiteX4" fmla="*/ 7657 w 26452"/>
                <a:gd name="connsiteY4" fmla="*/ 19379 h 1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" h="19378">
                  <a:moveTo>
                    <a:pt x="7657" y="19379"/>
                  </a:moveTo>
                  <a:lnTo>
                    <a:pt x="26452" y="5608"/>
                  </a:lnTo>
                  <a:lnTo>
                    <a:pt x="18796" y="0"/>
                  </a:lnTo>
                  <a:lnTo>
                    <a:pt x="0" y="13767"/>
                  </a:lnTo>
                  <a:lnTo>
                    <a:pt x="7657" y="19379"/>
                  </a:lnTo>
                  <a:close/>
                </a:path>
              </a:pathLst>
            </a:custGeom>
            <a:solidFill>
              <a:schemeClr val="accent2"/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59">
              <a:extLst>
                <a:ext uri="{FF2B5EF4-FFF2-40B4-BE49-F238E27FC236}">
                  <a16:creationId xmlns:a16="http://schemas.microsoft.com/office/drawing/2014/main" id="{ED636CDB-BBFC-EA8A-00DD-2D3EDA77AAE5}"/>
                </a:ext>
              </a:extLst>
            </p:cNvPr>
            <p:cNvSpPr/>
            <p:nvPr/>
          </p:nvSpPr>
          <p:spPr>
            <a:xfrm>
              <a:off x="3359216" y="2629800"/>
              <a:ext cx="26452" cy="19378"/>
            </a:xfrm>
            <a:custGeom>
              <a:avLst/>
              <a:gdLst>
                <a:gd name="connsiteX0" fmla="*/ 18796 w 26452"/>
                <a:gd name="connsiteY0" fmla="*/ 0 h 19378"/>
                <a:gd name="connsiteX1" fmla="*/ 0 w 26452"/>
                <a:gd name="connsiteY1" fmla="*/ 13771 h 19378"/>
                <a:gd name="connsiteX2" fmla="*/ 7657 w 26452"/>
                <a:gd name="connsiteY2" fmla="*/ 19379 h 19378"/>
                <a:gd name="connsiteX3" fmla="*/ 26452 w 26452"/>
                <a:gd name="connsiteY3" fmla="*/ 5612 h 19378"/>
                <a:gd name="connsiteX4" fmla="*/ 18796 w 26452"/>
                <a:gd name="connsiteY4" fmla="*/ 0 h 1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" h="19378">
                  <a:moveTo>
                    <a:pt x="18796" y="0"/>
                  </a:moveTo>
                  <a:lnTo>
                    <a:pt x="0" y="13771"/>
                  </a:lnTo>
                  <a:lnTo>
                    <a:pt x="7657" y="19379"/>
                  </a:lnTo>
                  <a:lnTo>
                    <a:pt x="26452" y="5612"/>
                  </a:lnTo>
                  <a:lnTo>
                    <a:pt x="18796" y="0"/>
                  </a:lnTo>
                  <a:close/>
                </a:path>
              </a:pathLst>
            </a:custGeom>
            <a:solidFill>
              <a:schemeClr val="accent2"/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60">
              <a:extLst>
                <a:ext uri="{FF2B5EF4-FFF2-40B4-BE49-F238E27FC236}">
                  <a16:creationId xmlns:a16="http://schemas.microsoft.com/office/drawing/2014/main" id="{38B42226-8DF1-E6F2-491F-4385508BFE28}"/>
                </a:ext>
              </a:extLst>
            </p:cNvPr>
            <p:cNvSpPr/>
            <p:nvPr/>
          </p:nvSpPr>
          <p:spPr>
            <a:xfrm>
              <a:off x="3405980" y="2642753"/>
              <a:ext cx="10830" cy="19378"/>
            </a:xfrm>
            <a:custGeom>
              <a:avLst/>
              <a:gdLst>
                <a:gd name="connsiteX0" fmla="*/ 0 w 10830"/>
                <a:gd name="connsiteY0" fmla="*/ 0 h 19378"/>
                <a:gd name="connsiteX1" fmla="*/ 10830 w 10830"/>
                <a:gd name="connsiteY1" fmla="*/ 0 h 19378"/>
                <a:gd name="connsiteX2" fmla="*/ 10830 w 10830"/>
                <a:gd name="connsiteY2" fmla="*/ 19379 h 19378"/>
                <a:gd name="connsiteX3" fmla="*/ 0 w 10830"/>
                <a:gd name="connsiteY3" fmla="*/ 19379 h 1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0" h="19378">
                  <a:moveTo>
                    <a:pt x="0" y="0"/>
                  </a:moveTo>
                  <a:lnTo>
                    <a:pt x="10830" y="0"/>
                  </a:lnTo>
                  <a:lnTo>
                    <a:pt x="10830" y="19379"/>
                  </a:lnTo>
                  <a:lnTo>
                    <a:pt x="0" y="19379"/>
                  </a:lnTo>
                  <a:close/>
                </a:path>
              </a:pathLst>
            </a:custGeom>
            <a:solidFill>
              <a:schemeClr val="accent2"/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61">
              <a:extLst>
                <a:ext uri="{FF2B5EF4-FFF2-40B4-BE49-F238E27FC236}">
                  <a16:creationId xmlns:a16="http://schemas.microsoft.com/office/drawing/2014/main" id="{5B4BAAD8-6BDA-B9FB-C908-1D58A61B12F2}"/>
                </a:ext>
              </a:extLst>
            </p:cNvPr>
            <p:cNvSpPr/>
            <p:nvPr/>
          </p:nvSpPr>
          <p:spPr>
            <a:xfrm>
              <a:off x="3437122" y="2629800"/>
              <a:ext cx="26452" cy="19378"/>
            </a:xfrm>
            <a:custGeom>
              <a:avLst/>
              <a:gdLst>
                <a:gd name="connsiteX0" fmla="*/ 7657 w 26452"/>
                <a:gd name="connsiteY0" fmla="*/ 0 h 19378"/>
                <a:gd name="connsiteX1" fmla="*/ 26452 w 26452"/>
                <a:gd name="connsiteY1" fmla="*/ 13771 h 19378"/>
                <a:gd name="connsiteX2" fmla="*/ 18796 w 26452"/>
                <a:gd name="connsiteY2" fmla="*/ 19379 h 19378"/>
                <a:gd name="connsiteX3" fmla="*/ 0 w 26452"/>
                <a:gd name="connsiteY3" fmla="*/ 5612 h 19378"/>
                <a:gd name="connsiteX4" fmla="*/ 7657 w 26452"/>
                <a:gd name="connsiteY4" fmla="*/ 0 h 1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" h="19378">
                  <a:moveTo>
                    <a:pt x="7657" y="0"/>
                  </a:moveTo>
                  <a:lnTo>
                    <a:pt x="26452" y="13771"/>
                  </a:lnTo>
                  <a:lnTo>
                    <a:pt x="18796" y="19379"/>
                  </a:lnTo>
                  <a:lnTo>
                    <a:pt x="0" y="5612"/>
                  </a:lnTo>
                  <a:lnTo>
                    <a:pt x="7657" y="0"/>
                  </a:lnTo>
                  <a:close/>
                </a:path>
              </a:pathLst>
            </a:custGeom>
            <a:solidFill>
              <a:schemeClr val="accent2"/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62">
              <a:extLst>
                <a:ext uri="{FF2B5EF4-FFF2-40B4-BE49-F238E27FC236}">
                  <a16:creationId xmlns:a16="http://schemas.microsoft.com/office/drawing/2014/main" id="{E85F6E4B-6905-7F91-85DC-1B645B11D917}"/>
                </a:ext>
              </a:extLst>
            </p:cNvPr>
            <p:cNvSpPr/>
            <p:nvPr/>
          </p:nvSpPr>
          <p:spPr>
            <a:xfrm>
              <a:off x="3567083" y="2692289"/>
              <a:ext cx="92586" cy="37261"/>
            </a:xfrm>
            <a:custGeom>
              <a:avLst/>
              <a:gdLst>
                <a:gd name="connsiteX0" fmla="*/ 0 w 92586"/>
                <a:gd name="connsiteY0" fmla="*/ 37262 h 37261"/>
                <a:gd name="connsiteX1" fmla="*/ 92586 w 92586"/>
                <a:gd name="connsiteY1" fmla="*/ 37262 h 37261"/>
                <a:gd name="connsiteX2" fmla="*/ 85909 w 92586"/>
                <a:gd name="connsiteY2" fmla="*/ 0 h 37261"/>
                <a:gd name="connsiteX3" fmla="*/ 6677 w 92586"/>
                <a:gd name="connsiteY3" fmla="*/ 0 h 37261"/>
                <a:gd name="connsiteX4" fmla="*/ 0 w 92586"/>
                <a:gd name="connsiteY4" fmla="*/ 37262 h 3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86" h="37261">
                  <a:moveTo>
                    <a:pt x="0" y="37262"/>
                  </a:moveTo>
                  <a:lnTo>
                    <a:pt x="92586" y="37262"/>
                  </a:lnTo>
                  <a:lnTo>
                    <a:pt x="85909" y="0"/>
                  </a:lnTo>
                  <a:lnTo>
                    <a:pt x="6677" y="0"/>
                  </a:lnTo>
                  <a:lnTo>
                    <a:pt x="0" y="3726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63">
              <a:extLst>
                <a:ext uri="{FF2B5EF4-FFF2-40B4-BE49-F238E27FC236}">
                  <a16:creationId xmlns:a16="http://schemas.microsoft.com/office/drawing/2014/main" id="{562F135A-2976-8EAA-FCC5-FE34B1E76CD3}"/>
                </a:ext>
              </a:extLst>
            </p:cNvPr>
            <p:cNvSpPr/>
            <p:nvPr/>
          </p:nvSpPr>
          <p:spPr>
            <a:xfrm>
              <a:off x="3666167" y="2643950"/>
              <a:ext cx="82682" cy="32835"/>
            </a:xfrm>
            <a:custGeom>
              <a:avLst/>
              <a:gdLst>
                <a:gd name="connsiteX0" fmla="*/ 5881 w 82682"/>
                <a:gd name="connsiteY0" fmla="*/ 32836 h 32835"/>
                <a:gd name="connsiteX1" fmla="*/ 82682 w 82682"/>
                <a:gd name="connsiteY1" fmla="*/ 32836 h 32835"/>
                <a:gd name="connsiteX2" fmla="*/ 62040 w 82682"/>
                <a:gd name="connsiteY2" fmla="*/ 0 h 32835"/>
                <a:gd name="connsiteX3" fmla="*/ 0 w 82682"/>
                <a:gd name="connsiteY3" fmla="*/ 0 h 32835"/>
                <a:gd name="connsiteX4" fmla="*/ 5881 w 82682"/>
                <a:gd name="connsiteY4" fmla="*/ 32836 h 3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82" h="32835">
                  <a:moveTo>
                    <a:pt x="5881" y="32836"/>
                  </a:moveTo>
                  <a:lnTo>
                    <a:pt x="82682" y="32836"/>
                  </a:lnTo>
                  <a:lnTo>
                    <a:pt x="62040" y="0"/>
                  </a:lnTo>
                  <a:lnTo>
                    <a:pt x="0" y="0"/>
                  </a:lnTo>
                  <a:lnTo>
                    <a:pt x="5881" y="32836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64">
              <a:extLst>
                <a:ext uri="{FF2B5EF4-FFF2-40B4-BE49-F238E27FC236}">
                  <a16:creationId xmlns:a16="http://schemas.microsoft.com/office/drawing/2014/main" id="{D378E7E3-7B8D-F2B6-8F37-96D238935D00}"/>
                </a:ext>
              </a:extLst>
            </p:cNvPr>
            <p:cNvSpPr/>
            <p:nvPr/>
          </p:nvSpPr>
          <p:spPr>
            <a:xfrm>
              <a:off x="3674825" y="2692289"/>
              <a:ext cx="107201" cy="37261"/>
            </a:xfrm>
            <a:custGeom>
              <a:avLst/>
              <a:gdLst>
                <a:gd name="connsiteX0" fmla="*/ 6677 w 107201"/>
                <a:gd name="connsiteY0" fmla="*/ 37262 h 37261"/>
                <a:gd name="connsiteX1" fmla="*/ 107201 w 107201"/>
                <a:gd name="connsiteY1" fmla="*/ 37262 h 37261"/>
                <a:gd name="connsiteX2" fmla="*/ 83776 w 107201"/>
                <a:gd name="connsiteY2" fmla="*/ 0 h 37261"/>
                <a:gd name="connsiteX3" fmla="*/ 0 w 107201"/>
                <a:gd name="connsiteY3" fmla="*/ 0 h 37261"/>
                <a:gd name="connsiteX4" fmla="*/ 6677 w 107201"/>
                <a:gd name="connsiteY4" fmla="*/ 37262 h 3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01" h="37261">
                  <a:moveTo>
                    <a:pt x="6677" y="37262"/>
                  </a:moveTo>
                  <a:lnTo>
                    <a:pt x="107201" y="37262"/>
                  </a:lnTo>
                  <a:lnTo>
                    <a:pt x="83776" y="0"/>
                  </a:lnTo>
                  <a:lnTo>
                    <a:pt x="0" y="0"/>
                  </a:lnTo>
                  <a:lnTo>
                    <a:pt x="6677" y="3726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65">
              <a:extLst>
                <a:ext uri="{FF2B5EF4-FFF2-40B4-BE49-F238E27FC236}">
                  <a16:creationId xmlns:a16="http://schemas.microsoft.com/office/drawing/2014/main" id="{AE477571-4B0E-542E-5A6C-0D9B39D09E02}"/>
                </a:ext>
              </a:extLst>
            </p:cNvPr>
            <p:cNvSpPr/>
            <p:nvPr/>
          </p:nvSpPr>
          <p:spPr>
            <a:xfrm>
              <a:off x="3684280" y="2745054"/>
              <a:ext cx="133242" cy="41319"/>
            </a:xfrm>
            <a:custGeom>
              <a:avLst/>
              <a:gdLst>
                <a:gd name="connsiteX0" fmla="*/ 0 w 133242"/>
                <a:gd name="connsiteY0" fmla="*/ 0 h 41319"/>
                <a:gd name="connsiteX1" fmla="*/ 7397 w 133242"/>
                <a:gd name="connsiteY1" fmla="*/ 41320 h 41319"/>
                <a:gd name="connsiteX2" fmla="*/ 133237 w 133242"/>
                <a:gd name="connsiteY2" fmla="*/ 41320 h 41319"/>
                <a:gd name="connsiteX3" fmla="*/ 133237 w 133242"/>
                <a:gd name="connsiteY3" fmla="*/ 40952 h 41319"/>
                <a:gd name="connsiteX4" fmla="*/ 133242 w 133242"/>
                <a:gd name="connsiteY4" fmla="*/ 40952 h 41319"/>
                <a:gd name="connsiteX5" fmla="*/ 107494 w 133242"/>
                <a:gd name="connsiteY5" fmla="*/ 0 h 41319"/>
                <a:gd name="connsiteX6" fmla="*/ 0 w 133242"/>
                <a:gd name="connsiteY6" fmla="*/ 0 h 4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242" h="41319">
                  <a:moveTo>
                    <a:pt x="0" y="0"/>
                  </a:moveTo>
                  <a:lnTo>
                    <a:pt x="7397" y="41320"/>
                  </a:lnTo>
                  <a:lnTo>
                    <a:pt x="133237" y="41320"/>
                  </a:lnTo>
                  <a:lnTo>
                    <a:pt x="133237" y="40952"/>
                  </a:lnTo>
                  <a:lnTo>
                    <a:pt x="133242" y="40952"/>
                  </a:lnTo>
                  <a:lnTo>
                    <a:pt x="1074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66">
              <a:extLst>
                <a:ext uri="{FF2B5EF4-FFF2-40B4-BE49-F238E27FC236}">
                  <a16:creationId xmlns:a16="http://schemas.microsoft.com/office/drawing/2014/main" id="{F3ACD3EB-F670-F8C0-4787-3534E9762BF6}"/>
                </a:ext>
              </a:extLst>
            </p:cNvPr>
            <p:cNvSpPr/>
            <p:nvPr/>
          </p:nvSpPr>
          <p:spPr>
            <a:xfrm>
              <a:off x="3576532" y="2643950"/>
              <a:ext cx="73682" cy="32835"/>
            </a:xfrm>
            <a:custGeom>
              <a:avLst/>
              <a:gdLst>
                <a:gd name="connsiteX0" fmla="*/ 0 w 73682"/>
                <a:gd name="connsiteY0" fmla="*/ 32836 h 32835"/>
                <a:gd name="connsiteX1" fmla="*/ 73682 w 73682"/>
                <a:gd name="connsiteY1" fmla="*/ 32836 h 32835"/>
                <a:gd name="connsiteX2" fmla="*/ 67802 w 73682"/>
                <a:gd name="connsiteY2" fmla="*/ 0 h 32835"/>
                <a:gd name="connsiteX3" fmla="*/ 5881 w 73682"/>
                <a:gd name="connsiteY3" fmla="*/ 0 h 32835"/>
                <a:gd name="connsiteX4" fmla="*/ 0 w 73682"/>
                <a:gd name="connsiteY4" fmla="*/ 32836 h 3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82" h="32835">
                  <a:moveTo>
                    <a:pt x="0" y="32836"/>
                  </a:moveTo>
                  <a:lnTo>
                    <a:pt x="73682" y="32836"/>
                  </a:lnTo>
                  <a:lnTo>
                    <a:pt x="67802" y="0"/>
                  </a:lnTo>
                  <a:lnTo>
                    <a:pt x="5881" y="0"/>
                  </a:lnTo>
                  <a:lnTo>
                    <a:pt x="0" y="32836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67">
              <a:extLst>
                <a:ext uri="{FF2B5EF4-FFF2-40B4-BE49-F238E27FC236}">
                  <a16:creationId xmlns:a16="http://schemas.microsoft.com/office/drawing/2014/main" id="{2D7F2E7B-B6DD-CFC1-7D04-D4339EE260E3}"/>
                </a:ext>
              </a:extLst>
            </p:cNvPr>
            <p:cNvSpPr/>
            <p:nvPr/>
          </p:nvSpPr>
          <p:spPr>
            <a:xfrm>
              <a:off x="3409229" y="2801877"/>
              <a:ext cx="408287" cy="85050"/>
            </a:xfrm>
            <a:custGeom>
              <a:avLst/>
              <a:gdLst>
                <a:gd name="connsiteX0" fmla="*/ 408288 w 408287"/>
                <a:gd name="connsiteY0" fmla="*/ 24720 h 85050"/>
                <a:gd name="connsiteX1" fmla="*/ 408288 w 408287"/>
                <a:gd name="connsiteY1" fmla="*/ 0 h 85050"/>
                <a:gd name="connsiteX2" fmla="*/ 0 w 408287"/>
                <a:gd name="connsiteY2" fmla="*/ 0 h 85050"/>
                <a:gd name="connsiteX3" fmla="*/ 0 w 408287"/>
                <a:gd name="connsiteY3" fmla="*/ 24720 h 85050"/>
                <a:gd name="connsiteX4" fmla="*/ 187902 w 408287"/>
                <a:gd name="connsiteY4" fmla="*/ 24720 h 85050"/>
                <a:gd name="connsiteX5" fmla="*/ 187902 w 408287"/>
                <a:gd name="connsiteY5" fmla="*/ 61796 h 85050"/>
                <a:gd name="connsiteX6" fmla="*/ 130426 w 408287"/>
                <a:gd name="connsiteY6" fmla="*/ 61796 h 85050"/>
                <a:gd name="connsiteX7" fmla="*/ 130426 w 408287"/>
                <a:gd name="connsiteY7" fmla="*/ 85050 h 85050"/>
                <a:gd name="connsiteX8" fmla="*/ 277862 w 408287"/>
                <a:gd name="connsiteY8" fmla="*/ 85050 h 85050"/>
                <a:gd name="connsiteX9" fmla="*/ 277862 w 408287"/>
                <a:gd name="connsiteY9" fmla="*/ 61796 h 85050"/>
                <a:gd name="connsiteX10" fmla="*/ 220392 w 408287"/>
                <a:gd name="connsiteY10" fmla="*/ 61796 h 85050"/>
                <a:gd name="connsiteX11" fmla="*/ 220392 w 408287"/>
                <a:gd name="connsiteY11" fmla="*/ 24720 h 85050"/>
                <a:gd name="connsiteX12" fmla="*/ 408288 w 408287"/>
                <a:gd name="connsiteY12" fmla="*/ 24720 h 8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287" h="85050">
                  <a:moveTo>
                    <a:pt x="408288" y="24720"/>
                  </a:moveTo>
                  <a:lnTo>
                    <a:pt x="408288" y="0"/>
                  </a:lnTo>
                  <a:lnTo>
                    <a:pt x="0" y="0"/>
                  </a:lnTo>
                  <a:lnTo>
                    <a:pt x="0" y="24720"/>
                  </a:lnTo>
                  <a:lnTo>
                    <a:pt x="187902" y="24720"/>
                  </a:lnTo>
                  <a:lnTo>
                    <a:pt x="187902" y="61796"/>
                  </a:lnTo>
                  <a:lnTo>
                    <a:pt x="130426" y="61796"/>
                  </a:lnTo>
                  <a:lnTo>
                    <a:pt x="130426" y="85050"/>
                  </a:lnTo>
                  <a:lnTo>
                    <a:pt x="277862" y="85050"/>
                  </a:lnTo>
                  <a:lnTo>
                    <a:pt x="277862" y="61796"/>
                  </a:lnTo>
                  <a:lnTo>
                    <a:pt x="220392" y="61796"/>
                  </a:lnTo>
                  <a:lnTo>
                    <a:pt x="220392" y="24720"/>
                  </a:lnTo>
                  <a:lnTo>
                    <a:pt x="408288" y="24720"/>
                  </a:lnTo>
                  <a:close/>
                </a:path>
              </a:pathLst>
            </a:custGeom>
            <a:solidFill>
              <a:srgbClr val="000000"/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68">
              <a:extLst>
                <a:ext uri="{FF2B5EF4-FFF2-40B4-BE49-F238E27FC236}">
                  <a16:creationId xmlns:a16="http://schemas.microsoft.com/office/drawing/2014/main" id="{D309FD00-8CF2-6422-4043-D69D5DD4B9BD}"/>
                </a:ext>
              </a:extLst>
            </p:cNvPr>
            <p:cNvSpPr/>
            <p:nvPr/>
          </p:nvSpPr>
          <p:spPr>
            <a:xfrm>
              <a:off x="3444730" y="2692289"/>
              <a:ext cx="107195" cy="37261"/>
            </a:xfrm>
            <a:custGeom>
              <a:avLst/>
              <a:gdLst>
                <a:gd name="connsiteX0" fmla="*/ 100519 w 107195"/>
                <a:gd name="connsiteY0" fmla="*/ 37262 h 37261"/>
                <a:gd name="connsiteX1" fmla="*/ 107196 w 107195"/>
                <a:gd name="connsiteY1" fmla="*/ 0 h 37261"/>
                <a:gd name="connsiteX2" fmla="*/ 23425 w 107195"/>
                <a:gd name="connsiteY2" fmla="*/ 0 h 37261"/>
                <a:gd name="connsiteX3" fmla="*/ 0 w 107195"/>
                <a:gd name="connsiteY3" fmla="*/ 37262 h 37261"/>
                <a:gd name="connsiteX4" fmla="*/ 100519 w 107195"/>
                <a:gd name="connsiteY4" fmla="*/ 37262 h 3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95" h="37261">
                  <a:moveTo>
                    <a:pt x="100519" y="37262"/>
                  </a:moveTo>
                  <a:lnTo>
                    <a:pt x="107196" y="0"/>
                  </a:lnTo>
                  <a:lnTo>
                    <a:pt x="23425" y="0"/>
                  </a:lnTo>
                  <a:lnTo>
                    <a:pt x="0" y="37262"/>
                  </a:lnTo>
                  <a:lnTo>
                    <a:pt x="100519" y="37262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69">
              <a:extLst>
                <a:ext uri="{FF2B5EF4-FFF2-40B4-BE49-F238E27FC236}">
                  <a16:creationId xmlns:a16="http://schemas.microsoft.com/office/drawing/2014/main" id="{E85B6271-C4F1-EDB8-445C-A022F9F564F5}"/>
                </a:ext>
              </a:extLst>
            </p:cNvPr>
            <p:cNvSpPr/>
            <p:nvPr/>
          </p:nvSpPr>
          <p:spPr>
            <a:xfrm>
              <a:off x="3556908" y="2745054"/>
              <a:ext cx="112935" cy="41319"/>
            </a:xfrm>
            <a:custGeom>
              <a:avLst/>
              <a:gdLst>
                <a:gd name="connsiteX0" fmla="*/ 112936 w 112935"/>
                <a:gd name="connsiteY0" fmla="*/ 41320 h 41319"/>
                <a:gd name="connsiteX1" fmla="*/ 105539 w 112935"/>
                <a:gd name="connsiteY1" fmla="*/ 0 h 41319"/>
                <a:gd name="connsiteX2" fmla="*/ 7402 w 112935"/>
                <a:gd name="connsiteY2" fmla="*/ 0 h 41319"/>
                <a:gd name="connsiteX3" fmla="*/ 0 w 112935"/>
                <a:gd name="connsiteY3" fmla="*/ 41320 h 41319"/>
                <a:gd name="connsiteX4" fmla="*/ 112936 w 112935"/>
                <a:gd name="connsiteY4" fmla="*/ 41320 h 4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5" h="41319">
                  <a:moveTo>
                    <a:pt x="112936" y="41320"/>
                  </a:moveTo>
                  <a:lnTo>
                    <a:pt x="105539" y="0"/>
                  </a:lnTo>
                  <a:lnTo>
                    <a:pt x="7402" y="0"/>
                  </a:lnTo>
                  <a:lnTo>
                    <a:pt x="0" y="41320"/>
                  </a:lnTo>
                  <a:lnTo>
                    <a:pt x="112936" y="4132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70">
              <a:extLst>
                <a:ext uri="{FF2B5EF4-FFF2-40B4-BE49-F238E27FC236}">
                  <a16:creationId xmlns:a16="http://schemas.microsoft.com/office/drawing/2014/main" id="{74E04688-0EDB-181D-23FA-39C7736A0D05}"/>
                </a:ext>
              </a:extLst>
            </p:cNvPr>
            <p:cNvSpPr/>
            <p:nvPr/>
          </p:nvSpPr>
          <p:spPr>
            <a:xfrm>
              <a:off x="3409229" y="2745054"/>
              <a:ext cx="133242" cy="41319"/>
            </a:xfrm>
            <a:custGeom>
              <a:avLst/>
              <a:gdLst>
                <a:gd name="connsiteX0" fmla="*/ 125845 w 133242"/>
                <a:gd name="connsiteY0" fmla="*/ 41320 h 41319"/>
                <a:gd name="connsiteX1" fmla="*/ 133242 w 133242"/>
                <a:gd name="connsiteY1" fmla="*/ 0 h 41319"/>
                <a:gd name="connsiteX2" fmla="*/ 25754 w 133242"/>
                <a:gd name="connsiteY2" fmla="*/ 0 h 41319"/>
                <a:gd name="connsiteX3" fmla="*/ 0 w 133242"/>
                <a:gd name="connsiteY3" fmla="*/ 40952 h 41319"/>
                <a:gd name="connsiteX4" fmla="*/ 0 w 133242"/>
                <a:gd name="connsiteY4" fmla="*/ 41320 h 41319"/>
                <a:gd name="connsiteX5" fmla="*/ 125845 w 133242"/>
                <a:gd name="connsiteY5" fmla="*/ 41320 h 4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242" h="41319">
                  <a:moveTo>
                    <a:pt x="125845" y="41320"/>
                  </a:moveTo>
                  <a:lnTo>
                    <a:pt x="133242" y="0"/>
                  </a:lnTo>
                  <a:lnTo>
                    <a:pt x="25754" y="0"/>
                  </a:lnTo>
                  <a:lnTo>
                    <a:pt x="0" y="40952"/>
                  </a:lnTo>
                  <a:lnTo>
                    <a:pt x="0" y="41320"/>
                  </a:lnTo>
                  <a:lnTo>
                    <a:pt x="125845" y="4132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71">
              <a:extLst>
                <a:ext uri="{FF2B5EF4-FFF2-40B4-BE49-F238E27FC236}">
                  <a16:creationId xmlns:a16="http://schemas.microsoft.com/office/drawing/2014/main" id="{4D98E701-9DB5-EAEF-B29B-E04C903AC763}"/>
                </a:ext>
              </a:extLst>
            </p:cNvPr>
            <p:cNvSpPr/>
            <p:nvPr/>
          </p:nvSpPr>
          <p:spPr>
            <a:xfrm>
              <a:off x="3477902" y="2643950"/>
              <a:ext cx="82676" cy="32835"/>
            </a:xfrm>
            <a:custGeom>
              <a:avLst/>
              <a:gdLst>
                <a:gd name="connsiteX0" fmla="*/ 76796 w 82676"/>
                <a:gd name="connsiteY0" fmla="*/ 32836 h 32835"/>
                <a:gd name="connsiteX1" fmla="*/ 82677 w 82676"/>
                <a:gd name="connsiteY1" fmla="*/ 0 h 32835"/>
                <a:gd name="connsiteX2" fmla="*/ 20648 w 82676"/>
                <a:gd name="connsiteY2" fmla="*/ 0 h 32835"/>
                <a:gd name="connsiteX3" fmla="*/ 0 w 82676"/>
                <a:gd name="connsiteY3" fmla="*/ 32836 h 32835"/>
                <a:gd name="connsiteX4" fmla="*/ 76796 w 82676"/>
                <a:gd name="connsiteY4" fmla="*/ 32836 h 3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76" h="32835">
                  <a:moveTo>
                    <a:pt x="76796" y="32836"/>
                  </a:moveTo>
                  <a:lnTo>
                    <a:pt x="82677" y="0"/>
                  </a:lnTo>
                  <a:lnTo>
                    <a:pt x="20648" y="0"/>
                  </a:lnTo>
                  <a:lnTo>
                    <a:pt x="0" y="32836"/>
                  </a:lnTo>
                  <a:lnTo>
                    <a:pt x="76796" y="32836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AF7E5355-AE21-0E14-0DF2-ECF13C8F51F3}"/>
              </a:ext>
            </a:extLst>
          </p:cNvPr>
          <p:cNvGrpSpPr/>
          <p:nvPr/>
        </p:nvGrpSpPr>
        <p:grpSpPr>
          <a:xfrm>
            <a:off x="1039407" y="2508943"/>
            <a:ext cx="1958358" cy="864334"/>
            <a:chOff x="-103593" y="2068380"/>
            <a:chExt cx="1958358" cy="864334"/>
          </a:xfrm>
        </p:grpSpPr>
        <p:grpSp>
          <p:nvGrpSpPr>
            <p:cNvPr id="239" name="Gruppieren 238">
              <a:extLst>
                <a:ext uri="{FF2B5EF4-FFF2-40B4-BE49-F238E27FC236}">
                  <a16:creationId xmlns:a16="http://schemas.microsoft.com/office/drawing/2014/main" id="{6513CD87-CC90-3CD3-4FC3-6360D1FEB223}"/>
                </a:ext>
              </a:extLst>
            </p:cNvPr>
            <p:cNvGrpSpPr/>
            <p:nvPr/>
          </p:nvGrpSpPr>
          <p:grpSpPr>
            <a:xfrm>
              <a:off x="579411" y="2068395"/>
              <a:ext cx="1275354" cy="864319"/>
              <a:chOff x="506259" y="2068395"/>
              <a:chExt cx="1275354" cy="864319"/>
            </a:xfrm>
          </p:grpSpPr>
          <p:cxnSp>
            <p:nvCxnSpPr>
              <p:cNvPr id="242" name="Gerade Verbindung mit Pfeil 241">
                <a:extLst>
                  <a:ext uri="{FF2B5EF4-FFF2-40B4-BE49-F238E27FC236}">
                    <a16:creationId xmlns:a16="http://schemas.microsoft.com/office/drawing/2014/main" id="{9A9C312E-4726-9415-192B-5217BF7B8E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807" y="2502506"/>
                <a:ext cx="0" cy="419367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Gerade Verbindung mit Pfeil 242">
                <a:extLst>
                  <a:ext uri="{FF2B5EF4-FFF2-40B4-BE49-F238E27FC236}">
                    <a16:creationId xmlns:a16="http://schemas.microsoft.com/office/drawing/2014/main" id="{1E663F7D-4F9C-C3E5-DCBC-31B8A577B9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3419" y="2513347"/>
                <a:ext cx="0" cy="419367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4" name="Textfeld 243">
                <a:extLst>
                  <a:ext uri="{FF2B5EF4-FFF2-40B4-BE49-F238E27FC236}">
                    <a16:creationId xmlns:a16="http://schemas.microsoft.com/office/drawing/2014/main" id="{8AB99913-AEA4-6EAC-1B78-AE3C2B5815DE}"/>
                  </a:ext>
                </a:extLst>
              </p:cNvPr>
              <p:cNvSpPr txBox="1"/>
              <p:nvPr/>
            </p:nvSpPr>
            <p:spPr>
              <a:xfrm>
                <a:off x="506259" y="2068395"/>
                <a:ext cx="763506" cy="492443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300" b="1" dirty="0"/>
                  <a:t>Bio-Masse</a:t>
                </a:r>
              </a:p>
            </p:txBody>
          </p:sp>
          <p:sp>
            <p:nvSpPr>
              <p:cNvPr id="245" name="Textfeld 244">
                <a:extLst>
                  <a:ext uri="{FF2B5EF4-FFF2-40B4-BE49-F238E27FC236}">
                    <a16:creationId xmlns:a16="http://schemas.microsoft.com/office/drawing/2014/main" id="{331129C0-8892-CF92-0593-4BA11B97467E}"/>
                  </a:ext>
                </a:extLst>
              </p:cNvPr>
              <p:cNvSpPr txBox="1"/>
              <p:nvPr/>
            </p:nvSpPr>
            <p:spPr>
              <a:xfrm>
                <a:off x="1018107" y="2080572"/>
                <a:ext cx="763506" cy="492443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300" b="1" dirty="0"/>
                  <a:t>Bio-</a:t>
                </a:r>
              </a:p>
              <a:p>
                <a:pPr algn="ctr"/>
                <a:r>
                  <a:rPr lang="de-DE" sz="1300" b="1" dirty="0"/>
                  <a:t>Gas</a:t>
                </a:r>
              </a:p>
            </p:txBody>
          </p:sp>
        </p:grpSp>
        <p:cxnSp>
          <p:nvCxnSpPr>
            <p:cNvPr id="240" name="Gerade Verbindung mit Pfeil 239">
              <a:extLst>
                <a:ext uri="{FF2B5EF4-FFF2-40B4-BE49-F238E27FC236}">
                  <a16:creationId xmlns:a16="http://schemas.microsoft.com/office/drawing/2014/main" id="{462EAFE2-0C13-CCBF-FFDC-CB919DE7A089}"/>
                </a:ext>
              </a:extLst>
            </p:cNvPr>
            <p:cNvCxnSpPr>
              <a:cxnSpLocks/>
            </p:cNvCxnSpPr>
            <p:nvPr/>
          </p:nvCxnSpPr>
          <p:spPr>
            <a:xfrm>
              <a:off x="327955" y="2501155"/>
              <a:ext cx="0" cy="419367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Textfeld 240">
              <a:extLst>
                <a:ext uri="{FF2B5EF4-FFF2-40B4-BE49-F238E27FC236}">
                  <a16:creationId xmlns:a16="http://schemas.microsoft.com/office/drawing/2014/main" id="{9230D2FA-9D11-E6D5-CF9A-2C218C26478E}"/>
                </a:ext>
              </a:extLst>
            </p:cNvPr>
            <p:cNvSpPr txBox="1"/>
            <p:nvPr/>
          </p:nvSpPr>
          <p:spPr>
            <a:xfrm>
              <a:off x="-103593" y="2068380"/>
              <a:ext cx="839742" cy="492443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300" b="1" dirty="0"/>
                <a:t>Geo-</a:t>
              </a:r>
              <a:r>
                <a:rPr lang="de-DE" sz="1300" b="1" dirty="0" err="1"/>
                <a:t>Thermie</a:t>
              </a:r>
              <a:endParaRPr lang="de-DE" sz="1300" b="1" dirty="0"/>
            </a:p>
          </p:txBody>
        </p:sp>
      </p:grpSp>
      <p:sp>
        <p:nvSpPr>
          <p:cNvPr id="6" name="Zylinder 5">
            <a:extLst>
              <a:ext uri="{FF2B5EF4-FFF2-40B4-BE49-F238E27FC236}">
                <a16:creationId xmlns:a16="http://schemas.microsoft.com/office/drawing/2014/main" id="{F8C6F5D3-8319-CBA2-27C7-D0533E81D756}"/>
              </a:ext>
            </a:extLst>
          </p:cNvPr>
          <p:cNvSpPr/>
          <p:nvPr/>
        </p:nvSpPr>
        <p:spPr>
          <a:xfrm>
            <a:off x="4074415" y="3160055"/>
            <a:ext cx="299832" cy="725925"/>
          </a:xfrm>
          <a:prstGeom prst="can">
            <a:avLst/>
          </a:prstGeom>
          <a:solidFill>
            <a:srgbClr val="C00000"/>
          </a:solidFill>
          <a:ln w="9525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21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149AC-4711-E98E-55DC-4322C291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356C350-9B01-D728-38F3-D7CCE4165E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Überblick Energiewirtschaft</a:t>
            </a:r>
          </a:p>
          <a:p>
            <a:r>
              <a:rPr lang="de-DE" dirty="0"/>
              <a:t>Marktentwicklung Strom</a:t>
            </a:r>
          </a:p>
          <a:p>
            <a:r>
              <a:rPr lang="de-DE" dirty="0"/>
              <a:t>Marktentwicklung Gas</a:t>
            </a:r>
          </a:p>
          <a:p>
            <a:r>
              <a:rPr lang="de-DE" dirty="0"/>
              <a:t>Marktentwicklung Wärme</a:t>
            </a:r>
          </a:p>
          <a:p>
            <a:r>
              <a:rPr lang="de-DE" dirty="0">
                <a:solidFill>
                  <a:schemeClr val="bg1"/>
                </a:solidFill>
              </a:rPr>
              <a:t>Fazit</a:t>
            </a:r>
            <a:endParaRPr lang="en-DE" dirty="0">
              <a:solidFill>
                <a:schemeClr val="bg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45BC32A-CC64-ECBD-7E4F-91566C93CD48}"/>
              </a:ext>
            </a:extLst>
          </p:cNvPr>
          <p:cNvGrpSpPr/>
          <p:nvPr/>
        </p:nvGrpSpPr>
        <p:grpSpPr>
          <a:xfrm>
            <a:off x="5685587" y="1844824"/>
            <a:ext cx="504000" cy="504000"/>
            <a:chOff x="2811258" y="2967335"/>
            <a:chExt cx="504000" cy="504000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BF343458-0ED9-8A32-9636-2F54D599E30B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B20F2FE5-8BFE-A298-ABE5-3CC834467EB8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E50F12F-D45A-803F-8BC8-D3DD0657D291}"/>
              </a:ext>
            </a:extLst>
          </p:cNvPr>
          <p:cNvGrpSpPr/>
          <p:nvPr/>
        </p:nvGrpSpPr>
        <p:grpSpPr>
          <a:xfrm>
            <a:off x="5685587" y="2505705"/>
            <a:ext cx="504000" cy="504000"/>
            <a:chOff x="2811258" y="2967335"/>
            <a:chExt cx="504000" cy="50400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A9006726-B0E7-5CF9-3E96-6254FAE7ED4D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CC77B19-D66D-A57B-5B30-80E1E2DFE2AC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02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8DC1184-15BB-B1E6-ECBE-BB7F71831064}"/>
              </a:ext>
            </a:extLst>
          </p:cNvPr>
          <p:cNvGrpSpPr/>
          <p:nvPr/>
        </p:nvGrpSpPr>
        <p:grpSpPr>
          <a:xfrm>
            <a:off x="5685587" y="3166586"/>
            <a:ext cx="504000" cy="504000"/>
            <a:chOff x="2811258" y="2967335"/>
            <a:chExt cx="504000" cy="50400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0FAEC76B-DC41-9231-931F-8D01E6F3178E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F4AD347-BFBB-8241-60DC-A8B76ADC95E7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03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0A0CC8A-1F67-759E-8DC4-9CA813BD35F2}"/>
              </a:ext>
            </a:extLst>
          </p:cNvPr>
          <p:cNvGrpSpPr/>
          <p:nvPr/>
        </p:nvGrpSpPr>
        <p:grpSpPr>
          <a:xfrm>
            <a:off x="5685587" y="3827467"/>
            <a:ext cx="504000" cy="504000"/>
            <a:chOff x="2811258" y="2967335"/>
            <a:chExt cx="504000" cy="50400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C1DCFBE7-3D6D-1D6D-EA7C-191C2F1A5119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5515192-900B-088B-F48C-5F78A2FD1382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04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389D09C-9FBA-FA27-D6CD-E76585E3220B}"/>
              </a:ext>
            </a:extLst>
          </p:cNvPr>
          <p:cNvGrpSpPr/>
          <p:nvPr/>
        </p:nvGrpSpPr>
        <p:grpSpPr>
          <a:xfrm>
            <a:off x="5685587" y="4488346"/>
            <a:ext cx="504000" cy="504000"/>
            <a:chOff x="2811258" y="2967335"/>
            <a:chExt cx="504000" cy="50400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2C4FD8C-EE8C-78BF-DFCD-B0A837463DEA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FFC000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AACF7DD-675E-871D-6EA9-E8CAF3676BCE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05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559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03863-31F3-7036-2F67-BBEED2DE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Energiewende ist ein komplexes und ganzheitliches Projekt. Insbesondere die weitere Dekarbonisierung der Wärme und des Verkehrs sollten neben der Frage des Strommarktdesigns weiterhin im Fokus sein bzw. bleiben.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A8AD092-4712-DC56-4A0B-24F2E2FC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11200" indent="-511200"/>
            <a:fld id="{F9958FF6-613B-4144-BC35-EB15C313A58D}" type="slidenum">
              <a:rPr lang="de-DE" smtClean="0"/>
              <a:pPr marL="511200" indent="-511200"/>
              <a:t>25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A92775-7C6D-E288-28A5-D721669AA7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Quo Vadis Energiewende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BF5D5A-1F37-6098-BC4A-C39CFB7CEC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Quelle:		BTO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F06AA05-6FA0-ADF3-DCA4-04DCB3B22A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63FF1383-6E95-4173-9563-3D287AF58FE4}" type="datetime4">
              <a:rPr lang="de-DE" smtClean="0"/>
              <a:t>17. November 2025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212BBAB-7B13-D266-EEAF-CBC620911AAD}"/>
              </a:ext>
            </a:extLst>
          </p:cNvPr>
          <p:cNvSpPr txBox="1"/>
          <p:nvPr/>
        </p:nvSpPr>
        <p:spPr>
          <a:xfrm>
            <a:off x="1383125" y="2672998"/>
            <a:ext cx="10035055" cy="327628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 algn="l">
              <a:lnSpc>
                <a:spcPct val="150000"/>
              </a:lnSpc>
              <a:buClr>
                <a:schemeClr val="tx1"/>
              </a:buClr>
              <a:buFont typeface="Calibri" panose="020F0502020204030204" pitchFamily="34" charset="0"/>
              <a:buChar char="›"/>
            </a:pPr>
            <a:r>
              <a:rPr lang="de-DE" sz="2000" b="1" dirty="0"/>
              <a:t>Die Energiewende ist kein rein deutsches Thema</a:t>
            </a:r>
          </a:p>
          <a:p>
            <a:pPr marL="285750" indent="-285750" algn="l">
              <a:lnSpc>
                <a:spcPct val="150000"/>
              </a:lnSpc>
              <a:buClr>
                <a:schemeClr val="tx1"/>
              </a:buClr>
              <a:buFont typeface="Calibri" panose="020F0502020204030204" pitchFamily="34" charset="0"/>
              <a:buChar char="›"/>
            </a:pPr>
            <a:r>
              <a:rPr lang="de-DE" sz="2000" b="1" dirty="0"/>
              <a:t>Die Energiewende ist nicht „nur“ ein Strom-Thema</a:t>
            </a:r>
          </a:p>
          <a:p>
            <a:pPr marL="285750" indent="-285750" algn="l">
              <a:lnSpc>
                <a:spcPct val="150000"/>
              </a:lnSpc>
              <a:buClr>
                <a:schemeClr val="tx1"/>
              </a:buClr>
              <a:buFont typeface="Calibri" panose="020F0502020204030204" pitchFamily="34" charset="0"/>
              <a:buChar char="›"/>
            </a:pPr>
            <a:r>
              <a:rPr lang="de-DE" sz="2000" b="1" dirty="0"/>
              <a:t>Insbesondere für (Industrie-)Wärme müssen Lösungen geschaffen werden</a:t>
            </a:r>
          </a:p>
          <a:p>
            <a:pPr marL="285750" indent="-285750" algn="l">
              <a:lnSpc>
                <a:spcPct val="150000"/>
              </a:lnSpc>
              <a:buClr>
                <a:schemeClr val="tx1"/>
              </a:buClr>
              <a:buFont typeface="Calibri" panose="020F0502020204030204" pitchFamily="34" charset="0"/>
              <a:buChar char="›"/>
            </a:pPr>
            <a:r>
              <a:rPr lang="de-DE" sz="2000" b="1" dirty="0"/>
              <a:t>Netzaus- und -umbau führt zu erheblichen weiteren Kosten</a:t>
            </a:r>
          </a:p>
          <a:p>
            <a:pPr marL="285750" indent="-285750" algn="l">
              <a:lnSpc>
                <a:spcPct val="150000"/>
              </a:lnSpc>
              <a:buClr>
                <a:schemeClr val="tx1"/>
              </a:buClr>
              <a:buFont typeface="Calibri" panose="020F0502020204030204" pitchFamily="34" charset="0"/>
              <a:buChar char="›"/>
            </a:pPr>
            <a:r>
              <a:rPr lang="de-DE" sz="2000" b="1" dirty="0"/>
              <a:t>Speicher (Strom und Wärme) sind/werden ein zentrales Thema</a:t>
            </a:r>
          </a:p>
          <a:p>
            <a:pPr marL="285750" indent="-285750" algn="l">
              <a:lnSpc>
                <a:spcPct val="150000"/>
              </a:lnSpc>
              <a:buClr>
                <a:schemeClr val="tx1"/>
              </a:buClr>
              <a:buFont typeface="Calibri" panose="020F0502020204030204" pitchFamily="34" charset="0"/>
              <a:buChar char="›"/>
            </a:pPr>
            <a:r>
              <a:rPr lang="de-DE" sz="2000" b="1" dirty="0"/>
              <a:t>Energieeffizienz ist (weiterhin) bedeutend (auf allen Ebenen)</a:t>
            </a:r>
          </a:p>
          <a:p>
            <a:pPr marL="285750" indent="-285750" algn="l">
              <a:lnSpc>
                <a:spcPct val="150000"/>
              </a:lnSpc>
              <a:buClr>
                <a:schemeClr val="tx1"/>
              </a:buClr>
              <a:buFont typeface="Calibri" panose="020F0502020204030204" pitchFamily="34" charset="0"/>
              <a:buChar char="›"/>
            </a:pPr>
            <a:r>
              <a:rPr lang="de-DE" sz="2000" b="1" dirty="0"/>
              <a:t>Die Energiewende sollte kein idiologisches sondern technisch/wirtschaftliches Thema sein</a:t>
            </a:r>
          </a:p>
        </p:txBody>
      </p:sp>
    </p:spTree>
    <p:extLst>
      <p:ext uri="{BB962C8B-B14F-4D97-AF65-F5344CB8AC3E}">
        <p14:creationId xmlns:p14="http://schemas.microsoft.com/office/powerpoint/2010/main" val="1281631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61CD2-FB94-A5E7-86FD-94C5C27D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5AC1F86-AFD4-7A08-7DF5-2AE24F1F2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11200" indent="-511200"/>
            <a:fld id="{F9958FF6-613B-4144-BC35-EB15C313A58D}" type="slidenum">
              <a:rPr lang="de-DE" smtClean="0"/>
              <a:pPr marL="511200" indent="-511200"/>
              <a:t>26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4CD91C-1DA5-02D8-5315-480937A419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Vielen Dank!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019CB2-B8FF-8904-2653-6B839C35F4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Quelle:		BTO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9658FB4-F05F-7CD2-B0DD-195B0261AE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67299785-42AF-4EA2-9C51-F340EE32C9C4}" type="datetime4">
              <a:rPr lang="de-DE" smtClean="0"/>
              <a:t>17. November 2025</a:t>
            </a:fld>
            <a:endParaRPr lang="de-DE" dirty="0"/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103960E0-978E-E16B-F35D-B1D0F2F0D18E}"/>
              </a:ext>
            </a:extLst>
          </p:cNvPr>
          <p:cNvSpPr/>
          <p:nvPr/>
        </p:nvSpPr>
        <p:spPr>
          <a:xfrm>
            <a:off x="6541357" y="3411261"/>
            <a:ext cx="1368152" cy="744175"/>
          </a:xfrm>
          <a:prstGeom prst="wedgeRoundRectCallout">
            <a:avLst>
              <a:gd name="adj1" fmla="val -38791"/>
              <a:gd name="adj2" fmla="val 84947"/>
              <a:gd name="adj3" fmla="val 16667"/>
            </a:avLst>
          </a:prstGeom>
          <a:solidFill>
            <a:srgbClr val="FFC000"/>
          </a:solidFill>
          <a:ln w="9525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1E0C27AC-EE19-0D31-124C-DD2A6D8FF882}"/>
              </a:ext>
            </a:extLst>
          </p:cNvPr>
          <p:cNvSpPr/>
          <p:nvPr/>
        </p:nvSpPr>
        <p:spPr>
          <a:xfrm>
            <a:off x="4065732" y="2763871"/>
            <a:ext cx="1656184" cy="1152128"/>
          </a:xfrm>
          <a:prstGeom prst="wedgeRoundRectCallout">
            <a:avLst>
              <a:gd name="adj1" fmla="val 38616"/>
              <a:gd name="adj2" fmla="val 80136"/>
              <a:gd name="adj3" fmla="val 16667"/>
            </a:avLst>
          </a:prstGeom>
          <a:solidFill>
            <a:srgbClr val="003E63"/>
          </a:solidFill>
          <a:ln w="9525" cap="sq">
            <a:solidFill>
              <a:srgbClr val="003E6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D56FE4F-9B6C-D9CD-7E88-E48F54BE6B7B}"/>
              </a:ext>
            </a:extLst>
          </p:cNvPr>
          <p:cNvSpPr txBox="1"/>
          <p:nvPr/>
        </p:nvSpPr>
        <p:spPr>
          <a:xfrm>
            <a:off x="4281756" y="4500409"/>
            <a:ext cx="4046492" cy="58477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reden wir darüber …</a:t>
            </a:r>
          </a:p>
        </p:txBody>
      </p:sp>
    </p:spTree>
    <p:extLst>
      <p:ext uri="{BB962C8B-B14F-4D97-AF65-F5344CB8AC3E}">
        <p14:creationId xmlns:p14="http://schemas.microsoft.com/office/powerpoint/2010/main" val="393630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6458F80E-31D4-3AE6-FBEC-02BE8C5CC9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672006"/>
              </p:ext>
            </p:extLst>
          </p:nvPr>
        </p:nvGraphicFramePr>
        <p:xfrm>
          <a:off x="1354428" y="2564904"/>
          <a:ext cx="94831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3972E443-FEE2-0579-DBEE-BBDC96E8266B}"/>
              </a:ext>
            </a:extLst>
          </p:cNvPr>
          <p:cNvCxnSpPr/>
          <p:nvPr/>
        </p:nvCxnSpPr>
        <p:spPr>
          <a:xfrm>
            <a:off x="1354428" y="5727380"/>
            <a:ext cx="856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5CCA28A-9F89-D624-9183-3CF45E10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Energiepreisen haben sich nach zum Teil rel. kurzfristigen, spektakulären Preisverwerfungen wieder beruhigt, pendeln sich derzeit aber auf einem grundsätzlich höheren Niveau ein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FC3A3F-D4DA-1FDE-6E43-6785180D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11200" indent="-511200"/>
            <a:fld id="{F9958FF6-613B-4144-BC35-EB15C313A58D}" type="slidenum">
              <a:rPr lang="de-DE" smtClean="0"/>
              <a:pPr marL="511200" indent="-511200"/>
              <a:t>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1B1DF5-496E-CDD3-93AA-C210887B52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Überblick Energiewirtschaft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2FD91ED-7028-D120-80C9-E8BA8CE389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Quelle:		Statistisches Bundesamt / EEX / GETEC / BTO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8414209-BEEE-C27A-A50E-47502D983A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294A9E02-4616-4E09-9406-0648C932319B}" type="datetime4">
              <a:rPr lang="de-DE" smtClean="0"/>
              <a:t>17. November 2025</a:t>
            </a:fld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9E67DEC-3D48-6D67-F29D-6F2D47E29AFA}"/>
              </a:ext>
            </a:extLst>
          </p:cNvPr>
          <p:cNvSpPr txBox="1"/>
          <p:nvPr/>
        </p:nvSpPr>
        <p:spPr>
          <a:xfrm>
            <a:off x="767408" y="5574128"/>
            <a:ext cx="587020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6FAF2E3-4DAA-B9DE-2061-6BFD65087535}"/>
              </a:ext>
            </a:extLst>
          </p:cNvPr>
          <p:cNvSpPr txBox="1"/>
          <p:nvPr/>
        </p:nvSpPr>
        <p:spPr>
          <a:xfrm>
            <a:off x="5053242" y="2328891"/>
            <a:ext cx="1618392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Day </a:t>
            </a:r>
            <a:r>
              <a:rPr lang="de-DE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Ahead</a:t>
            </a: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Auktion</a:t>
            </a:r>
          </a:p>
        </p:txBody>
      </p:sp>
    </p:spTree>
    <p:extLst>
      <p:ext uri="{BB962C8B-B14F-4D97-AF65-F5344CB8AC3E}">
        <p14:creationId xmlns:p14="http://schemas.microsoft.com/office/powerpoint/2010/main" val="262601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C5BF9-BB3E-B382-FF3D-1EE9FE58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47" y="1407784"/>
            <a:ext cx="11065509" cy="608400"/>
          </a:xfrm>
        </p:spPr>
        <p:txBody>
          <a:bodyPr/>
          <a:lstStyle/>
          <a:p>
            <a:r>
              <a:rPr lang="de-DE" dirty="0"/>
              <a:t>Der Energieverbrauch in Deutschland wird sehr stark durch den Verkehrssektor geprägt, gefolgt von den (privaten) Haushalten und der Industrie. Strom ist dabei derzeit (noch) nicht der dominante Energieträger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D741FED-18D5-2CBF-4C82-29F11EBF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11200" indent="-511200"/>
            <a:fld id="{F9958FF6-613B-4144-BC35-EB15C313A58D}" type="slidenum">
              <a:rPr lang="de-DE" smtClean="0"/>
              <a:pPr marL="511200" indent="-511200"/>
              <a:t>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E705B2-31D2-9314-0B19-15A1C5FE33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Überblick Energiewirtschaft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FF9DF5-D6F7-5D7F-D971-FC69763C70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7689" y="6520959"/>
            <a:ext cx="5904655" cy="230832"/>
          </a:xfrm>
        </p:spPr>
        <p:txBody>
          <a:bodyPr/>
          <a:lstStyle/>
          <a:p>
            <a:r>
              <a:rPr lang="de-DE" dirty="0"/>
              <a:t>Quelle: AG Energiebilanzen e.V / Arbeitsgemeinschaft Energiebilanzen / Zeit Energiemonitor / BTO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4EF83B2-3C3B-BF32-2CA3-3B5F723CEC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223419EB-31AC-4E5E-B3AB-3B8BFF598C43}" type="datetime4">
              <a:rPr lang="de-DE" smtClean="0"/>
              <a:t>17. November 2025</a:t>
            </a:fld>
            <a:endParaRPr lang="de-DE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CE8322FE-549E-59F7-44A6-C587EA597D90}"/>
              </a:ext>
            </a:extLst>
          </p:cNvPr>
          <p:cNvSpPr txBox="1"/>
          <p:nvPr/>
        </p:nvSpPr>
        <p:spPr>
          <a:xfrm>
            <a:off x="742384" y="2341329"/>
            <a:ext cx="3329116" cy="1015663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Endenergieverbrauch in Deutschland 2024</a:t>
            </a:r>
          </a:p>
          <a:p>
            <a:pPr algn="l">
              <a:buClr>
                <a:schemeClr val="tx1"/>
              </a:buClr>
            </a:pP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über alle Energieträger insgesamt:</a:t>
            </a:r>
          </a:p>
          <a:p>
            <a:pPr algn="l">
              <a:buClr>
                <a:schemeClr val="tx1"/>
              </a:buClr>
            </a:pPr>
            <a:endParaRPr lang="de-DE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chemeClr val="tx1"/>
              </a:buClr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2.247 TWh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6834EE70-8016-11BF-5193-3ABCDEEAF098}"/>
              </a:ext>
            </a:extLst>
          </p:cNvPr>
          <p:cNvGrpSpPr/>
          <p:nvPr/>
        </p:nvGrpSpPr>
        <p:grpSpPr>
          <a:xfrm>
            <a:off x="443880" y="3332340"/>
            <a:ext cx="4572000" cy="2743200"/>
            <a:chOff x="7237656" y="3249914"/>
            <a:chExt cx="4572000" cy="2743200"/>
          </a:xfrm>
        </p:grpSpPr>
        <p:graphicFrame>
          <p:nvGraphicFramePr>
            <p:cNvPr id="80" name="Diagramm 79">
              <a:extLst>
                <a:ext uri="{FF2B5EF4-FFF2-40B4-BE49-F238E27FC236}">
                  <a16:creationId xmlns:a16="http://schemas.microsoft.com/office/drawing/2014/main" id="{A0EF9D08-0AE9-613E-DED1-33DC570217A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26295688"/>
                </p:ext>
              </p:extLst>
            </p:nvPr>
          </p:nvGraphicFramePr>
          <p:xfrm>
            <a:off x="7237656" y="3249914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4ABED11C-1AFC-3EF4-8075-6A7E361F5E09}"/>
                </a:ext>
              </a:extLst>
            </p:cNvPr>
            <p:cNvSpPr txBox="1"/>
            <p:nvPr/>
          </p:nvSpPr>
          <p:spPr>
            <a:xfrm>
              <a:off x="7836502" y="3733480"/>
              <a:ext cx="851387" cy="338554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Verkehr</a:t>
              </a:r>
            </a:p>
          </p:txBody>
        </p: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88209CD2-802F-9471-3D5A-92FA94DD3C16}"/>
                </a:ext>
              </a:extLst>
            </p:cNvPr>
            <p:cNvSpPr txBox="1"/>
            <p:nvPr/>
          </p:nvSpPr>
          <p:spPr>
            <a:xfrm>
              <a:off x="10272464" y="3629819"/>
              <a:ext cx="939681" cy="338554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Haushalt</a:t>
              </a:r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40354B0-23E7-FE12-18FC-D21D68D36F1A}"/>
                </a:ext>
              </a:extLst>
            </p:cNvPr>
            <p:cNvSpPr txBox="1"/>
            <p:nvPr/>
          </p:nvSpPr>
          <p:spPr>
            <a:xfrm>
              <a:off x="10087238" y="5413778"/>
              <a:ext cx="946991" cy="338554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Industrie</a:t>
              </a: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E889A214-1803-CC06-70E1-613D0840DC32}"/>
                </a:ext>
              </a:extLst>
            </p:cNvPr>
            <p:cNvSpPr txBox="1"/>
            <p:nvPr/>
          </p:nvSpPr>
          <p:spPr>
            <a:xfrm>
              <a:off x="7867335" y="5244501"/>
              <a:ext cx="957891" cy="338554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Gewerbe</a:t>
              </a:r>
            </a:p>
          </p:txBody>
        </p:sp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19FD4AF3-05B3-1A38-EA7A-5352AEDCACD9}"/>
              </a:ext>
            </a:extLst>
          </p:cNvPr>
          <p:cNvGrpSpPr/>
          <p:nvPr/>
        </p:nvGrpSpPr>
        <p:grpSpPr>
          <a:xfrm>
            <a:off x="5087888" y="2790109"/>
            <a:ext cx="5981697" cy="3134766"/>
            <a:chOff x="5087888" y="2790109"/>
            <a:chExt cx="5981697" cy="3134766"/>
          </a:xfrm>
        </p:grpSpPr>
        <p:sp>
          <p:nvSpPr>
            <p:cNvPr id="88" name="Gleichschenkliges Dreieck 87">
              <a:extLst>
                <a:ext uri="{FF2B5EF4-FFF2-40B4-BE49-F238E27FC236}">
                  <a16:creationId xmlns:a16="http://schemas.microsoft.com/office/drawing/2014/main" id="{C9FCF82D-6453-F9D4-E72A-FD085EC151D1}"/>
                </a:ext>
              </a:extLst>
            </p:cNvPr>
            <p:cNvSpPr/>
            <p:nvPr/>
          </p:nvSpPr>
          <p:spPr>
            <a:xfrm rot="5400000">
              <a:off x="4701717" y="4203604"/>
              <a:ext cx="1080120" cy="307777"/>
            </a:xfrm>
            <a:prstGeom prst="triangle">
              <a:avLst/>
            </a:prstGeom>
            <a:solidFill>
              <a:srgbClr val="003E63"/>
            </a:solidFill>
            <a:ln w="9525" cap="sq">
              <a:solidFill>
                <a:srgbClr val="003E63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342331AF-D635-24A9-E6B8-DE43BDB310EE}"/>
                </a:ext>
              </a:extLst>
            </p:cNvPr>
            <p:cNvGrpSpPr/>
            <p:nvPr/>
          </p:nvGrpSpPr>
          <p:grpSpPr>
            <a:xfrm>
              <a:off x="5674085" y="2790109"/>
              <a:ext cx="5395500" cy="3134766"/>
              <a:chOff x="2014397" y="2680345"/>
              <a:chExt cx="5395500" cy="3134766"/>
            </a:xfrm>
          </p:grpSpPr>
          <p:cxnSp>
            <p:nvCxnSpPr>
              <p:cNvPr id="10" name="Gerader Verbinder 9">
                <a:extLst>
                  <a:ext uri="{FF2B5EF4-FFF2-40B4-BE49-F238E27FC236}">
                    <a16:creationId xmlns:a16="http://schemas.microsoft.com/office/drawing/2014/main" id="{0173DA00-BD19-7C67-8D7A-508D25257493}"/>
                  </a:ext>
                </a:extLst>
              </p:cNvPr>
              <p:cNvCxnSpPr/>
              <p:nvPr/>
            </p:nvCxnSpPr>
            <p:spPr>
              <a:xfrm>
                <a:off x="2710847" y="3347535"/>
                <a:ext cx="4680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5F1D6A3E-3A5F-963D-F94F-DD4CD49C368C}"/>
                  </a:ext>
                </a:extLst>
              </p:cNvPr>
              <p:cNvCxnSpPr/>
              <p:nvPr/>
            </p:nvCxnSpPr>
            <p:spPr>
              <a:xfrm>
                <a:off x="2729897" y="3981341"/>
                <a:ext cx="4680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2DF5AE43-C4A5-7C5C-F93F-37799FD330F4}"/>
                  </a:ext>
                </a:extLst>
              </p:cNvPr>
              <p:cNvCxnSpPr/>
              <p:nvPr/>
            </p:nvCxnSpPr>
            <p:spPr>
              <a:xfrm>
                <a:off x="2710847" y="4600838"/>
                <a:ext cx="4680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r Verbinder 12">
                <a:extLst>
                  <a:ext uri="{FF2B5EF4-FFF2-40B4-BE49-F238E27FC236}">
                    <a16:creationId xmlns:a16="http://schemas.microsoft.com/office/drawing/2014/main" id="{D7569616-5590-4909-9907-6342C4205ECD}"/>
                  </a:ext>
                </a:extLst>
              </p:cNvPr>
              <p:cNvCxnSpPr/>
              <p:nvPr/>
            </p:nvCxnSpPr>
            <p:spPr>
              <a:xfrm>
                <a:off x="2710847" y="5210810"/>
                <a:ext cx="4680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C2B611FA-D790-5EF8-42FA-4F083FC09B36}"/>
                  </a:ext>
                </a:extLst>
              </p:cNvPr>
              <p:cNvSpPr txBox="1"/>
              <p:nvPr/>
            </p:nvSpPr>
            <p:spPr>
              <a:xfrm>
                <a:off x="2231398" y="3191089"/>
                <a:ext cx="455574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>
                  <a:buClr>
                    <a:schemeClr val="tx1"/>
                  </a:buClr>
                </a:pPr>
                <a:r>
                  <a:rPr lang="de-DE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Gas</a:t>
                </a: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B6008764-63A4-E22E-72F5-5D24CFBA883E}"/>
                  </a:ext>
                </a:extLst>
              </p:cNvPr>
              <p:cNvSpPr txBox="1"/>
              <p:nvPr/>
            </p:nvSpPr>
            <p:spPr>
              <a:xfrm>
                <a:off x="2045279" y="3832438"/>
                <a:ext cx="636136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>
                  <a:buClr>
                    <a:schemeClr val="tx1"/>
                  </a:buClr>
                </a:pPr>
                <a:r>
                  <a:rPr lang="de-DE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Strom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8DC9969D-59BD-6EDF-65F9-304D89D1D56D}"/>
                  </a:ext>
                </a:extLst>
              </p:cNvPr>
              <p:cNvSpPr txBox="1"/>
              <p:nvPr/>
            </p:nvSpPr>
            <p:spPr>
              <a:xfrm>
                <a:off x="2328482" y="4456127"/>
                <a:ext cx="351379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>
                  <a:buClr>
                    <a:schemeClr val="tx1"/>
                  </a:buClr>
                </a:pPr>
                <a:r>
                  <a:rPr lang="de-DE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Öl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BE4FCC76-587C-F77D-2B77-E25C8138538C}"/>
                  </a:ext>
                </a:extLst>
              </p:cNvPr>
              <p:cNvSpPr txBox="1"/>
              <p:nvPr/>
            </p:nvSpPr>
            <p:spPr>
              <a:xfrm>
                <a:off x="2073285" y="5066099"/>
                <a:ext cx="606576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>
                  <a:buClr>
                    <a:schemeClr val="tx1"/>
                  </a:buClr>
                </a:pPr>
                <a:r>
                  <a:rPr lang="de-DE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Kohle</a:t>
                </a: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6392E7CC-5FF6-107E-1C47-D936B304E3AC}"/>
                  </a:ext>
                </a:extLst>
              </p:cNvPr>
              <p:cNvSpPr/>
              <p:nvPr/>
            </p:nvSpPr>
            <p:spPr>
              <a:xfrm>
                <a:off x="3054950" y="3063614"/>
                <a:ext cx="576064" cy="576064"/>
              </a:xfrm>
              <a:prstGeom prst="ellipse">
                <a:avLst/>
              </a:prstGeom>
              <a:solidFill>
                <a:srgbClr val="FFC000"/>
              </a:solidFill>
              <a:ln w="9525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BD82476A-D88C-5594-4643-5CF761003DC1}"/>
                  </a:ext>
                </a:extLst>
              </p:cNvPr>
              <p:cNvSpPr/>
              <p:nvPr/>
            </p:nvSpPr>
            <p:spPr>
              <a:xfrm>
                <a:off x="3124463" y="3763078"/>
                <a:ext cx="432000" cy="432000"/>
              </a:xfrm>
              <a:prstGeom prst="ellipse">
                <a:avLst/>
              </a:prstGeom>
              <a:solidFill>
                <a:srgbClr val="003E63"/>
              </a:solidFill>
              <a:ln w="9525" cap="sq">
                <a:solidFill>
                  <a:srgbClr val="003E63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0C53F24-66B2-591A-A562-EA03C94198CD}"/>
                  </a:ext>
                </a:extLst>
              </p:cNvPr>
              <p:cNvSpPr/>
              <p:nvPr/>
            </p:nvSpPr>
            <p:spPr>
              <a:xfrm>
                <a:off x="3146106" y="4407300"/>
                <a:ext cx="396000" cy="39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CED68A51-BE65-FFF1-CB05-6A73CA0573FD}"/>
                  </a:ext>
                </a:extLst>
              </p:cNvPr>
              <p:cNvSpPr/>
              <p:nvPr/>
            </p:nvSpPr>
            <p:spPr>
              <a:xfrm>
                <a:off x="3304678" y="5170047"/>
                <a:ext cx="72000" cy="72000"/>
              </a:xfrm>
              <a:prstGeom prst="ellipse">
                <a:avLst/>
              </a:prstGeom>
              <a:solidFill>
                <a:srgbClr val="333333"/>
              </a:solidFill>
              <a:ln w="9525" cap="sq">
                <a:solidFill>
                  <a:srgbClr val="003E63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70CCA731-2872-A5BE-B2E9-27EE905110BC}"/>
                  </a:ext>
                </a:extLst>
              </p:cNvPr>
              <p:cNvSpPr txBox="1"/>
              <p:nvPr/>
            </p:nvSpPr>
            <p:spPr>
              <a:xfrm>
                <a:off x="2915224" y="2680345"/>
                <a:ext cx="846707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b="1" dirty="0"/>
                  <a:t>Haushalt</a:t>
                </a:r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8F39710A-C7A0-A94E-430C-5FAC7E058964}"/>
                  </a:ext>
                </a:extLst>
              </p:cNvPr>
              <p:cNvSpPr/>
              <p:nvPr/>
            </p:nvSpPr>
            <p:spPr>
              <a:xfrm>
                <a:off x="4187039" y="3063614"/>
                <a:ext cx="576064" cy="576064"/>
              </a:xfrm>
              <a:prstGeom prst="ellipse">
                <a:avLst/>
              </a:prstGeom>
              <a:solidFill>
                <a:srgbClr val="FFC000"/>
              </a:solidFill>
              <a:ln w="9525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099F9A70-621A-8527-5BF7-0E247B0AE9CF}"/>
                  </a:ext>
                </a:extLst>
              </p:cNvPr>
              <p:cNvSpPr/>
              <p:nvPr/>
            </p:nvSpPr>
            <p:spPr>
              <a:xfrm>
                <a:off x="4208316" y="3712721"/>
                <a:ext cx="522000" cy="522000"/>
              </a:xfrm>
              <a:prstGeom prst="ellipse">
                <a:avLst/>
              </a:prstGeom>
              <a:solidFill>
                <a:srgbClr val="003E63"/>
              </a:solidFill>
              <a:ln w="9525" cap="sq">
                <a:solidFill>
                  <a:srgbClr val="003E63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0F4BEF90-8C8D-81BB-ECAF-03A038C3ED20}"/>
                  </a:ext>
                </a:extLst>
              </p:cNvPr>
              <p:cNvSpPr/>
              <p:nvPr/>
            </p:nvSpPr>
            <p:spPr>
              <a:xfrm>
                <a:off x="4358501" y="4487831"/>
                <a:ext cx="216000" cy="21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A1E16BCB-718B-B7B8-2338-E11036614609}"/>
                  </a:ext>
                </a:extLst>
              </p:cNvPr>
              <p:cNvSpPr/>
              <p:nvPr/>
            </p:nvSpPr>
            <p:spPr>
              <a:xfrm>
                <a:off x="4275572" y="5019622"/>
                <a:ext cx="396000" cy="396000"/>
              </a:xfrm>
              <a:prstGeom prst="ellipse">
                <a:avLst/>
              </a:prstGeom>
              <a:solidFill>
                <a:srgbClr val="333333"/>
              </a:solidFill>
              <a:ln w="9525" cap="sq">
                <a:solidFill>
                  <a:srgbClr val="003E63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D049E240-E0A1-188D-C9FA-7E48FDEFF602}"/>
                  </a:ext>
                </a:extLst>
              </p:cNvPr>
              <p:cNvSpPr txBox="1"/>
              <p:nvPr/>
            </p:nvSpPr>
            <p:spPr>
              <a:xfrm>
                <a:off x="4039956" y="2681057"/>
                <a:ext cx="852734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b="1" dirty="0"/>
                  <a:t>Industrie</a:t>
                </a:r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2180F355-53B7-C4DA-C73F-5710328BA458}"/>
                  </a:ext>
                </a:extLst>
              </p:cNvPr>
              <p:cNvSpPr/>
              <p:nvPr/>
            </p:nvSpPr>
            <p:spPr>
              <a:xfrm>
                <a:off x="5422519" y="3160678"/>
                <a:ext cx="360000" cy="360000"/>
              </a:xfrm>
              <a:prstGeom prst="ellipse">
                <a:avLst/>
              </a:prstGeom>
              <a:solidFill>
                <a:srgbClr val="FFC000"/>
              </a:solidFill>
              <a:ln w="9525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4ACB82EA-8F6C-BE1B-84B7-2F1B1AA5CD27}"/>
                  </a:ext>
                </a:extLst>
              </p:cNvPr>
              <p:cNvSpPr/>
              <p:nvPr/>
            </p:nvSpPr>
            <p:spPr>
              <a:xfrm>
                <a:off x="5382661" y="3762553"/>
                <a:ext cx="432000" cy="432000"/>
              </a:xfrm>
              <a:prstGeom prst="ellipse">
                <a:avLst/>
              </a:prstGeom>
              <a:solidFill>
                <a:srgbClr val="003E63"/>
              </a:solidFill>
              <a:ln w="9525" cap="sq">
                <a:solidFill>
                  <a:srgbClr val="003E63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4EF11BC-3946-90DC-52E0-F2A76A1EF587}"/>
                  </a:ext>
                </a:extLst>
              </p:cNvPr>
              <p:cNvSpPr/>
              <p:nvPr/>
            </p:nvSpPr>
            <p:spPr>
              <a:xfrm>
                <a:off x="5461302" y="4459061"/>
                <a:ext cx="288000" cy="288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551FA678-3003-CA03-9B01-CEE146474A7E}"/>
                  </a:ext>
                </a:extLst>
              </p:cNvPr>
              <p:cNvSpPr txBox="1"/>
              <p:nvPr/>
            </p:nvSpPr>
            <p:spPr>
              <a:xfrm>
                <a:off x="5169248" y="2680395"/>
                <a:ext cx="858826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b="1" dirty="0"/>
                  <a:t>Gewerbe</a:t>
                </a:r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52A2F9D3-245C-1AA4-9624-4018B91632E6}"/>
                  </a:ext>
                </a:extLst>
              </p:cNvPr>
              <p:cNvSpPr/>
              <p:nvPr/>
            </p:nvSpPr>
            <p:spPr>
              <a:xfrm>
                <a:off x="6682945" y="3309435"/>
                <a:ext cx="72000" cy="72000"/>
              </a:xfrm>
              <a:prstGeom prst="ellipse">
                <a:avLst/>
              </a:prstGeom>
              <a:solidFill>
                <a:srgbClr val="FFC000"/>
              </a:solidFill>
              <a:ln w="9525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BCE77D9F-6BCC-412F-80A2-34E762CBD346}"/>
                  </a:ext>
                </a:extLst>
              </p:cNvPr>
              <p:cNvSpPr/>
              <p:nvPr/>
            </p:nvSpPr>
            <p:spPr>
              <a:xfrm>
                <a:off x="6636016" y="3884355"/>
                <a:ext cx="180000" cy="180000"/>
              </a:xfrm>
              <a:prstGeom prst="ellipse">
                <a:avLst/>
              </a:prstGeom>
              <a:solidFill>
                <a:srgbClr val="003E63"/>
              </a:solidFill>
              <a:ln w="9525" cap="sq">
                <a:solidFill>
                  <a:srgbClr val="003E63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BFC5D103-840D-6FF3-8C75-A25F27D5824B}"/>
                  </a:ext>
                </a:extLst>
              </p:cNvPr>
              <p:cNvSpPr/>
              <p:nvPr/>
            </p:nvSpPr>
            <p:spPr>
              <a:xfrm>
                <a:off x="6240016" y="4106307"/>
                <a:ext cx="972000" cy="972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9DE22A72-C301-4C46-0459-D9051799404E}"/>
                  </a:ext>
                </a:extLst>
              </p:cNvPr>
              <p:cNvSpPr txBox="1"/>
              <p:nvPr/>
            </p:nvSpPr>
            <p:spPr>
              <a:xfrm>
                <a:off x="6342610" y="2685514"/>
                <a:ext cx="766813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b="1" dirty="0"/>
                  <a:t>Verkehr</a:t>
                </a:r>
              </a:p>
            </p:txBody>
          </p:sp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86EEFA86-1314-C11E-2C27-9CB20585ED5D}"/>
                  </a:ext>
                </a:extLst>
              </p:cNvPr>
              <p:cNvSpPr txBox="1"/>
              <p:nvPr/>
            </p:nvSpPr>
            <p:spPr>
              <a:xfrm>
                <a:off x="3011785" y="5517232"/>
                <a:ext cx="707951" cy="258675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300" b="1" dirty="0"/>
                  <a:t>632 TWh</a:t>
                </a: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19107561-5178-F11B-B639-F9BB32850A59}"/>
                  </a:ext>
                </a:extLst>
              </p:cNvPr>
              <p:cNvSpPr txBox="1"/>
              <p:nvPr/>
            </p:nvSpPr>
            <p:spPr>
              <a:xfrm>
                <a:off x="4139530" y="5517232"/>
                <a:ext cx="800219" cy="292388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300" b="1" dirty="0"/>
                  <a:t>602 TWh</a:t>
                </a:r>
              </a:p>
            </p:txBody>
          </p:sp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0613CC2B-3BF4-30A6-E863-D082750DE374}"/>
                  </a:ext>
                </a:extLst>
              </p:cNvPr>
              <p:cNvSpPr txBox="1"/>
              <p:nvPr/>
            </p:nvSpPr>
            <p:spPr>
              <a:xfrm>
                <a:off x="5258426" y="5517232"/>
                <a:ext cx="816249" cy="292388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300" b="1" dirty="0"/>
                  <a:t>316 TWH</a:t>
                </a:r>
              </a:p>
            </p:txBody>
          </p:sp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82C53ED7-4320-1036-C23C-DD2EBE184794}"/>
                  </a:ext>
                </a:extLst>
              </p:cNvPr>
              <p:cNvSpPr txBox="1"/>
              <p:nvPr/>
            </p:nvSpPr>
            <p:spPr>
              <a:xfrm>
                <a:off x="6396161" y="5522723"/>
                <a:ext cx="800219" cy="292388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300" b="1" dirty="0"/>
                  <a:t>697 TWh</a:t>
                </a:r>
              </a:p>
            </p:txBody>
          </p: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328DA3F3-4321-FBBC-EBA1-09F8CB779D6B}"/>
                  </a:ext>
                </a:extLst>
              </p:cNvPr>
              <p:cNvSpPr txBox="1"/>
              <p:nvPr/>
            </p:nvSpPr>
            <p:spPr>
              <a:xfrm>
                <a:off x="2014397" y="5526576"/>
                <a:ext cx="631428" cy="258675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300" b="1" dirty="0"/>
                  <a:t>Gesamt</a:t>
                </a:r>
              </a:p>
            </p:txBody>
          </p:sp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36A283B3-FD5B-D8FC-8D71-C7B591B35D11}"/>
                  </a:ext>
                </a:extLst>
              </p:cNvPr>
              <p:cNvSpPr txBox="1"/>
              <p:nvPr/>
            </p:nvSpPr>
            <p:spPr>
              <a:xfrm>
                <a:off x="3107208" y="3200125"/>
                <a:ext cx="458780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229</a:t>
                </a:r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BD838FF2-B992-3931-5B94-89065381F21F}"/>
                  </a:ext>
                </a:extLst>
              </p:cNvPr>
              <p:cNvSpPr txBox="1"/>
              <p:nvPr/>
            </p:nvSpPr>
            <p:spPr>
              <a:xfrm>
                <a:off x="4246997" y="3190650"/>
                <a:ext cx="458780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217</a:t>
                </a:r>
              </a:p>
            </p:txBody>
          </p:sp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8CCD21DD-5A7A-88EB-D514-8FDD63907EEB}"/>
                  </a:ext>
                </a:extLst>
              </p:cNvPr>
              <p:cNvSpPr txBox="1"/>
              <p:nvPr/>
            </p:nvSpPr>
            <p:spPr>
              <a:xfrm>
                <a:off x="5419433" y="3190268"/>
                <a:ext cx="367408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99</a:t>
                </a:r>
              </a:p>
            </p:txBody>
          </p:sp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2EDFBA91-D374-D62F-3F69-1D2DD4B4C583}"/>
                  </a:ext>
                </a:extLst>
              </p:cNvPr>
              <p:cNvSpPr txBox="1"/>
              <p:nvPr/>
            </p:nvSpPr>
            <p:spPr>
              <a:xfrm>
                <a:off x="6580926" y="3037200"/>
                <a:ext cx="276038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de-DE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0E7AB672-0A05-EE0B-A3F9-BFD8E194C879}"/>
                  </a:ext>
                </a:extLst>
              </p:cNvPr>
              <p:cNvSpPr txBox="1"/>
              <p:nvPr/>
            </p:nvSpPr>
            <p:spPr>
              <a:xfrm>
                <a:off x="3104365" y="3827684"/>
                <a:ext cx="458780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130</a:t>
                </a:r>
              </a:p>
            </p:txBody>
          </p:sp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2FADA1B1-6174-A000-9CD6-FF9E306CAC31}"/>
                  </a:ext>
                </a:extLst>
              </p:cNvPr>
              <p:cNvSpPr txBox="1"/>
              <p:nvPr/>
            </p:nvSpPr>
            <p:spPr>
              <a:xfrm>
                <a:off x="4252367" y="3836665"/>
                <a:ext cx="458780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188</a:t>
                </a:r>
              </a:p>
            </p:txBody>
          </p:sp>
          <p:sp>
            <p:nvSpPr>
              <p:cNvPr id="61" name="Textfeld 60">
                <a:extLst>
                  <a:ext uri="{FF2B5EF4-FFF2-40B4-BE49-F238E27FC236}">
                    <a16:creationId xmlns:a16="http://schemas.microsoft.com/office/drawing/2014/main" id="{46F73EAB-C8D8-E525-C984-94FF972EF0FA}"/>
                  </a:ext>
                </a:extLst>
              </p:cNvPr>
              <p:cNvSpPr txBox="1"/>
              <p:nvPr/>
            </p:nvSpPr>
            <p:spPr>
              <a:xfrm>
                <a:off x="5370587" y="3832473"/>
                <a:ext cx="458780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121</a:t>
                </a:r>
              </a:p>
            </p:txBody>
          </p:sp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F430819F-7E19-679D-81A0-35C45DB42933}"/>
                  </a:ext>
                </a:extLst>
              </p:cNvPr>
              <p:cNvSpPr txBox="1"/>
              <p:nvPr/>
            </p:nvSpPr>
            <p:spPr>
              <a:xfrm>
                <a:off x="6566148" y="3851523"/>
                <a:ext cx="328936" cy="261610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de-DE" sz="11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15</a:t>
                </a:r>
              </a:p>
            </p:txBody>
          </p:sp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AB60F848-5EFE-6AD7-83BA-A2E3EAAF7260}"/>
                  </a:ext>
                </a:extLst>
              </p:cNvPr>
              <p:cNvSpPr txBox="1"/>
              <p:nvPr/>
            </p:nvSpPr>
            <p:spPr>
              <a:xfrm>
                <a:off x="3126845" y="4446439"/>
                <a:ext cx="458780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115</a:t>
                </a:r>
              </a:p>
            </p:txBody>
          </p:sp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4EF3F290-1222-10CE-99CD-C59B7B13F136}"/>
                  </a:ext>
                </a:extLst>
              </p:cNvPr>
              <p:cNvSpPr txBox="1"/>
              <p:nvPr/>
            </p:nvSpPr>
            <p:spPr>
              <a:xfrm>
                <a:off x="4309104" y="4463383"/>
                <a:ext cx="328936" cy="261610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de-DE" sz="11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72" name="Textfeld 71">
                <a:extLst>
                  <a:ext uri="{FF2B5EF4-FFF2-40B4-BE49-F238E27FC236}">
                    <a16:creationId xmlns:a16="http://schemas.microsoft.com/office/drawing/2014/main" id="{F5AE3C40-3A4B-AA17-34B7-F1225CF6F745}"/>
                  </a:ext>
                </a:extLst>
              </p:cNvPr>
              <p:cNvSpPr txBox="1"/>
              <p:nvPr/>
            </p:nvSpPr>
            <p:spPr>
              <a:xfrm>
                <a:off x="5438403" y="4465687"/>
                <a:ext cx="328936" cy="261610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de-DE" sz="11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53</a:t>
                </a:r>
              </a:p>
            </p:txBody>
          </p:sp>
          <p:sp>
            <p:nvSpPr>
              <p:cNvPr id="77" name="Textfeld 76">
                <a:extLst>
                  <a:ext uri="{FF2B5EF4-FFF2-40B4-BE49-F238E27FC236}">
                    <a16:creationId xmlns:a16="http://schemas.microsoft.com/office/drawing/2014/main" id="{26EC0F6F-F4C5-C777-7AD2-930E49E1CE27}"/>
                  </a:ext>
                </a:extLst>
              </p:cNvPr>
              <p:cNvSpPr txBox="1"/>
              <p:nvPr/>
            </p:nvSpPr>
            <p:spPr>
              <a:xfrm>
                <a:off x="6511221" y="4446438"/>
                <a:ext cx="458780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644</a:t>
                </a:r>
              </a:p>
            </p:txBody>
          </p:sp>
          <p:sp>
            <p:nvSpPr>
              <p:cNvPr id="87" name="Textfeld 86">
                <a:extLst>
                  <a:ext uri="{FF2B5EF4-FFF2-40B4-BE49-F238E27FC236}">
                    <a16:creationId xmlns:a16="http://schemas.microsoft.com/office/drawing/2014/main" id="{DD70F494-2396-A0EF-C4B3-D5E5DB2CB1F3}"/>
                  </a:ext>
                </a:extLst>
              </p:cNvPr>
              <p:cNvSpPr txBox="1"/>
              <p:nvPr/>
            </p:nvSpPr>
            <p:spPr>
              <a:xfrm>
                <a:off x="3208691" y="4912466"/>
                <a:ext cx="276038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de-DE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12" name="Textfeld 111">
                <a:extLst>
                  <a:ext uri="{FF2B5EF4-FFF2-40B4-BE49-F238E27FC236}">
                    <a16:creationId xmlns:a16="http://schemas.microsoft.com/office/drawing/2014/main" id="{1F13C699-9163-1EE3-D01A-49F7628471E8}"/>
                  </a:ext>
                </a:extLst>
              </p:cNvPr>
              <p:cNvSpPr txBox="1"/>
              <p:nvPr/>
            </p:nvSpPr>
            <p:spPr>
              <a:xfrm>
                <a:off x="4292140" y="5066882"/>
                <a:ext cx="367408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94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3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D86D0-07CB-7758-C3C4-6FAFE9B56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A3DFD594-73EA-12D0-816E-C130660805E2}"/>
              </a:ext>
            </a:extLst>
          </p:cNvPr>
          <p:cNvGrpSpPr/>
          <p:nvPr/>
        </p:nvGrpSpPr>
        <p:grpSpPr>
          <a:xfrm>
            <a:off x="5732973" y="5129386"/>
            <a:ext cx="5317562" cy="396000"/>
            <a:chOff x="5732973" y="5129386"/>
            <a:chExt cx="5317562" cy="396000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6926B537-9A0C-355B-31F0-E88CC6E6B991}"/>
                </a:ext>
              </a:extLst>
            </p:cNvPr>
            <p:cNvCxnSpPr/>
            <p:nvPr/>
          </p:nvCxnSpPr>
          <p:spPr>
            <a:xfrm>
              <a:off x="6370535" y="5320574"/>
              <a:ext cx="4680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DD6B0EB3-9637-0037-8752-5836B3C40D2C}"/>
                </a:ext>
              </a:extLst>
            </p:cNvPr>
            <p:cNvSpPr txBox="1"/>
            <p:nvPr/>
          </p:nvSpPr>
          <p:spPr>
            <a:xfrm>
              <a:off x="5732973" y="5175863"/>
              <a:ext cx="606576" cy="307777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>
                <a:buClr>
                  <a:schemeClr val="tx1"/>
                </a:buClr>
              </a:pPr>
              <a:r>
                <a:rPr lang="de-DE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Kohle</a:t>
              </a: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F364ACA6-0F75-F199-D985-522546EAA204}"/>
                </a:ext>
              </a:extLst>
            </p:cNvPr>
            <p:cNvSpPr/>
            <p:nvPr/>
          </p:nvSpPr>
          <p:spPr>
            <a:xfrm>
              <a:off x="6964366" y="5279811"/>
              <a:ext cx="72000" cy="72000"/>
            </a:xfrm>
            <a:prstGeom prst="ellipse">
              <a:avLst/>
            </a:prstGeom>
            <a:solidFill>
              <a:srgbClr val="333333"/>
            </a:solidFill>
            <a:ln w="9525" cap="sq">
              <a:solidFill>
                <a:srgbClr val="003E6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3B8FAFC-81E3-D957-B2D7-4AC9B56710D4}"/>
                </a:ext>
              </a:extLst>
            </p:cNvPr>
            <p:cNvSpPr/>
            <p:nvPr/>
          </p:nvSpPr>
          <p:spPr>
            <a:xfrm>
              <a:off x="7935260" y="5129386"/>
              <a:ext cx="396000" cy="396000"/>
            </a:xfrm>
            <a:prstGeom prst="ellipse">
              <a:avLst/>
            </a:prstGeom>
            <a:solidFill>
              <a:srgbClr val="333333"/>
            </a:solidFill>
            <a:ln w="9525" cap="sq">
              <a:solidFill>
                <a:srgbClr val="003E6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1A682779-9D5E-CA1B-D17D-79AA92F492B6}"/>
              </a:ext>
            </a:extLst>
          </p:cNvPr>
          <p:cNvGrpSpPr/>
          <p:nvPr/>
        </p:nvGrpSpPr>
        <p:grpSpPr>
          <a:xfrm>
            <a:off x="5988170" y="4216071"/>
            <a:ext cx="5062365" cy="972000"/>
            <a:chOff x="5988170" y="4216071"/>
            <a:chExt cx="5062365" cy="972000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07AA8D9A-D9F2-8900-0C1C-0418FAC70088}"/>
                </a:ext>
              </a:extLst>
            </p:cNvPr>
            <p:cNvCxnSpPr/>
            <p:nvPr/>
          </p:nvCxnSpPr>
          <p:spPr>
            <a:xfrm>
              <a:off x="6370535" y="4710602"/>
              <a:ext cx="4680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F52D4CB5-4663-912A-64DF-C63C2EAE4103}"/>
                </a:ext>
              </a:extLst>
            </p:cNvPr>
            <p:cNvSpPr txBox="1"/>
            <p:nvPr/>
          </p:nvSpPr>
          <p:spPr>
            <a:xfrm>
              <a:off x="5988170" y="4565891"/>
              <a:ext cx="351379" cy="307777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>
                <a:buClr>
                  <a:schemeClr val="tx1"/>
                </a:buClr>
              </a:pPr>
              <a:r>
                <a:rPr lang="de-DE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Öl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078EC48-B34D-4004-E3F1-D3CBA67DC01B}"/>
                </a:ext>
              </a:extLst>
            </p:cNvPr>
            <p:cNvSpPr/>
            <p:nvPr/>
          </p:nvSpPr>
          <p:spPr>
            <a:xfrm>
              <a:off x="6805794" y="4517064"/>
              <a:ext cx="396000" cy="39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DFAAF6EB-F7EA-ED74-D462-0631A982F4E8}"/>
                </a:ext>
              </a:extLst>
            </p:cNvPr>
            <p:cNvSpPr/>
            <p:nvPr/>
          </p:nvSpPr>
          <p:spPr>
            <a:xfrm>
              <a:off x="8018189" y="4597595"/>
              <a:ext cx="216000" cy="21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4F1044B8-43CC-C82A-0F32-08255DBB1846}"/>
                </a:ext>
              </a:extLst>
            </p:cNvPr>
            <p:cNvSpPr/>
            <p:nvPr/>
          </p:nvSpPr>
          <p:spPr>
            <a:xfrm>
              <a:off x="9120990" y="4568825"/>
              <a:ext cx="288000" cy="28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0A853999-2351-816D-2489-E6E2B5923A66}"/>
                </a:ext>
              </a:extLst>
            </p:cNvPr>
            <p:cNvSpPr/>
            <p:nvPr/>
          </p:nvSpPr>
          <p:spPr>
            <a:xfrm>
              <a:off x="9899704" y="4216071"/>
              <a:ext cx="972000" cy="972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39CFD9D-0A37-91E1-F4DA-F2A6E205F674}"/>
              </a:ext>
            </a:extLst>
          </p:cNvPr>
          <p:cNvGrpSpPr/>
          <p:nvPr/>
        </p:nvGrpSpPr>
        <p:grpSpPr>
          <a:xfrm>
            <a:off x="5891086" y="3173378"/>
            <a:ext cx="5159449" cy="576064"/>
            <a:chOff x="5891086" y="3173378"/>
            <a:chExt cx="5159449" cy="576064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6176E0F8-CEC1-23E7-895E-F13FCD7F4F5A}"/>
                </a:ext>
              </a:extLst>
            </p:cNvPr>
            <p:cNvCxnSpPr/>
            <p:nvPr/>
          </p:nvCxnSpPr>
          <p:spPr>
            <a:xfrm>
              <a:off x="6370535" y="3457299"/>
              <a:ext cx="4680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53FB9B7A-D5DE-E427-AF42-0231CC3EC52A}"/>
                </a:ext>
              </a:extLst>
            </p:cNvPr>
            <p:cNvSpPr txBox="1"/>
            <p:nvPr/>
          </p:nvSpPr>
          <p:spPr>
            <a:xfrm>
              <a:off x="5891086" y="3300853"/>
              <a:ext cx="455574" cy="307777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>
                <a:buClr>
                  <a:schemeClr val="tx1"/>
                </a:buClr>
              </a:pPr>
              <a:r>
                <a:rPr lang="de-DE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Gas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7F8A1108-AE3E-8546-9988-372468AC4725}"/>
                </a:ext>
              </a:extLst>
            </p:cNvPr>
            <p:cNvSpPr/>
            <p:nvPr/>
          </p:nvSpPr>
          <p:spPr>
            <a:xfrm>
              <a:off x="6714638" y="3173378"/>
              <a:ext cx="576064" cy="576064"/>
            </a:xfrm>
            <a:prstGeom prst="ellipse">
              <a:avLst/>
            </a:prstGeom>
            <a:solidFill>
              <a:srgbClr val="FFC000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AB5D9B3F-6D1B-AD33-2E2F-9725D5532330}"/>
                </a:ext>
              </a:extLst>
            </p:cNvPr>
            <p:cNvSpPr/>
            <p:nvPr/>
          </p:nvSpPr>
          <p:spPr>
            <a:xfrm>
              <a:off x="7846727" y="3173378"/>
              <a:ext cx="576064" cy="576064"/>
            </a:xfrm>
            <a:prstGeom prst="ellipse">
              <a:avLst/>
            </a:prstGeom>
            <a:solidFill>
              <a:srgbClr val="FFC000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10DFF882-0934-8B66-0CF7-382823D4272D}"/>
                </a:ext>
              </a:extLst>
            </p:cNvPr>
            <p:cNvSpPr/>
            <p:nvPr/>
          </p:nvSpPr>
          <p:spPr>
            <a:xfrm>
              <a:off x="9082207" y="3270442"/>
              <a:ext cx="360000" cy="360000"/>
            </a:xfrm>
            <a:prstGeom prst="ellipse">
              <a:avLst/>
            </a:prstGeom>
            <a:solidFill>
              <a:srgbClr val="FFC000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41AF84FC-7A26-09D9-6E5D-FB735B807CF4}"/>
                </a:ext>
              </a:extLst>
            </p:cNvPr>
            <p:cNvSpPr/>
            <p:nvPr/>
          </p:nvSpPr>
          <p:spPr>
            <a:xfrm>
              <a:off x="10342633" y="3419199"/>
              <a:ext cx="72000" cy="72000"/>
            </a:xfrm>
            <a:prstGeom prst="ellipse">
              <a:avLst/>
            </a:prstGeom>
            <a:solidFill>
              <a:srgbClr val="FFC000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D311D10-1292-686E-1465-74AE7D2B2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47" y="1407784"/>
            <a:ext cx="11065509" cy="608400"/>
          </a:xfrm>
        </p:spPr>
        <p:txBody>
          <a:bodyPr/>
          <a:lstStyle/>
          <a:p>
            <a:r>
              <a:rPr lang="de-DE" dirty="0"/>
              <a:t>Der Energieverbrauch in Deutschland wird sehr stark durch den Verkehrssektor geprägt, gefolgt von den (privaten) Haushalten und der Industrie. Strom ist dabei derzeit (noch) nicht der dominante Energieträger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B290E5E-C3DC-959D-4BD4-654D06D4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11200" indent="-511200"/>
            <a:fld id="{F9958FF6-613B-4144-BC35-EB15C313A58D}" type="slidenum">
              <a:rPr lang="de-DE" smtClean="0"/>
              <a:pPr marL="511200" indent="-511200"/>
              <a:t>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4F2B89-FCFA-9764-DE53-C59D137D75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Überblick Energiewirtschaft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516FBC1-9388-B757-5E46-469BE71333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7689" y="6520959"/>
            <a:ext cx="5904655" cy="230832"/>
          </a:xfrm>
        </p:spPr>
        <p:txBody>
          <a:bodyPr/>
          <a:lstStyle/>
          <a:p>
            <a:r>
              <a:rPr lang="de-DE" dirty="0"/>
              <a:t>Quelle: AG Energiebilanzen e.V / Arbeitsgemeinschaft Energiebilanzen / Zeit Energiemonitor / BTO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27584F9-9DD8-3284-3946-DC5D3873F3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223419EB-31AC-4E5E-B3AB-3B8BFF598C43}" type="datetime4">
              <a:rPr lang="de-DE" smtClean="0"/>
              <a:t>17. November 2025</a:t>
            </a:fld>
            <a:endParaRPr lang="de-DE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5B29AB4B-8F48-73C7-0E80-8DEAC9FA0715}"/>
              </a:ext>
            </a:extLst>
          </p:cNvPr>
          <p:cNvSpPr txBox="1"/>
          <p:nvPr/>
        </p:nvSpPr>
        <p:spPr>
          <a:xfrm>
            <a:off x="742384" y="2341329"/>
            <a:ext cx="3329116" cy="1015663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Endenergieverbrauch in Deutschland 2024</a:t>
            </a:r>
          </a:p>
          <a:p>
            <a:pPr algn="l">
              <a:buClr>
                <a:schemeClr val="tx1"/>
              </a:buClr>
            </a:pP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über alle Energieträger insgesamt:</a:t>
            </a:r>
          </a:p>
          <a:p>
            <a:pPr algn="l">
              <a:buClr>
                <a:schemeClr val="tx1"/>
              </a:buClr>
            </a:pPr>
            <a:endParaRPr lang="de-DE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chemeClr val="tx1"/>
              </a:buClr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2.247 TWh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64F3FB37-02F9-987D-4BE3-937E084BD156}"/>
              </a:ext>
            </a:extLst>
          </p:cNvPr>
          <p:cNvGrpSpPr/>
          <p:nvPr/>
        </p:nvGrpSpPr>
        <p:grpSpPr>
          <a:xfrm>
            <a:off x="443880" y="3332340"/>
            <a:ext cx="4572000" cy="2743200"/>
            <a:chOff x="7237656" y="3249914"/>
            <a:chExt cx="4572000" cy="2743200"/>
          </a:xfrm>
        </p:grpSpPr>
        <p:graphicFrame>
          <p:nvGraphicFramePr>
            <p:cNvPr id="80" name="Diagramm 79">
              <a:extLst>
                <a:ext uri="{FF2B5EF4-FFF2-40B4-BE49-F238E27FC236}">
                  <a16:creationId xmlns:a16="http://schemas.microsoft.com/office/drawing/2014/main" id="{0642890C-F412-3141-7D96-A36352456FF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237656" y="3249914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669E532C-7B20-26F1-BFC6-A686C37FADD8}"/>
                </a:ext>
              </a:extLst>
            </p:cNvPr>
            <p:cNvSpPr txBox="1"/>
            <p:nvPr/>
          </p:nvSpPr>
          <p:spPr>
            <a:xfrm>
              <a:off x="7836502" y="3733480"/>
              <a:ext cx="851387" cy="338554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Verkehr</a:t>
              </a:r>
            </a:p>
          </p:txBody>
        </p: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918C544F-F2BC-DA9C-50E5-8AB6C58AF697}"/>
                </a:ext>
              </a:extLst>
            </p:cNvPr>
            <p:cNvSpPr txBox="1"/>
            <p:nvPr/>
          </p:nvSpPr>
          <p:spPr>
            <a:xfrm>
              <a:off x="10272464" y="3629819"/>
              <a:ext cx="939681" cy="338554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Haushalt</a:t>
              </a:r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A149FF84-B53F-5147-DF61-901CAB29E304}"/>
                </a:ext>
              </a:extLst>
            </p:cNvPr>
            <p:cNvSpPr txBox="1"/>
            <p:nvPr/>
          </p:nvSpPr>
          <p:spPr>
            <a:xfrm>
              <a:off x="10087238" y="5413778"/>
              <a:ext cx="946991" cy="338554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Industrie</a:t>
              </a: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ABA53099-E003-3625-0D30-FB1345143D95}"/>
                </a:ext>
              </a:extLst>
            </p:cNvPr>
            <p:cNvSpPr txBox="1"/>
            <p:nvPr/>
          </p:nvSpPr>
          <p:spPr>
            <a:xfrm>
              <a:off x="7867335" y="5244501"/>
              <a:ext cx="957891" cy="338554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Gewerbe</a:t>
              </a:r>
            </a:p>
          </p:txBody>
        </p:sp>
      </p:grpSp>
      <p:sp>
        <p:nvSpPr>
          <p:cNvPr id="88" name="Gleichschenkliges Dreieck 87">
            <a:extLst>
              <a:ext uri="{FF2B5EF4-FFF2-40B4-BE49-F238E27FC236}">
                <a16:creationId xmlns:a16="http://schemas.microsoft.com/office/drawing/2014/main" id="{89CF2541-2E28-1DB0-C9C7-5900142B6272}"/>
              </a:ext>
            </a:extLst>
          </p:cNvPr>
          <p:cNvSpPr/>
          <p:nvPr/>
        </p:nvSpPr>
        <p:spPr>
          <a:xfrm rot="5400000">
            <a:off x="4701717" y="4203604"/>
            <a:ext cx="1080120" cy="307777"/>
          </a:xfrm>
          <a:prstGeom prst="triangle">
            <a:avLst/>
          </a:prstGeom>
          <a:solidFill>
            <a:srgbClr val="003E63"/>
          </a:solidFill>
          <a:ln w="9525" cap="sq">
            <a:solidFill>
              <a:srgbClr val="003E63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0DE2D32-ABB0-9FED-77E7-65A10204B689}"/>
              </a:ext>
            </a:extLst>
          </p:cNvPr>
          <p:cNvSpPr txBox="1"/>
          <p:nvPr/>
        </p:nvSpPr>
        <p:spPr>
          <a:xfrm>
            <a:off x="6574912" y="2790109"/>
            <a:ext cx="846707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Haushalt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64E7DF6-6128-641A-0C64-B371D570B7FE}"/>
              </a:ext>
            </a:extLst>
          </p:cNvPr>
          <p:cNvSpPr txBox="1"/>
          <p:nvPr/>
        </p:nvSpPr>
        <p:spPr>
          <a:xfrm>
            <a:off x="7699644" y="2790821"/>
            <a:ext cx="852734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Industrie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512AE35-3328-EE65-1578-F1097CCA3B8F}"/>
              </a:ext>
            </a:extLst>
          </p:cNvPr>
          <p:cNvSpPr txBox="1"/>
          <p:nvPr/>
        </p:nvSpPr>
        <p:spPr>
          <a:xfrm>
            <a:off x="8828936" y="2790159"/>
            <a:ext cx="858826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Gewerbe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9F8C562-CE39-C193-FFDC-45CA8A714144}"/>
              </a:ext>
            </a:extLst>
          </p:cNvPr>
          <p:cNvGrpSpPr/>
          <p:nvPr/>
        </p:nvGrpSpPr>
        <p:grpSpPr>
          <a:xfrm>
            <a:off x="5704967" y="3822485"/>
            <a:ext cx="5364618" cy="522000"/>
            <a:chOff x="5704967" y="3822485"/>
            <a:chExt cx="5364618" cy="522000"/>
          </a:xfrm>
        </p:grpSpPr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ECFADFC7-04B1-76FA-60F0-187694BC7B84}"/>
                </a:ext>
              </a:extLst>
            </p:cNvPr>
            <p:cNvCxnSpPr/>
            <p:nvPr/>
          </p:nvCxnSpPr>
          <p:spPr>
            <a:xfrm>
              <a:off x="6389585" y="4091105"/>
              <a:ext cx="4680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5AE346E-1B32-B46C-2F47-423F7CD6BEB1}"/>
                </a:ext>
              </a:extLst>
            </p:cNvPr>
            <p:cNvSpPr txBox="1"/>
            <p:nvPr/>
          </p:nvSpPr>
          <p:spPr>
            <a:xfrm>
              <a:off x="5704967" y="3942202"/>
              <a:ext cx="636136" cy="307777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>
                <a:buClr>
                  <a:schemeClr val="tx1"/>
                </a:buClr>
              </a:pPr>
              <a:r>
                <a:rPr lang="de-DE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Strom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3BA4C99-7C05-89A3-AADC-9916F8A15E61}"/>
                </a:ext>
              </a:extLst>
            </p:cNvPr>
            <p:cNvSpPr/>
            <p:nvPr/>
          </p:nvSpPr>
          <p:spPr>
            <a:xfrm>
              <a:off x="6784151" y="3872842"/>
              <a:ext cx="432000" cy="432000"/>
            </a:xfrm>
            <a:prstGeom prst="ellipse">
              <a:avLst/>
            </a:prstGeom>
            <a:solidFill>
              <a:srgbClr val="003E63"/>
            </a:solidFill>
            <a:ln w="9525" cap="sq">
              <a:solidFill>
                <a:srgbClr val="003E6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6D4D19D7-68FB-B770-198D-0377193CCC19}"/>
                </a:ext>
              </a:extLst>
            </p:cNvPr>
            <p:cNvSpPr/>
            <p:nvPr/>
          </p:nvSpPr>
          <p:spPr>
            <a:xfrm>
              <a:off x="7868004" y="3822485"/>
              <a:ext cx="522000" cy="522000"/>
            </a:xfrm>
            <a:prstGeom prst="ellipse">
              <a:avLst/>
            </a:prstGeom>
            <a:solidFill>
              <a:srgbClr val="003E63"/>
            </a:solidFill>
            <a:ln w="9525" cap="sq">
              <a:solidFill>
                <a:srgbClr val="003E6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287A69C4-A5DF-DB7C-A6B9-0F8C0259E99E}"/>
                </a:ext>
              </a:extLst>
            </p:cNvPr>
            <p:cNvSpPr/>
            <p:nvPr/>
          </p:nvSpPr>
          <p:spPr>
            <a:xfrm>
              <a:off x="9042349" y="3872317"/>
              <a:ext cx="432000" cy="432000"/>
            </a:xfrm>
            <a:prstGeom prst="ellipse">
              <a:avLst/>
            </a:prstGeom>
            <a:solidFill>
              <a:srgbClr val="003E63"/>
            </a:solidFill>
            <a:ln w="9525" cap="sq">
              <a:solidFill>
                <a:srgbClr val="003E6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2C3CD179-2092-EDA1-28B2-08B4F63019E5}"/>
                </a:ext>
              </a:extLst>
            </p:cNvPr>
            <p:cNvSpPr/>
            <p:nvPr/>
          </p:nvSpPr>
          <p:spPr>
            <a:xfrm>
              <a:off x="10295704" y="3994119"/>
              <a:ext cx="180000" cy="180000"/>
            </a:xfrm>
            <a:prstGeom prst="ellipse">
              <a:avLst/>
            </a:prstGeom>
            <a:solidFill>
              <a:srgbClr val="003E63"/>
            </a:solidFill>
            <a:ln w="9525" cap="sq">
              <a:solidFill>
                <a:srgbClr val="003E6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484EFDEE-2835-5552-8E7B-522025848873}"/>
              </a:ext>
            </a:extLst>
          </p:cNvPr>
          <p:cNvSpPr txBox="1"/>
          <p:nvPr/>
        </p:nvSpPr>
        <p:spPr>
          <a:xfrm>
            <a:off x="10002298" y="2795278"/>
            <a:ext cx="76681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Verkehr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3882733-5C8F-0790-1EB8-B4102DB70EBE}"/>
              </a:ext>
            </a:extLst>
          </p:cNvPr>
          <p:cNvSpPr txBox="1"/>
          <p:nvPr/>
        </p:nvSpPr>
        <p:spPr>
          <a:xfrm>
            <a:off x="6671473" y="5626996"/>
            <a:ext cx="707951" cy="25867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300" b="1" dirty="0"/>
              <a:t>632 TWh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E68E4FC-C05A-5AAC-C801-41CD13025494}"/>
              </a:ext>
            </a:extLst>
          </p:cNvPr>
          <p:cNvSpPr txBox="1"/>
          <p:nvPr/>
        </p:nvSpPr>
        <p:spPr>
          <a:xfrm>
            <a:off x="7799218" y="5626996"/>
            <a:ext cx="800219" cy="292388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300" b="1" dirty="0"/>
              <a:t>602 TWh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14F4070-3692-5B2F-DFC1-0EA67B8C6B69}"/>
              </a:ext>
            </a:extLst>
          </p:cNvPr>
          <p:cNvSpPr txBox="1"/>
          <p:nvPr/>
        </p:nvSpPr>
        <p:spPr>
          <a:xfrm>
            <a:off x="8918114" y="5626996"/>
            <a:ext cx="816249" cy="292388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300" b="1" dirty="0"/>
              <a:t>316 TWH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14BD10E-2CC2-EE8C-4F84-342B93C78669}"/>
              </a:ext>
            </a:extLst>
          </p:cNvPr>
          <p:cNvSpPr txBox="1"/>
          <p:nvPr/>
        </p:nvSpPr>
        <p:spPr>
          <a:xfrm>
            <a:off x="10055849" y="5632487"/>
            <a:ext cx="800219" cy="292388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300" b="1" dirty="0"/>
              <a:t>697 TWh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801372E-CAF7-CC04-2B65-C759D760299A}"/>
              </a:ext>
            </a:extLst>
          </p:cNvPr>
          <p:cNvSpPr txBox="1"/>
          <p:nvPr/>
        </p:nvSpPr>
        <p:spPr>
          <a:xfrm>
            <a:off x="5674085" y="5636340"/>
            <a:ext cx="631428" cy="25867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300" b="1" dirty="0"/>
              <a:t>Gesamt</a:t>
            </a:r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283B3242-17F0-A756-0720-3092FAB6067B}"/>
              </a:ext>
            </a:extLst>
          </p:cNvPr>
          <p:cNvGrpSpPr/>
          <p:nvPr/>
        </p:nvGrpSpPr>
        <p:grpSpPr>
          <a:xfrm>
            <a:off x="5519936" y="3565708"/>
            <a:ext cx="5552067" cy="1291117"/>
            <a:chOff x="5519936" y="3565708"/>
            <a:chExt cx="5552067" cy="1291117"/>
          </a:xfrm>
        </p:grpSpPr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A8A6E43D-59F3-9C4F-89A1-A8D41BA6B2AB}"/>
                </a:ext>
              </a:extLst>
            </p:cNvPr>
            <p:cNvSpPr/>
            <p:nvPr/>
          </p:nvSpPr>
          <p:spPr>
            <a:xfrm>
              <a:off x="5519936" y="3630442"/>
              <a:ext cx="872067" cy="1226383"/>
            </a:xfrm>
            <a:prstGeom prst="rect">
              <a:avLst/>
            </a:prstGeom>
            <a:solidFill>
              <a:schemeClr val="bg1"/>
            </a:solidFill>
            <a:ln w="9525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9C3DEE03-4D58-1D36-A766-B545A4C1BB0F}"/>
                </a:ext>
              </a:extLst>
            </p:cNvPr>
            <p:cNvGrpSpPr/>
            <p:nvPr/>
          </p:nvGrpSpPr>
          <p:grpSpPr>
            <a:xfrm>
              <a:off x="5707385" y="3565708"/>
              <a:ext cx="5364618" cy="1080000"/>
              <a:chOff x="5704967" y="3565245"/>
              <a:chExt cx="5364618" cy="1080000"/>
            </a:xfrm>
          </p:grpSpPr>
          <p:cxnSp>
            <p:nvCxnSpPr>
              <p:cNvPr id="50" name="Gerader Verbinder 49">
                <a:extLst>
                  <a:ext uri="{FF2B5EF4-FFF2-40B4-BE49-F238E27FC236}">
                    <a16:creationId xmlns:a16="http://schemas.microsoft.com/office/drawing/2014/main" id="{FF2D4EA4-1CAE-CE2D-6402-6CF734FF2060}"/>
                  </a:ext>
                </a:extLst>
              </p:cNvPr>
              <p:cNvCxnSpPr/>
              <p:nvPr/>
            </p:nvCxnSpPr>
            <p:spPr>
              <a:xfrm>
                <a:off x="6389585" y="4091105"/>
                <a:ext cx="4680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CC192414-324D-C0A3-EEFB-F11415C39014}"/>
                  </a:ext>
                </a:extLst>
              </p:cNvPr>
              <p:cNvSpPr txBox="1"/>
              <p:nvPr/>
            </p:nvSpPr>
            <p:spPr>
              <a:xfrm>
                <a:off x="5704967" y="3942202"/>
                <a:ext cx="636136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>
                  <a:buClr>
                    <a:schemeClr val="tx1"/>
                  </a:buClr>
                </a:pPr>
                <a:r>
                  <a:rPr lang="de-DE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Strom</a:t>
                </a:r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156CD806-F842-8F6C-0245-8C97F4A5FE6A}"/>
                  </a:ext>
                </a:extLst>
              </p:cNvPr>
              <p:cNvSpPr/>
              <p:nvPr/>
            </p:nvSpPr>
            <p:spPr>
              <a:xfrm>
                <a:off x="6654788" y="3745144"/>
                <a:ext cx="720000" cy="720000"/>
              </a:xfrm>
              <a:prstGeom prst="ellipse">
                <a:avLst/>
              </a:prstGeom>
              <a:solidFill>
                <a:srgbClr val="003E63"/>
              </a:solidFill>
              <a:ln w="9525" cap="sq">
                <a:solidFill>
                  <a:srgbClr val="003E63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8A938CD6-AB1F-4E15-C345-058E18B8C97F}"/>
                  </a:ext>
                </a:extLst>
              </p:cNvPr>
              <p:cNvSpPr/>
              <p:nvPr/>
            </p:nvSpPr>
            <p:spPr>
              <a:xfrm>
                <a:off x="7696808" y="3654086"/>
                <a:ext cx="900000" cy="900000"/>
              </a:xfrm>
              <a:prstGeom prst="ellipse">
                <a:avLst/>
              </a:prstGeom>
              <a:solidFill>
                <a:srgbClr val="003E63"/>
              </a:solidFill>
              <a:ln w="9525" cap="sq">
                <a:solidFill>
                  <a:srgbClr val="003E63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41F06044-DAF7-818C-13AE-62901D57DC63}"/>
                  </a:ext>
                </a:extLst>
              </p:cNvPr>
              <p:cNvSpPr/>
              <p:nvPr/>
            </p:nvSpPr>
            <p:spPr>
              <a:xfrm>
                <a:off x="8949519" y="3779052"/>
                <a:ext cx="648000" cy="648000"/>
              </a:xfrm>
              <a:prstGeom prst="ellipse">
                <a:avLst/>
              </a:prstGeom>
              <a:solidFill>
                <a:srgbClr val="003E63"/>
              </a:solidFill>
              <a:ln w="9525" cap="sq">
                <a:solidFill>
                  <a:srgbClr val="003E63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E4DA2909-1D86-063C-C3C5-18503EE92EFD}"/>
                  </a:ext>
                </a:extLst>
              </p:cNvPr>
              <p:cNvSpPr/>
              <p:nvPr/>
            </p:nvSpPr>
            <p:spPr>
              <a:xfrm>
                <a:off x="9857048" y="3565245"/>
                <a:ext cx="1080000" cy="1080000"/>
              </a:xfrm>
              <a:prstGeom prst="ellipse">
                <a:avLst/>
              </a:prstGeom>
              <a:solidFill>
                <a:srgbClr val="003E63"/>
              </a:solidFill>
              <a:ln w="9525" cap="sq">
                <a:solidFill>
                  <a:srgbClr val="003E63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5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0013 0.0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143 -0.044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00013 -0.125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5B124-E53E-2873-7074-22DFE7707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0287C70-173B-CA7A-6464-E70EA5A0C0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Überblick Energiewirtschaft</a:t>
            </a:r>
          </a:p>
          <a:p>
            <a:r>
              <a:rPr lang="de-DE" dirty="0">
                <a:solidFill>
                  <a:schemeClr val="bg1"/>
                </a:solidFill>
              </a:rPr>
              <a:t>Marktentwicklung Strom</a:t>
            </a:r>
          </a:p>
          <a:p>
            <a:r>
              <a:rPr lang="de-DE" dirty="0"/>
              <a:t>Marktentwicklung Gas</a:t>
            </a:r>
          </a:p>
          <a:p>
            <a:r>
              <a:rPr lang="de-DE" dirty="0"/>
              <a:t>Marktentwicklung Wärme</a:t>
            </a:r>
          </a:p>
          <a:p>
            <a:r>
              <a:rPr lang="de-DE" dirty="0"/>
              <a:t>Fazit</a:t>
            </a:r>
            <a:endParaRPr lang="en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4F2EFE4-92F9-4E8D-F144-951870302ED9}"/>
              </a:ext>
            </a:extLst>
          </p:cNvPr>
          <p:cNvGrpSpPr/>
          <p:nvPr/>
        </p:nvGrpSpPr>
        <p:grpSpPr>
          <a:xfrm>
            <a:off x="5685587" y="1844824"/>
            <a:ext cx="504000" cy="504000"/>
            <a:chOff x="2811258" y="2967335"/>
            <a:chExt cx="504000" cy="504000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A69266AF-6247-729F-FE1B-2A5A51F3B3E9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D9DD5A0-305E-D84E-3FC0-05C679ABEDE5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C0462D8-1EAA-EB59-B973-A7310943860E}"/>
              </a:ext>
            </a:extLst>
          </p:cNvPr>
          <p:cNvGrpSpPr/>
          <p:nvPr/>
        </p:nvGrpSpPr>
        <p:grpSpPr>
          <a:xfrm>
            <a:off x="5685587" y="2505705"/>
            <a:ext cx="504000" cy="504000"/>
            <a:chOff x="2811258" y="2967335"/>
            <a:chExt cx="504000" cy="50400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4861A43-EE75-DA15-8192-CA0B54C62B28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FFC000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945FAE7-8DA0-92C8-47FB-CA4470A24A78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02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840924A-9391-5BB6-10C0-77733509ECF8}"/>
              </a:ext>
            </a:extLst>
          </p:cNvPr>
          <p:cNvGrpSpPr/>
          <p:nvPr/>
        </p:nvGrpSpPr>
        <p:grpSpPr>
          <a:xfrm>
            <a:off x="5685587" y="3166586"/>
            <a:ext cx="504000" cy="504000"/>
            <a:chOff x="2811258" y="2967335"/>
            <a:chExt cx="504000" cy="50400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EBE99567-DE97-C13D-85C3-5FA152D2C799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531479B7-893E-EB99-E0A4-3DD4089D3795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03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F938BBE-CE04-FAF5-A06C-28C3E5B97F2A}"/>
              </a:ext>
            </a:extLst>
          </p:cNvPr>
          <p:cNvGrpSpPr/>
          <p:nvPr/>
        </p:nvGrpSpPr>
        <p:grpSpPr>
          <a:xfrm>
            <a:off x="5685587" y="3827467"/>
            <a:ext cx="504000" cy="504000"/>
            <a:chOff x="2811258" y="2967335"/>
            <a:chExt cx="504000" cy="50400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5E8FCDAB-F5C8-7D18-0900-6BBD736BC9F7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E92E154A-BA2F-B0A7-FFA2-9F021398B195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04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3A823C4-FEC6-3E26-D65E-F0D6D6C47836}"/>
              </a:ext>
            </a:extLst>
          </p:cNvPr>
          <p:cNvGrpSpPr/>
          <p:nvPr/>
        </p:nvGrpSpPr>
        <p:grpSpPr>
          <a:xfrm>
            <a:off x="5685587" y="4488346"/>
            <a:ext cx="504000" cy="504000"/>
            <a:chOff x="2811258" y="2967335"/>
            <a:chExt cx="504000" cy="50400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AED9FD26-36C1-77A7-8B32-D7D8C1FBCE1A}"/>
                </a:ext>
              </a:extLst>
            </p:cNvPr>
            <p:cNvSpPr/>
            <p:nvPr/>
          </p:nvSpPr>
          <p:spPr>
            <a:xfrm>
              <a:off x="2811258" y="2967335"/>
              <a:ext cx="504000" cy="504000"/>
            </a:xfrm>
            <a:prstGeom prst="ellipse">
              <a:avLst/>
            </a:prstGeom>
            <a:solidFill>
              <a:srgbClr val="3C9EC8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F72B24D-4BB7-5CD2-6064-719F917207A5}"/>
                </a:ext>
              </a:extLst>
            </p:cNvPr>
            <p:cNvSpPr txBox="1"/>
            <p:nvPr/>
          </p:nvSpPr>
          <p:spPr>
            <a:xfrm>
              <a:off x="2814585" y="2988502"/>
              <a:ext cx="495649" cy="461665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rgbClr val="003E63"/>
                </a:buClr>
              </a:pPr>
              <a:r>
                <a:rPr lang="de-DE" sz="2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05</a:t>
              </a:r>
              <a:endParaRPr lang="en-DE" sz="24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00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8B5BC-7773-04F9-14AA-FF9A6F5DD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7FDC56D8-8573-B7D3-F4A0-71181F60B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327042"/>
              </p:ext>
            </p:extLst>
          </p:nvPr>
        </p:nvGraphicFramePr>
        <p:xfrm>
          <a:off x="901647" y="2420888"/>
          <a:ext cx="5929218" cy="3768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A8CF7EC-87A2-F419-066A-B55117212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Anteil erneuerbarer Energien in der Stromproduktion ist in den vergangenen zehn Jahren deutlich gestiegen. Das 1. Quartal 2025 war allerdings außergewöhnlich windarm.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77F088B-ED68-486F-8A13-91C97D50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11200" indent="-511200"/>
            <a:fld id="{F9958FF6-613B-4144-BC35-EB15C313A58D}" type="slidenum">
              <a:rPr lang="de-DE" smtClean="0"/>
              <a:pPr marL="511200" indent="-511200"/>
              <a:t>7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746B81-547A-C8FF-D915-88B7E61CFA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Marktentwicklung Strom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40C427C-C5A0-93BB-3ED6-A3442BFC37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Quelle:		BNetzA / Fraunhofer / BTO – Stand 06.11.2025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2F4DAB5-0F2A-FEE6-EFE8-5E2A565AE4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8A97485F-F7BC-44B6-9005-D88FBFC61518}" type="datetime4">
              <a:rPr lang="de-DE" smtClean="0"/>
              <a:t>17. November 2025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577281D-EECC-174A-AF6A-0FA2AE34D77B}"/>
              </a:ext>
            </a:extLst>
          </p:cNvPr>
          <p:cNvSpPr txBox="1"/>
          <p:nvPr/>
        </p:nvSpPr>
        <p:spPr>
          <a:xfrm>
            <a:off x="10718944" y="6164724"/>
            <a:ext cx="1383712" cy="215444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*Schätzung BNetzA aus 2023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355310E-9842-8B69-9CD3-790A16E8D83A}"/>
              </a:ext>
            </a:extLst>
          </p:cNvPr>
          <p:cNvSpPr/>
          <p:nvPr/>
        </p:nvSpPr>
        <p:spPr>
          <a:xfrm>
            <a:off x="6932913" y="2637488"/>
            <a:ext cx="51025" cy="3139310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0D92F89-416A-02B9-7149-219FC7A0DD09}"/>
              </a:ext>
            </a:extLst>
          </p:cNvPr>
          <p:cNvSpPr/>
          <p:nvPr/>
        </p:nvSpPr>
        <p:spPr>
          <a:xfrm>
            <a:off x="1334507" y="2555651"/>
            <a:ext cx="51025" cy="3139310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1E9B962-DE62-308F-05AD-316277581B2B}"/>
              </a:ext>
            </a:extLst>
          </p:cNvPr>
          <p:cNvGrpSpPr/>
          <p:nvPr/>
        </p:nvGrpSpPr>
        <p:grpSpPr>
          <a:xfrm>
            <a:off x="1127448" y="3140968"/>
            <a:ext cx="10585116" cy="2253731"/>
            <a:chOff x="1271524" y="3263501"/>
            <a:chExt cx="10585116" cy="2253731"/>
          </a:xfrm>
        </p:grpSpPr>
        <p:sp>
          <p:nvSpPr>
            <p:cNvPr id="11" name="Textplatzhalter 3">
              <a:extLst>
                <a:ext uri="{FF2B5EF4-FFF2-40B4-BE49-F238E27FC236}">
                  <a16:creationId xmlns:a16="http://schemas.microsoft.com/office/drawing/2014/main" id="{4ACAD1C5-34D0-31AB-520E-F8712D2D1C9C}"/>
                </a:ext>
              </a:extLst>
            </p:cNvPr>
            <p:cNvSpPr txBox="1">
              <a:spLocks/>
            </p:cNvSpPr>
            <p:nvPr/>
          </p:nvSpPr>
          <p:spPr>
            <a:xfrm>
              <a:off x="7768898" y="3839565"/>
              <a:ext cx="4087742" cy="1677667"/>
            </a:xfrm>
            <a:prstGeom prst="rect">
              <a:avLst/>
            </a:prstGeom>
            <a:solidFill>
              <a:srgbClr val="003E63">
                <a:alpha val="15000"/>
              </a:srgbClr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de-DE" sz="1800" dirty="0">
                  <a:solidFill>
                    <a:schemeClr val="tx1"/>
                  </a:solidFill>
                </a:rPr>
                <a:t>… in 2024:     </a:t>
              </a:r>
              <a:r>
                <a:rPr lang="de-DE" sz="2400" dirty="0">
                  <a:solidFill>
                    <a:schemeClr val="tx1"/>
                  </a:solidFill>
                </a:rPr>
                <a:t>60%</a:t>
              </a:r>
              <a:r>
                <a:rPr lang="de-DE" sz="2000" dirty="0">
                  <a:solidFill>
                    <a:schemeClr val="tx1"/>
                  </a:solidFill>
                </a:rPr>
                <a:t>  </a:t>
              </a:r>
              <a:r>
                <a:rPr lang="de-DE" sz="1800" dirty="0">
                  <a:solidFill>
                    <a:schemeClr val="tx1"/>
                  </a:solidFill>
                </a:rPr>
                <a:t> erneuerbarer Strom</a:t>
              </a:r>
            </a:p>
            <a:p>
              <a:endParaRPr lang="de-DE" sz="1800" dirty="0">
                <a:solidFill>
                  <a:schemeClr val="tx1"/>
                </a:solidFill>
              </a:endParaRPr>
            </a:p>
            <a:p>
              <a:r>
                <a:rPr lang="de-DE" sz="1800" dirty="0">
                  <a:solidFill>
                    <a:schemeClr val="tx1"/>
                  </a:solidFill>
                </a:rPr>
                <a:t>… in 2025 YTD </a:t>
              </a:r>
              <a:r>
                <a:rPr lang="de-DE" sz="2400" dirty="0">
                  <a:solidFill>
                    <a:schemeClr val="tx1"/>
                  </a:solidFill>
                </a:rPr>
                <a:t>57%</a:t>
              </a:r>
              <a:r>
                <a:rPr lang="de-DE" sz="1800" dirty="0">
                  <a:solidFill>
                    <a:schemeClr val="tx1"/>
                  </a:solidFill>
                </a:rPr>
                <a:t> erneuerbarer Strom</a:t>
              </a:r>
            </a:p>
            <a:p>
              <a:endParaRPr lang="de-DE" sz="1800" dirty="0">
                <a:solidFill>
                  <a:schemeClr val="tx1"/>
                </a:solidFill>
              </a:endParaRPr>
            </a:p>
            <a:p>
              <a:r>
                <a:rPr lang="de-DE" sz="1800" dirty="0">
                  <a:solidFill>
                    <a:schemeClr val="tx1"/>
                  </a:solidFill>
                </a:rPr>
                <a:t>… bis 2030:    </a:t>
              </a:r>
              <a:r>
                <a:rPr lang="de-DE" sz="2400" dirty="0">
                  <a:solidFill>
                    <a:schemeClr val="tx1"/>
                  </a:solidFill>
                </a:rPr>
                <a:t>80%</a:t>
              </a:r>
              <a:r>
                <a:rPr lang="de-DE" sz="2000" dirty="0">
                  <a:solidFill>
                    <a:schemeClr val="tx1"/>
                  </a:solidFill>
                </a:rPr>
                <a:t>   </a:t>
              </a:r>
              <a:r>
                <a:rPr lang="de-DE" sz="1800" dirty="0">
                  <a:solidFill>
                    <a:schemeClr val="tx1"/>
                  </a:solidFill>
                </a:rPr>
                <a:t>erneuerbarer Strom</a:t>
              </a:r>
            </a:p>
          </p:txBody>
        </p:sp>
        <p:sp>
          <p:nvSpPr>
            <p:cNvPr id="16" name="Pfeil: nach rechts 15">
              <a:extLst>
                <a:ext uri="{FF2B5EF4-FFF2-40B4-BE49-F238E27FC236}">
                  <a16:creationId xmlns:a16="http://schemas.microsoft.com/office/drawing/2014/main" id="{2CF69A66-F6E2-94F6-FC3A-D767FE15DE3C}"/>
                </a:ext>
              </a:extLst>
            </p:cNvPr>
            <p:cNvSpPr/>
            <p:nvPr/>
          </p:nvSpPr>
          <p:spPr>
            <a:xfrm rot="1142799">
              <a:off x="1271524" y="3263501"/>
              <a:ext cx="6491191" cy="1080120"/>
            </a:xfrm>
            <a:prstGeom prst="rightArrow">
              <a:avLst/>
            </a:prstGeom>
            <a:solidFill>
              <a:srgbClr val="003E63">
                <a:alpha val="15000"/>
              </a:srgbClr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299E09F0-2F98-9517-2136-C767353C4F92}"/>
              </a:ext>
            </a:extLst>
          </p:cNvPr>
          <p:cNvSpPr/>
          <p:nvPr/>
        </p:nvSpPr>
        <p:spPr>
          <a:xfrm>
            <a:off x="1286324" y="2266672"/>
            <a:ext cx="1080120" cy="288032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97D3C10-545F-91C0-6A1F-DC28A67B4C6C}"/>
              </a:ext>
            </a:extLst>
          </p:cNvPr>
          <p:cNvSpPr/>
          <p:nvPr/>
        </p:nvSpPr>
        <p:spPr>
          <a:xfrm>
            <a:off x="1233566" y="2564904"/>
            <a:ext cx="144016" cy="492060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8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FE6D514-F30A-D001-1B70-90E949F7FB3D}"/>
              </a:ext>
            </a:extLst>
          </p:cNvPr>
          <p:cNvCxnSpPr>
            <a:cxnSpLocks/>
          </p:cNvCxnSpPr>
          <p:nvPr/>
        </p:nvCxnSpPr>
        <p:spPr>
          <a:xfrm flipH="1">
            <a:off x="2415788" y="3429000"/>
            <a:ext cx="9470" cy="1758968"/>
          </a:xfrm>
          <a:prstGeom prst="line">
            <a:avLst/>
          </a:prstGeom>
          <a:ln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F2984D86-3124-236E-9927-E46E675CD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Deutschland hat sich von einem Netto-Stromexporteur zu einem Netto-Stromimporteur entwickelt, obwohl </a:t>
            </a:r>
            <a:r>
              <a:rPr lang="de-DE" dirty="0" err="1"/>
              <a:t>theo</a:t>
            </a:r>
            <a:r>
              <a:rPr lang="de-DE" dirty="0"/>
              <a:t>. genügend Erzeugungskapazität in Deutschland besteht (76 GW </a:t>
            </a:r>
            <a:r>
              <a:rPr lang="de-DE" dirty="0" err="1"/>
              <a:t>konv</a:t>
            </a:r>
            <a:r>
              <a:rPr lang="de-DE" dirty="0"/>
              <a:t>. / 91 GW steuerbar*)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C2FFFB-7D69-E107-BF16-A288EDA8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11200" indent="-511200"/>
            <a:fld id="{F9958FF6-613B-4144-BC35-EB15C313A58D}" type="slidenum">
              <a:rPr lang="de-DE" smtClean="0"/>
              <a:pPr marL="511200" indent="-511200"/>
              <a:t>8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374605-9DA7-2875-B37F-98DB9C68F7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Strom Im- und Exporte 2024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6BA471-FDCB-BC2D-F5C4-E84B563EC8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Quelle:		Fraunhofer / BNetzA / BTO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629E935-7FB4-C2A6-1797-9C0F8FDCE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D705B2A2-8326-4326-BF50-3F4CFBA85ACC}" type="datetime4">
              <a:rPr lang="de-DE" smtClean="0"/>
              <a:t>17. November 2025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2C015AC-52AE-D886-E5A7-4550D9A318B3}"/>
              </a:ext>
            </a:extLst>
          </p:cNvPr>
          <p:cNvSpPr txBox="1"/>
          <p:nvPr/>
        </p:nvSpPr>
        <p:spPr>
          <a:xfrm>
            <a:off x="1735751" y="6143999"/>
            <a:ext cx="2273379" cy="2308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15,6 GW durch Biomasse und Wasserkraft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E677BE7-9149-429F-D2CF-A0DA666E28A8}"/>
              </a:ext>
            </a:extLst>
          </p:cNvPr>
          <p:cNvSpPr txBox="1"/>
          <p:nvPr/>
        </p:nvSpPr>
        <p:spPr>
          <a:xfrm>
            <a:off x="1595600" y="5422927"/>
            <a:ext cx="183193" cy="31032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0441DD9-5ED0-E847-4104-53DEC2B5C106}"/>
              </a:ext>
            </a:extLst>
          </p:cNvPr>
          <p:cNvSpPr txBox="1"/>
          <p:nvPr/>
        </p:nvSpPr>
        <p:spPr>
          <a:xfrm>
            <a:off x="2050796" y="5422927"/>
            <a:ext cx="234651" cy="31032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E0741D1-B4B4-79ED-4631-6E2799F692B1}"/>
              </a:ext>
            </a:extLst>
          </p:cNvPr>
          <p:cNvSpPr txBox="1"/>
          <p:nvPr/>
        </p:nvSpPr>
        <p:spPr>
          <a:xfrm>
            <a:off x="2520748" y="5421161"/>
            <a:ext cx="286110" cy="31032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76A3761-EFA6-FCB1-C924-9667464471BE}"/>
              </a:ext>
            </a:extLst>
          </p:cNvPr>
          <p:cNvSpPr txBox="1"/>
          <p:nvPr/>
        </p:nvSpPr>
        <p:spPr>
          <a:xfrm>
            <a:off x="3010894" y="5419395"/>
            <a:ext cx="286110" cy="31032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8E6E7FC-B289-9EE0-D317-E88478BCDC1C}"/>
              </a:ext>
            </a:extLst>
          </p:cNvPr>
          <p:cNvSpPr txBox="1"/>
          <p:nvPr/>
        </p:nvSpPr>
        <p:spPr>
          <a:xfrm>
            <a:off x="3490675" y="5417629"/>
            <a:ext cx="286110" cy="31032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B31C6DA-BE35-39FC-6896-2B95416D1DB5}"/>
              </a:ext>
            </a:extLst>
          </p:cNvPr>
          <p:cNvSpPr txBox="1"/>
          <p:nvPr/>
        </p:nvSpPr>
        <p:spPr>
          <a:xfrm>
            <a:off x="3975639" y="5417627"/>
            <a:ext cx="286110" cy="31032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250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A6BD4A5-10B7-09CD-DA8D-1E8B67B99403}"/>
              </a:ext>
            </a:extLst>
          </p:cNvPr>
          <p:cNvSpPr txBox="1"/>
          <p:nvPr/>
        </p:nvSpPr>
        <p:spPr>
          <a:xfrm>
            <a:off x="4441738" y="5422927"/>
            <a:ext cx="286110" cy="31032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109DF6A-B495-0D66-4A35-06E1C0B0CD33}"/>
              </a:ext>
            </a:extLst>
          </p:cNvPr>
          <p:cNvSpPr/>
          <p:nvPr/>
        </p:nvSpPr>
        <p:spPr>
          <a:xfrm>
            <a:off x="2433206" y="4248373"/>
            <a:ext cx="82180" cy="341671"/>
          </a:xfrm>
          <a:prstGeom prst="rect">
            <a:avLst/>
          </a:prstGeom>
          <a:solidFill>
            <a:srgbClr val="FFC000"/>
          </a:solidFill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716CE5D-1051-1509-17E6-1DBAD40598C2}"/>
              </a:ext>
            </a:extLst>
          </p:cNvPr>
          <p:cNvSpPr/>
          <p:nvPr/>
        </p:nvSpPr>
        <p:spPr>
          <a:xfrm>
            <a:off x="2521947" y="4247737"/>
            <a:ext cx="64204" cy="342307"/>
          </a:xfrm>
          <a:prstGeom prst="rect">
            <a:avLst/>
          </a:prstGeom>
          <a:solidFill>
            <a:srgbClr val="FFC000"/>
          </a:solidFill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72ECF9A-211F-CD2F-A81C-C6CCA31DDAB3}"/>
              </a:ext>
            </a:extLst>
          </p:cNvPr>
          <p:cNvSpPr/>
          <p:nvPr/>
        </p:nvSpPr>
        <p:spPr>
          <a:xfrm>
            <a:off x="2595047" y="4760879"/>
            <a:ext cx="975883" cy="341671"/>
          </a:xfrm>
          <a:prstGeom prst="rect">
            <a:avLst/>
          </a:prstGeom>
          <a:solidFill>
            <a:srgbClr val="FFC000"/>
          </a:solidFill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3D43F02-7E23-C0BD-4F05-61DCB246B7A1}"/>
              </a:ext>
            </a:extLst>
          </p:cNvPr>
          <p:cNvSpPr/>
          <p:nvPr/>
        </p:nvSpPr>
        <p:spPr>
          <a:xfrm>
            <a:off x="3585709" y="4760878"/>
            <a:ext cx="616347" cy="340398"/>
          </a:xfrm>
          <a:prstGeom prst="rect">
            <a:avLst/>
          </a:prstGeom>
          <a:solidFill>
            <a:srgbClr val="FFC000"/>
          </a:solidFill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D1E165E-1BCB-C99A-A213-6609964B3657}"/>
              </a:ext>
            </a:extLst>
          </p:cNvPr>
          <p:cNvSpPr/>
          <p:nvPr/>
        </p:nvSpPr>
        <p:spPr>
          <a:xfrm>
            <a:off x="4226621" y="4760879"/>
            <a:ext cx="89884" cy="340398"/>
          </a:xfrm>
          <a:prstGeom prst="rect">
            <a:avLst/>
          </a:prstGeom>
          <a:solidFill>
            <a:srgbClr val="FFC000"/>
          </a:solidFill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1867FCEB-F334-1018-8458-91BB4E2978B9}"/>
              </a:ext>
            </a:extLst>
          </p:cNvPr>
          <p:cNvSpPr/>
          <p:nvPr/>
        </p:nvSpPr>
        <p:spPr>
          <a:xfrm>
            <a:off x="1680706" y="3724138"/>
            <a:ext cx="346695" cy="341633"/>
          </a:xfrm>
          <a:prstGeom prst="rect">
            <a:avLst/>
          </a:prstGeom>
          <a:solidFill>
            <a:srgbClr val="0D3750"/>
          </a:solidFill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2FEA893-3113-A040-D8FF-002FF15012FC}"/>
              </a:ext>
            </a:extLst>
          </p:cNvPr>
          <p:cNvSpPr/>
          <p:nvPr/>
        </p:nvSpPr>
        <p:spPr>
          <a:xfrm>
            <a:off x="2042672" y="3724426"/>
            <a:ext cx="154087" cy="341633"/>
          </a:xfrm>
          <a:prstGeom prst="rect">
            <a:avLst/>
          </a:prstGeom>
          <a:solidFill>
            <a:schemeClr val="tx1"/>
          </a:solidFill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4B0B1DFD-F899-67D5-AFD0-B023936DFD57}"/>
              </a:ext>
            </a:extLst>
          </p:cNvPr>
          <p:cNvSpPr/>
          <p:nvPr/>
        </p:nvSpPr>
        <p:spPr>
          <a:xfrm>
            <a:off x="2210780" y="3724713"/>
            <a:ext cx="154087" cy="341633"/>
          </a:xfrm>
          <a:prstGeom prst="rect">
            <a:avLst/>
          </a:prstGeom>
          <a:solidFill>
            <a:schemeClr val="tx1"/>
          </a:solidFill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B9A11F2-1A57-540F-33B2-3ABD7AE21ADE}"/>
              </a:ext>
            </a:extLst>
          </p:cNvPr>
          <p:cNvSpPr/>
          <p:nvPr/>
        </p:nvSpPr>
        <p:spPr>
          <a:xfrm>
            <a:off x="2376774" y="3725000"/>
            <a:ext cx="38522" cy="341633"/>
          </a:xfrm>
          <a:prstGeom prst="rect">
            <a:avLst/>
          </a:prstGeom>
          <a:solidFill>
            <a:schemeClr val="tx1"/>
          </a:solidFill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540EE69A-79D6-07E5-1F27-AF534E22EADF}"/>
              </a:ext>
            </a:extLst>
          </p:cNvPr>
          <p:cNvSpPr/>
          <p:nvPr/>
        </p:nvSpPr>
        <p:spPr>
          <a:xfrm>
            <a:off x="2418700" y="3725289"/>
            <a:ext cx="25681" cy="341633"/>
          </a:xfrm>
          <a:prstGeom prst="rect">
            <a:avLst/>
          </a:prstGeom>
          <a:solidFill>
            <a:schemeClr val="tx1"/>
          </a:solidFill>
          <a:ln w="952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4D14B1BB-8C29-ECD4-0BF5-8EF93D126A10}"/>
              </a:ext>
            </a:extLst>
          </p:cNvPr>
          <p:cNvCxnSpPr/>
          <p:nvPr/>
        </p:nvCxnSpPr>
        <p:spPr>
          <a:xfrm>
            <a:off x="1647514" y="3726283"/>
            <a:ext cx="8310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FA6AC431-344C-72EA-822A-DB11EA682EB9}"/>
              </a:ext>
            </a:extLst>
          </p:cNvPr>
          <p:cNvCxnSpPr>
            <a:cxnSpLocks/>
          </p:cNvCxnSpPr>
          <p:nvPr/>
        </p:nvCxnSpPr>
        <p:spPr>
          <a:xfrm>
            <a:off x="1656717" y="4070053"/>
            <a:ext cx="9246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7146AF53-9F2E-5399-24C8-6314E35BF71E}"/>
              </a:ext>
            </a:extLst>
          </p:cNvPr>
          <p:cNvCxnSpPr>
            <a:cxnSpLocks/>
          </p:cNvCxnSpPr>
          <p:nvPr/>
        </p:nvCxnSpPr>
        <p:spPr>
          <a:xfrm flipH="1" flipV="1">
            <a:off x="1677336" y="3137942"/>
            <a:ext cx="2246" cy="2135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78103B24-8336-EEEB-3428-9073960BF727}"/>
              </a:ext>
            </a:extLst>
          </p:cNvPr>
          <p:cNvSpPr txBox="1"/>
          <p:nvPr/>
        </p:nvSpPr>
        <p:spPr>
          <a:xfrm>
            <a:off x="870235" y="3634443"/>
            <a:ext cx="797129" cy="54763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r">
              <a:buClr>
                <a:schemeClr val="tx1"/>
              </a:buClr>
            </a:pP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Konventionelle</a:t>
            </a:r>
          </a:p>
          <a:p>
            <a:pPr algn="r">
              <a:buClr>
                <a:schemeClr val="tx1"/>
              </a:buClr>
            </a:pP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Erzeugung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B40241F-BD04-9D1A-00D8-712426A6063E}"/>
              </a:ext>
            </a:extLst>
          </p:cNvPr>
          <p:cNvSpPr txBox="1"/>
          <p:nvPr/>
        </p:nvSpPr>
        <p:spPr>
          <a:xfrm>
            <a:off x="509123" y="4140825"/>
            <a:ext cx="1158241" cy="54763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r">
              <a:buClr>
                <a:schemeClr val="tx1"/>
              </a:buClr>
            </a:pP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Steuerbare EE</a:t>
            </a:r>
          </a:p>
          <a:p>
            <a:pPr algn="r">
              <a:buClr>
                <a:schemeClr val="tx1"/>
              </a:buClr>
            </a:pP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Erzeugung*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A1BD4FD-6975-2329-DC74-3611142ADE7C}"/>
              </a:ext>
            </a:extLst>
          </p:cNvPr>
          <p:cNvSpPr txBox="1"/>
          <p:nvPr/>
        </p:nvSpPr>
        <p:spPr>
          <a:xfrm>
            <a:off x="960116" y="4681561"/>
            <a:ext cx="717220" cy="54763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r">
              <a:buClr>
                <a:schemeClr val="tx1"/>
              </a:buClr>
            </a:pP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 &amp; Wind</a:t>
            </a:r>
          </a:p>
          <a:p>
            <a:pPr algn="r">
              <a:buClr>
                <a:schemeClr val="tx1"/>
              </a:buClr>
            </a:pP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Erzeugung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F582239-EC0A-028F-B205-E2CE7D98C4FB}"/>
              </a:ext>
            </a:extLst>
          </p:cNvPr>
          <p:cNvSpPr txBox="1"/>
          <p:nvPr/>
        </p:nvSpPr>
        <p:spPr>
          <a:xfrm>
            <a:off x="2182635" y="3172219"/>
            <a:ext cx="1957275" cy="328583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max. Last 2024 (74,5 GW)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F866BC2E-9B51-7F94-4C55-5B2CC5A3BA72}"/>
              </a:ext>
            </a:extLst>
          </p:cNvPr>
          <p:cNvCxnSpPr>
            <a:cxnSpLocks/>
          </p:cNvCxnSpPr>
          <p:nvPr/>
        </p:nvCxnSpPr>
        <p:spPr>
          <a:xfrm>
            <a:off x="2564115" y="5111311"/>
            <a:ext cx="18092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4E42C9AC-B2C0-03FA-D0DD-6E88FB867879}"/>
              </a:ext>
            </a:extLst>
          </p:cNvPr>
          <p:cNvCxnSpPr>
            <a:cxnSpLocks/>
          </p:cNvCxnSpPr>
          <p:nvPr/>
        </p:nvCxnSpPr>
        <p:spPr>
          <a:xfrm flipV="1">
            <a:off x="2564115" y="4763145"/>
            <a:ext cx="1851496" cy="2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18587372-178A-5D8E-9C58-A6E22E3EE829}"/>
              </a:ext>
            </a:extLst>
          </p:cNvPr>
          <p:cNvCxnSpPr/>
          <p:nvPr/>
        </p:nvCxnSpPr>
        <p:spPr>
          <a:xfrm>
            <a:off x="2459366" y="4221088"/>
            <a:ext cx="18662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id="{2090734F-9649-98D3-ECEB-8C7F34C79DF8}"/>
              </a:ext>
            </a:extLst>
          </p:cNvPr>
          <p:cNvSpPr txBox="1"/>
          <p:nvPr/>
        </p:nvSpPr>
        <p:spPr>
          <a:xfrm>
            <a:off x="1465237" y="2757913"/>
            <a:ext cx="2560637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Installierte Netto-Leistung [GW]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39FA77E-FE0F-529E-37C2-41F7BE6A791C}"/>
              </a:ext>
            </a:extLst>
          </p:cNvPr>
          <p:cNvSpPr txBox="1"/>
          <p:nvPr/>
        </p:nvSpPr>
        <p:spPr>
          <a:xfrm>
            <a:off x="2943024" y="4794026"/>
            <a:ext cx="410690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100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D94AD2D-697F-78ED-47D9-929F9B0539D1}"/>
              </a:ext>
            </a:extLst>
          </p:cNvPr>
          <p:cNvSpPr txBox="1"/>
          <p:nvPr/>
        </p:nvSpPr>
        <p:spPr>
          <a:xfrm>
            <a:off x="3724070" y="4807966"/>
            <a:ext cx="344966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DBB36A-F327-7764-7030-645A8D887B45}"/>
              </a:ext>
            </a:extLst>
          </p:cNvPr>
          <p:cNvSpPr txBox="1"/>
          <p:nvPr/>
        </p:nvSpPr>
        <p:spPr>
          <a:xfrm>
            <a:off x="4146368" y="4803745"/>
            <a:ext cx="250390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31B6759-8CEE-8B4A-B684-C0C8ECEFD9AD}"/>
              </a:ext>
            </a:extLst>
          </p:cNvPr>
          <p:cNvSpPr txBox="1"/>
          <p:nvPr/>
        </p:nvSpPr>
        <p:spPr>
          <a:xfrm>
            <a:off x="2355286" y="4290648"/>
            <a:ext cx="250390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A0CBAD4-05FB-161E-9685-5FE659DF9BC3}"/>
              </a:ext>
            </a:extLst>
          </p:cNvPr>
          <p:cNvSpPr txBox="1"/>
          <p:nvPr/>
        </p:nvSpPr>
        <p:spPr>
          <a:xfrm>
            <a:off x="2400585" y="4293013"/>
            <a:ext cx="279244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A9C3D85-ACF1-51F8-D135-E5D900BAFEA9}"/>
              </a:ext>
            </a:extLst>
          </p:cNvPr>
          <p:cNvSpPr txBox="1"/>
          <p:nvPr/>
        </p:nvSpPr>
        <p:spPr>
          <a:xfrm>
            <a:off x="1930849" y="3766559"/>
            <a:ext cx="344966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16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EDD03F22-269F-1BAE-0B68-D96672EDE13E}"/>
              </a:ext>
            </a:extLst>
          </p:cNvPr>
          <p:cNvSpPr txBox="1"/>
          <p:nvPr/>
        </p:nvSpPr>
        <p:spPr>
          <a:xfrm>
            <a:off x="1683267" y="3766559"/>
            <a:ext cx="344966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37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6A337005-541C-7F07-AB61-E5426C95472E}"/>
              </a:ext>
            </a:extLst>
          </p:cNvPr>
          <p:cNvSpPr txBox="1"/>
          <p:nvPr/>
        </p:nvSpPr>
        <p:spPr>
          <a:xfrm>
            <a:off x="2109499" y="3767288"/>
            <a:ext cx="344966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3D9B5A14-5F05-88DC-DB4B-5676AD78AFC8}"/>
              </a:ext>
            </a:extLst>
          </p:cNvPr>
          <p:cNvSpPr txBox="1"/>
          <p:nvPr/>
        </p:nvSpPr>
        <p:spPr>
          <a:xfrm>
            <a:off x="2331631" y="3769971"/>
            <a:ext cx="279244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79E4850B-AC82-4BEB-4187-428C6309C273}"/>
              </a:ext>
            </a:extLst>
          </p:cNvPr>
          <p:cNvSpPr txBox="1"/>
          <p:nvPr/>
        </p:nvSpPr>
        <p:spPr>
          <a:xfrm>
            <a:off x="1725743" y="3584396"/>
            <a:ext cx="319318" cy="20005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AFF76C4A-F5A9-48D5-A6B1-D13D96B90972}"/>
              </a:ext>
            </a:extLst>
          </p:cNvPr>
          <p:cNvSpPr txBox="1"/>
          <p:nvPr/>
        </p:nvSpPr>
        <p:spPr>
          <a:xfrm>
            <a:off x="1996820" y="3587363"/>
            <a:ext cx="272832" cy="20005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de-DE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C15221C4-FAB2-0EC7-C65E-1FF48D7E57A4}"/>
              </a:ext>
            </a:extLst>
          </p:cNvPr>
          <p:cNvSpPr txBox="1"/>
          <p:nvPr/>
        </p:nvSpPr>
        <p:spPr>
          <a:xfrm>
            <a:off x="2185205" y="4318509"/>
            <a:ext cx="301686" cy="20005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F51DF5B8-C162-60E5-D0FE-BF6E6D82F8BC}"/>
              </a:ext>
            </a:extLst>
          </p:cNvPr>
          <p:cNvSpPr txBox="1"/>
          <p:nvPr/>
        </p:nvSpPr>
        <p:spPr>
          <a:xfrm>
            <a:off x="2537609" y="4303975"/>
            <a:ext cx="455574" cy="20005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Wasser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3A5911FC-4198-FC90-83ED-1F73AD63E6C6}"/>
              </a:ext>
            </a:extLst>
          </p:cNvPr>
          <p:cNvSpPr txBox="1"/>
          <p:nvPr/>
        </p:nvSpPr>
        <p:spPr>
          <a:xfrm>
            <a:off x="2989082" y="4623077"/>
            <a:ext cx="370614" cy="20005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B10039A2-E7F0-6425-7986-EAE238114C18}"/>
              </a:ext>
            </a:extLst>
          </p:cNvPr>
          <p:cNvSpPr txBox="1"/>
          <p:nvPr/>
        </p:nvSpPr>
        <p:spPr>
          <a:xfrm>
            <a:off x="3823492" y="4614825"/>
            <a:ext cx="378630" cy="20005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</a:t>
            </a:r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D024A5ED-891E-BE47-5BE6-1292DE7C01A0}"/>
              </a:ext>
            </a:extLst>
          </p:cNvPr>
          <p:cNvGrpSpPr/>
          <p:nvPr/>
        </p:nvGrpSpPr>
        <p:grpSpPr>
          <a:xfrm>
            <a:off x="8195391" y="2754865"/>
            <a:ext cx="4572000" cy="2838450"/>
            <a:chOff x="8195391" y="2754865"/>
            <a:chExt cx="4572000" cy="2838450"/>
          </a:xfrm>
        </p:grpSpPr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FAC0EF1B-0EF5-8F47-3F8F-969EEC11A44C}"/>
                </a:ext>
              </a:extLst>
            </p:cNvPr>
            <p:cNvSpPr txBox="1"/>
            <p:nvPr/>
          </p:nvSpPr>
          <p:spPr>
            <a:xfrm>
              <a:off x="8973279" y="3278585"/>
              <a:ext cx="1109214" cy="523220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400" b="1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Erneuerbare</a:t>
              </a:r>
            </a:p>
            <a:p>
              <a:pPr algn="l">
                <a:buClr>
                  <a:schemeClr val="tx1"/>
                </a:buClr>
              </a:pPr>
              <a:r>
                <a:rPr lang="de-DE" sz="1400" b="1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Energien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BB895728-7326-C231-8FC9-8E948F05B778}"/>
                </a:ext>
              </a:extLst>
            </p:cNvPr>
            <p:cNvSpPr txBox="1"/>
            <p:nvPr/>
          </p:nvSpPr>
          <p:spPr>
            <a:xfrm>
              <a:off x="10969910" y="3344696"/>
              <a:ext cx="881780" cy="307777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4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Kernkraft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9738FACF-C1C8-7D4C-31DA-3A1ABF5ECC5A}"/>
                </a:ext>
              </a:extLst>
            </p:cNvPr>
            <p:cNvSpPr txBox="1"/>
            <p:nvPr/>
          </p:nvSpPr>
          <p:spPr>
            <a:xfrm>
              <a:off x="11266959" y="4712245"/>
              <a:ext cx="606576" cy="307777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Kohle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3A0BC664-9250-1489-7594-E709D59B0AA7}"/>
                </a:ext>
              </a:extLst>
            </p:cNvPr>
            <p:cNvSpPr txBox="1"/>
            <p:nvPr/>
          </p:nvSpPr>
          <p:spPr>
            <a:xfrm>
              <a:off x="10832683" y="5145332"/>
              <a:ext cx="458780" cy="307777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400" b="1" dirty="0">
                  <a:solidFill>
                    <a:srgbClr val="FFC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Gas</a:t>
              </a:r>
            </a:p>
          </p:txBody>
        </p:sp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313916D1-20F5-FD65-2E7F-5456248DB204}"/>
                </a:ext>
              </a:extLst>
            </p:cNvPr>
            <p:cNvGrpSpPr/>
            <p:nvPr/>
          </p:nvGrpSpPr>
          <p:grpSpPr>
            <a:xfrm>
              <a:off x="8195391" y="2754865"/>
              <a:ext cx="4572000" cy="2838450"/>
              <a:chOff x="8195391" y="2754865"/>
              <a:chExt cx="4572000" cy="2838450"/>
            </a:xfrm>
          </p:grpSpPr>
          <p:graphicFrame>
            <p:nvGraphicFramePr>
              <p:cNvPr id="9" name="Diagramm 8">
                <a:extLst>
                  <a:ext uri="{FF2B5EF4-FFF2-40B4-BE49-F238E27FC236}">
                    <a16:creationId xmlns:a16="http://schemas.microsoft.com/office/drawing/2014/main" id="{AC47C6A4-AD74-EE05-D740-9C84FDCA844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79185073"/>
                  </p:ext>
                </p:extLst>
              </p:nvPr>
            </p:nvGraphicFramePr>
            <p:xfrm>
              <a:off x="8195391" y="2754865"/>
              <a:ext cx="4572000" cy="28384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2" name="Gleichschenkliges Dreieck 21">
                <a:extLst>
                  <a:ext uri="{FF2B5EF4-FFF2-40B4-BE49-F238E27FC236}">
                    <a16:creationId xmlns:a16="http://schemas.microsoft.com/office/drawing/2014/main" id="{6564B11B-09E8-4F6D-EE2B-54F016BDDA61}"/>
                  </a:ext>
                </a:extLst>
              </p:cNvPr>
              <p:cNvSpPr/>
              <p:nvPr/>
            </p:nvSpPr>
            <p:spPr>
              <a:xfrm rot="5400000">
                <a:off x="8208627" y="4103203"/>
                <a:ext cx="1080120" cy="307777"/>
              </a:xfrm>
              <a:prstGeom prst="triangle">
                <a:avLst/>
              </a:prstGeom>
              <a:solidFill>
                <a:srgbClr val="003E63"/>
              </a:solidFill>
              <a:ln w="9525" cap="sq">
                <a:solidFill>
                  <a:srgbClr val="003E63"/>
                </a:solidFill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4" name="Textfeld 53">
            <a:extLst>
              <a:ext uri="{FF2B5EF4-FFF2-40B4-BE49-F238E27FC236}">
                <a16:creationId xmlns:a16="http://schemas.microsoft.com/office/drawing/2014/main" id="{8C93B49A-798E-C324-46A0-FAC188A21B2C}"/>
              </a:ext>
            </a:extLst>
          </p:cNvPr>
          <p:cNvSpPr txBox="1"/>
          <p:nvPr/>
        </p:nvSpPr>
        <p:spPr>
          <a:xfrm>
            <a:off x="2146014" y="3586018"/>
            <a:ext cx="279244" cy="20005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de-DE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BK</a:t>
            </a:r>
          </a:p>
        </p:txBody>
      </p: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DA264DBD-1E48-9C01-66F3-BB218DA2431F}"/>
              </a:ext>
            </a:extLst>
          </p:cNvPr>
          <p:cNvGrpSpPr/>
          <p:nvPr/>
        </p:nvGrpSpPr>
        <p:grpSpPr>
          <a:xfrm>
            <a:off x="4599528" y="2747540"/>
            <a:ext cx="3889249" cy="2838451"/>
            <a:chOff x="4599528" y="2747540"/>
            <a:chExt cx="3889249" cy="2838451"/>
          </a:xfrm>
        </p:grpSpPr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D1A1B12C-E6C3-7821-F26A-72C799383BED}"/>
                </a:ext>
              </a:extLst>
            </p:cNvPr>
            <p:cNvGrpSpPr/>
            <p:nvPr/>
          </p:nvGrpSpPr>
          <p:grpSpPr>
            <a:xfrm>
              <a:off x="4599528" y="2747540"/>
              <a:ext cx="3889249" cy="2838451"/>
              <a:chOff x="4599528" y="2747540"/>
              <a:chExt cx="3889249" cy="2838451"/>
            </a:xfrm>
          </p:grpSpPr>
          <p:graphicFrame>
            <p:nvGraphicFramePr>
              <p:cNvPr id="7" name="Diagramm 6">
                <a:extLst>
                  <a:ext uri="{FF2B5EF4-FFF2-40B4-BE49-F238E27FC236}">
                    <a16:creationId xmlns:a16="http://schemas.microsoft.com/office/drawing/2014/main" id="{6D4EBB25-3595-9B2B-B176-BD99172DA36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78817661"/>
                  </p:ext>
                </p:extLst>
              </p:nvPr>
            </p:nvGraphicFramePr>
            <p:xfrm>
              <a:off x="5015880" y="2747540"/>
              <a:ext cx="3472897" cy="283845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4" name="Gleichschenkliges Dreieck 13">
                <a:extLst>
                  <a:ext uri="{FF2B5EF4-FFF2-40B4-BE49-F238E27FC236}">
                    <a16:creationId xmlns:a16="http://schemas.microsoft.com/office/drawing/2014/main" id="{2523FAC3-090A-C314-8236-3247FDE6AB9B}"/>
                  </a:ext>
                </a:extLst>
              </p:cNvPr>
              <p:cNvSpPr/>
              <p:nvPr/>
            </p:nvSpPr>
            <p:spPr>
              <a:xfrm rot="5400000">
                <a:off x="4213357" y="4076632"/>
                <a:ext cx="1080120" cy="307777"/>
              </a:xfrm>
              <a:prstGeom prst="triangle">
                <a:avLst/>
              </a:prstGeom>
              <a:solidFill>
                <a:srgbClr val="003E63"/>
              </a:solidFill>
              <a:ln w="9525" cap="sq">
                <a:solidFill>
                  <a:srgbClr val="003E63"/>
                </a:solidFill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5C8B8D69-130C-A429-2A26-D22E1F7E6F46}"/>
                </a:ext>
              </a:extLst>
            </p:cNvPr>
            <p:cNvSpPr/>
            <p:nvPr/>
          </p:nvSpPr>
          <p:spPr>
            <a:xfrm>
              <a:off x="8131752" y="4342823"/>
              <a:ext cx="108000" cy="108000"/>
            </a:xfrm>
            <a:prstGeom prst="ellipse">
              <a:avLst/>
            </a:prstGeom>
            <a:solidFill>
              <a:srgbClr val="FFC000"/>
            </a:solidFill>
            <a:ln w="952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40890359-FFF5-FA2C-852A-6F24009D954D}"/>
                </a:ext>
              </a:extLst>
            </p:cNvPr>
            <p:cNvSpPr/>
            <p:nvPr/>
          </p:nvSpPr>
          <p:spPr>
            <a:xfrm>
              <a:off x="8144393" y="3913600"/>
              <a:ext cx="108000" cy="108000"/>
            </a:xfrm>
            <a:prstGeom prst="ellipse">
              <a:avLst/>
            </a:prstGeom>
            <a:solidFill>
              <a:srgbClr val="003E63"/>
            </a:solidFill>
            <a:ln w="9525" cap="sq">
              <a:solidFill>
                <a:srgbClr val="003E6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95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F4BE7-1615-1782-0A81-A24C86E8A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E861A509-CFA8-4A87-B184-03364F559E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768527"/>
              </p:ext>
            </p:extLst>
          </p:nvPr>
        </p:nvGraphicFramePr>
        <p:xfrm>
          <a:off x="723592" y="2945926"/>
          <a:ext cx="5618127" cy="3300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BD32E54-505D-C5C8-E857-D4D5E29F0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Zur Erreichung der Energiewende ist ein massiver Ausbau erneuerbarer Energie notwendig, dieser findet derzeit hauptsächlich im Solarbereich statt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3223A3-EB6B-1CE4-6F78-C89F0A11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8FF6-613B-4144-BC35-EB15C313A58D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4CD7AB-C422-E4D0-627D-D6C9322C6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Ausbau Wind- und Solaranlagen Deutschland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D7CF68-16A5-CCBC-1471-2339921548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Quelle:		Fraunhofer / BNetzA / BTO – Stand 06.11.2025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60E5466-81DE-6FEC-8108-DDC44D2446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15. Februar 2024</a:t>
            </a:r>
            <a:endParaRPr lang="en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FC1F518-89F5-265D-6637-79ECF9423A5D}"/>
              </a:ext>
            </a:extLst>
          </p:cNvPr>
          <p:cNvSpPr txBox="1"/>
          <p:nvPr/>
        </p:nvSpPr>
        <p:spPr>
          <a:xfrm>
            <a:off x="769355" y="2299595"/>
            <a:ext cx="610160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DE" sz="1200" b="1" dirty="0"/>
              <a:t>Wind- und Solarausbau Plan/Ist 2025</a:t>
            </a:r>
          </a:p>
          <a:p>
            <a:r>
              <a:rPr lang="de-DE" sz="1200" dirty="0"/>
              <a:t>Netto-Zubau der installierten Leistungen zu den Vorgaben des </a:t>
            </a:r>
          </a:p>
          <a:p>
            <a:r>
              <a:rPr lang="de-DE" sz="1200" dirty="0"/>
              <a:t>Erneuerbare-Energie-Gesetz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A46BB4E-7EFD-F79A-754F-3AA2A5EAC690}"/>
              </a:ext>
            </a:extLst>
          </p:cNvPr>
          <p:cNvSpPr txBox="1"/>
          <p:nvPr/>
        </p:nvSpPr>
        <p:spPr>
          <a:xfrm>
            <a:off x="2279576" y="3192015"/>
            <a:ext cx="2531462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000" b="1" dirty="0"/>
              <a:t>Jahresziel 2025: Wind </a:t>
            </a:r>
            <a:r>
              <a:rPr lang="de-DE" sz="1000" b="1" dirty="0">
                <a:solidFill>
                  <a:schemeClr val="accent1"/>
                </a:solidFill>
              </a:rPr>
              <a:t>7,8 GW </a:t>
            </a:r>
            <a:r>
              <a:rPr lang="de-DE" sz="1000" b="1" dirty="0"/>
              <a:t>/ Solar </a:t>
            </a:r>
            <a:r>
              <a:rPr lang="de-DE" sz="1000" b="1" dirty="0">
                <a:solidFill>
                  <a:schemeClr val="accent2"/>
                </a:solidFill>
              </a:rPr>
              <a:t>18 GW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14B7BE4-7436-24EC-084E-5CC999B0AF86}"/>
              </a:ext>
            </a:extLst>
          </p:cNvPr>
          <p:cNvSpPr txBox="1"/>
          <p:nvPr/>
        </p:nvSpPr>
        <p:spPr>
          <a:xfrm>
            <a:off x="5800887" y="3162706"/>
            <a:ext cx="590226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4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</a:t>
            </a:r>
            <a:endParaRPr lang="en-DE" sz="1400" b="1" dirty="0" err="1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7761A2E-F19D-5A90-629D-62AB9E4529A9}"/>
              </a:ext>
            </a:extLst>
          </p:cNvPr>
          <p:cNvSpPr txBox="1"/>
          <p:nvPr/>
        </p:nvSpPr>
        <p:spPr>
          <a:xfrm>
            <a:off x="5303912" y="3938560"/>
            <a:ext cx="64312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4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63%</a:t>
            </a:r>
          </a:p>
          <a:p>
            <a:pPr algn="l">
              <a:buClr>
                <a:schemeClr val="tx1"/>
              </a:buClr>
            </a:pPr>
            <a:r>
              <a:rPr lang="de-DE" sz="10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11,4 GW</a:t>
            </a:r>
            <a:endParaRPr lang="en-DE" sz="1000" b="1" dirty="0" err="1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C59D649-BD5B-53BC-BE2E-689E4E2643E2}"/>
              </a:ext>
            </a:extLst>
          </p:cNvPr>
          <p:cNvSpPr txBox="1"/>
          <p:nvPr/>
        </p:nvSpPr>
        <p:spPr>
          <a:xfrm rot="19994964">
            <a:off x="3527857" y="4174882"/>
            <a:ext cx="894797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Planung 2025</a:t>
            </a:r>
            <a:endParaRPr lang="en-DE" sz="10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C676AC7-3C96-7646-49F9-FAD9F6DA8781}"/>
              </a:ext>
            </a:extLst>
          </p:cNvPr>
          <p:cNvSpPr txBox="1"/>
          <p:nvPr/>
        </p:nvSpPr>
        <p:spPr>
          <a:xfrm rot="20109392">
            <a:off x="4134565" y="4583958"/>
            <a:ext cx="481222" cy="26161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de-DE" sz="11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</a:t>
            </a:r>
            <a:endParaRPr lang="en-DE" sz="1100" b="1" dirty="0" err="1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83656BD-8E2D-4644-3692-2E0491563519}"/>
              </a:ext>
            </a:extLst>
          </p:cNvPr>
          <p:cNvGrpSpPr/>
          <p:nvPr/>
        </p:nvGrpSpPr>
        <p:grpSpPr>
          <a:xfrm>
            <a:off x="7123716" y="2348880"/>
            <a:ext cx="4824536" cy="2002075"/>
            <a:chOff x="7123716" y="2348880"/>
            <a:chExt cx="4824536" cy="2002075"/>
          </a:xfrm>
        </p:grpSpPr>
        <p:graphicFrame>
          <p:nvGraphicFramePr>
            <p:cNvPr id="12" name="Diagramm 11">
              <a:extLst>
                <a:ext uri="{FF2B5EF4-FFF2-40B4-BE49-F238E27FC236}">
                  <a16:creationId xmlns:a16="http://schemas.microsoft.com/office/drawing/2014/main" id="{723D7D33-ABB5-4D8E-A277-872605B9745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1300175"/>
                </p:ext>
              </p:extLst>
            </p:nvPr>
          </p:nvGraphicFramePr>
          <p:xfrm>
            <a:off x="7123716" y="2348880"/>
            <a:ext cx="4824536" cy="2002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D60A9177-E9BB-2ED0-3CE0-58AB590C59E0}"/>
                </a:ext>
              </a:extLst>
            </p:cNvPr>
            <p:cNvSpPr txBox="1"/>
            <p:nvPr/>
          </p:nvSpPr>
          <p:spPr>
            <a:xfrm>
              <a:off x="8573311" y="3301978"/>
              <a:ext cx="1109143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2012 sank die Einspeisevergütung, der Ausbau brach ein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3F03D39D-1C3C-6EF5-7A7E-071A4AF353D1}"/>
                </a:ext>
              </a:extLst>
            </p:cNvPr>
            <p:cNvSpPr txBox="1"/>
            <p:nvPr/>
          </p:nvSpPr>
          <p:spPr>
            <a:xfrm>
              <a:off x="10840256" y="3502033"/>
              <a:ext cx="1107996" cy="523220"/>
            </a:xfrm>
            <a:prstGeom prst="rect">
              <a:avLst/>
            </a:prstGeom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 2026	</a:t>
              </a:r>
            </a:p>
            <a:p>
              <a:pPr algn="l">
                <a:buClr>
                  <a:schemeClr val="tx1"/>
                </a:buClr>
              </a:pPr>
              <a:r>
                <a:rPr lang="de-DE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22 GW/a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3420BDCA-439C-6F03-1C9A-C08134E4BE86}"/>
                </a:ext>
              </a:extLst>
            </p:cNvPr>
            <p:cNvSpPr txBox="1"/>
            <p:nvPr/>
          </p:nvSpPr>
          <p:spPr>
            <a:xfrm>
              <a:off x="10248152" y="3054984"/>
              <a:ext cx="53864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buClr>
                  <a:schemeClr val="tx1"/>
                </a:buClr>
              </a:pPr>
              <a:r>
                <a:rPr lang="de-DE" sz="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85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"/>
</p:tagLst>
</file>

<file path=ppt/theme/theme1.xml><?xml version="1.0" encoding="utf-8"?>
<a:theme xmlns:a="http://schemas.openxmlformats.org/drawingml/2006/main" name="110919_BTO_Vorlage2011_1.0">
  <a:themeElements>
    <a:clrScheme name="Benutzerdefiniert 1">
      <a:dk1>
        <a:srgbClr val="0D3750"/>
      </a:dk1>
      <a:lt1>
        <a:srgbClr val="FFFFFF"/>
      </a:lt1>
      <a:dk2>
        <a:srgbClr val="114C6C"/>
      </a:dk2>
      <a:lt2>
        <a:srgbClr val="BEDDEC"/>
      </a:lt2>
      <a:accent1>
        <a:srgbClr val="114C6C"/>
      </a:accent1>
      <a:accent2>
        <a:srgbClr val="114C6C"/>
      </a:accent2>
      <a:accent3>
        <a:srgbClr val="16608A"/>
      </a:accent3>
      <a:accent4>
        <a:srgbClr val="4FA2CB"/>
      </a:accent4>
      <a:accent5>
        <a:srgbClr val="77B7D7"/>
      </a:accent5>
      <a:accent6>
        <a:srgbClr val="BBDBEB"/>
      </a:accent6>
      <a:hlink>
        <a:srgbClr val="E35B52"/>
      </a:hlink>
      <a:folHlink>
        <a:srgbClr val="F4C123"/>
      </a:folHlink>
    </a:clrScheme>
    <a:fontScheme name="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E63"/>
        </a:solidFill>
        <a:ln w="9525" cap="sq">
          <a:solidFill>
            <a:srgbClr val="003E63"/>
          </a:solidFill>
          <a:miter lim="800000"/>
        </a:ln>
      </a:spPr>
      <a:bodyPr rtlCol="0" anchor="ctr"/>
      <a:lstStyle>
        <a:defPPr algn="ctr">
          <a:defRPr sz="1400"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wrap="none" rtlCol="0">
        <a:spAutoFit/>
      </a:bodyPr>
      <a:lstStyle>
        <a:defPPr marL="285750" indent="-285750" algn="l">
          <a:buClr>
            <a:schemeClr val="tx1"/>
          </a:buClr>
          <a:buFont typeface="Calibri" panose="020F0502020204030204" pitchFamily="34" charset="0"/>
          <a:buChar char="&gt;"/>
          <a:defRPr sz="1400" dirty="0" err="1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86F1011E-90D0-41C5-B76B-EB6DA6B283A1}" vid="{E1C34F92-F73A-4B49-9CA5-3A0C1215A48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BTO-Vorlage 2025_final</Template>
  <TotalTime>0</TotalTime>
  <Words>1985</Words>
  <Application>Microsoft Office PowerPoint</Application>
  <PresentationFormat>Breitbild</PresentationFormat>
  <Paragraphs>427</Paragraphs>
  <Slides>26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110919_BTO_Vorlage2011_1.0</vt:lpstr>
      <vt:lpstr>PowerPoint-Präsentation</vt:lpstr>
      <vt:lpstr>PowerPoint-Präsentation</vt:lpstr>
      <vt:lpstr>Die Energiepreisen haben sich nach zum Teil rel. kurzfristigen, spektakulären Preisverwerfungen wieder beruhigt, pendeln sich derzeit aber auf einem grundsätzlich höheren Niveau ein </vt:lpstr>
      <vt:lpstr>Der Energieverbrauch in Deutschland wird sehr stark durch den Verkehrssektor geprägt, gefolgt von den (privaten) Haushalten und der Industrie. Strom ist dabei derzeit (noch) nicht der dominante Energieträger </vt:lpstr>
      <vt:lpstr>Der Energieverbrauch in Deutschland wird sehr stark durch den Verkehrssektor geprägt, gefolgt von den (privaten) Haushalten und der Industrie. Strom ist dabei derzeit (noch) nicht der dominante Energieträger </vt:lpstr>
      <vt:lpstr>PowerPoint-Präsentation</vt:lpstr>
      <vt:lpstr>Der Anteil erneuerbarer Energien in der Stromproduktion ist in den vergangenen zehn Jahren deutlich gestiegen. Das 1. Quartal 2025 war allerdings außergewöhnlich windarm.</vt:lpstr>
      <vt:lpstr>Deutschland hat sich von einem Netto-Stromexporteur zu einem Netto-Stromimporteur entwickelt, obwohl theo. genügend Erzeugungskapazität in Deutschland besteht (76 GW konv. / 91 GW steuerbar*)</vt:lpstr>
      <vt:lpstr>Zur Erreichung der Energiewende ist ein massiver Ausbau erneuerbarer Energie notwendig, dieser findet derzeit hauptsächlich im Solarbereich statt  </vt:lpstr>
      <vt:lpstr>Zur Erreichung der Energiewende ist ein massiver Ausbau erneuerbarer Energie notwendig, dieser findet derzeit hauptsächlich im Solarbereich statt  </vt:lpstr>
      <vt:lpstr>Die (Energie)Wirtschaft hat eine Mammutaufgabe zu bewältigen; und dabei sind die prognostizierten   20 Jahre Zeit (bis 2045) dafür ein verhältnismäßig kurzer Zeitraum</vt:lpstr>
      <vt:lpstr>Der hohe Anteil an volatiler Einspeisung aus Erneuerbaren Energien (primär Solar und Wind) führt zu einer Herausforderung der weiterhin benötigten „konventionellen“ Erzeugung  </vt:lpstr>
      <vt:lpstr>PowerPoint-Präsentation</vt:lpstr>
      <vt:lpstr>Im ersten Quartal 2025 ist der Gasverbrauch sowohl im Haushalt als auch in der Industrie über dem Niveau der Vorjahre gewesen, wenn auch nach wie vor unter den historischen Verbräuchen.</vt:lpstr>
      <vt:lpstr>Die Importe lagen im 1. Quartal unter den Vorjahren. Gemäß § 35b EnWG müssen zum Oktober 80%, zum November 90% und zum März 30% Speicherfüllstand erreicht sein. </vt:lpstr>
      <vt:lpstr>Es gibt kein konkretes Gesetz, welches die zukünftige Nutzung von Erdgas verbietet, jedoch legen verschiedenste Faktoren einen zukünftigen Gasausstieg nahe</vt:lpstr>
      <vt:lpstr>Wasserstoff ist eine wichtige Ergänzung zur Energiewende, aber kein Allheilmittel. Er eignet sich besonders dort, wo Strom keine gute Lösung ist – z.B. in der Schwerindustrie oder ggf. im Langstreckentransport</vt:lpstr>
      <vt:lpstr>Große Teile des Gasnetzes wären auch Wasserstofftauglich. Dennoch ist es vermutlich ein Trugschluss anzunehmen, dass bestehende Gasnetze einfach umfunktioniert werden können.</vt:lpstr>
      <vt:lpstr>PowerPoint-Präsentation</vt:lpstr>
      <vt:lpstr>Die Wärmeerzeugung in Deutschland macht knapp 50% des Primärenergieverbrauches aus und basiert heute fast ausschließlich auf fossilen Brennstoffen, lediglich ein Fünftel wird aus erneuerbaren Brennstoffen erzeugt</vt:lpstr>
      <vt:lpstr>Der Trend zum Ausstieg aus der Gasversorgung im Neubau ist bereits angekommen, insbesondere in der Raumbeheizung ist die Wärmepumpe die dominierende Technologie</vt:lpstr>
      <vt:lpstr>Die klassische zentrale Wärmeversorgung ist heute geprägt durch fossile Brennstoffe und eindindimensionale Wärmeabnahme der Kunden</vt:lpstr>
      <vt:lpstr>Für die notwendige Dekarbonisierung der Wärmeversorgung werden neben dem Einsatz von Wärmepumpen auch die Nutzung von weiteren Optionen (inkl. Nutzung von Abwärme – ca. 160 TWh in 2024) notwendig sein</vt:lpstr>
      <vt:lpstr>PowerPoint-Präsentation</vt:lpstr>
      <vt:lpstr>Die Energiewende ist ein komplexes und ganzheitliches Projekt. Insbesondere die weitere Dekarbonisierung der Wärme und des Verkehrs sollten neben der Frage des Strommarktdesigns weiterhin im Fokus sein bzw. bleiben.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Matthias Wendel</dc:creator>
  <cp:lastModifiedBy>Matthias Wendel</cp:lastModifiedBy>
  <cp:revision>8</cp:revision>
  <cp:lastPrinted>2011-08-01T09:55:50Z</cp:lastPrinted>
  <dcterms:created xsi:type="dcterms:W3CDTF">2025-03-05T08:33:08Z</dcterms:created>
  <dcterms:modified xsi:type="dcterms:W3CDTF">2025-11-17T12:57:57Z</dcterms:modified>
</cp:coreProperties>
</file>